
<file path=[Content_Types].xml><?xml version="1.0" encoding="utf-8"?>
<Types xmlns="http://schemas.openxmlformats.org/package/2006/content-types">
  <Default Extension="jpeg" ContentType="image/jpeg"/>
  <Default Extension="m4a" ContentType="audio/mp4"/>
  <Default Extension="mov" ContentType="video/quicktime"/>
  <Default Extension="mp3" ContentType="audio/m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9" r:id="rId23"/>
    <p:sldId id="278" r:id="rId24"/>
    <p:sldId id="277" r:id="rId25"/>
  </p:sldIdLst>
  <p:sldSz cx="10160000" cy="7620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5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Row>
  </a:tblStyle>
  <a:tblStyle styleId="{C7B018BB-80A7-4F77-B60F-C8B233D01FF8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B13F">
              <a:alpha val="90000"/>
            </a:srgbClr>
          </a:solidFill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882B"/>
          </a:solidFill>
        </a:fill>
      </a:tcStyle>
    </a:lastRow>
    <a:fir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8BC"/>
          </a:solidFill>
        </a:fill>
      </a:tcStyle>
    </a:firstRow>
  </a:tblStyle>
  <a:tblStyle styleId="{EEE7283C-3CF3-47DC-8721-378D4A62B228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54545">
              <a:alpha val="41000"/>
            </a:srgbClr>
          </a:solidFill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>
        <a:font>
          <a:latin typeface="Chalkduster"/>
          <a:ea typeface="Chalkduster"/>
          <a:cs typeface="Chalkduster"/>
        </a:font>
        <a:srgbClr val="282A2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D5C">
              <a:alpha val="82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B285"/>
          </a:solidFill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87B7"/>
          </a:solidFill>
        </a:fill>
      </a:tcStyle>
    </a:lastRow>
    <a:fir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254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7A8DB2"/>
          </a:solidFill>
        </a:fill>
      </a:tcStyle>
    </a:firstRow>
  </a:tblStyle>
  <a:tblStyle styleId="{33BA23B1-9221-436E-865A-0063620EA4FD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EDEDF">
              <a:alpha val="19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444C55">
              <a:alpha val="50000"/>
            </a:srgbClr>
          </a:solidFill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lastRow>
    <a:fir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D51ADE6A-740E-44AE-83CC-AE7238B6C88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  <a:tblStyle styleId="{4A9BC294-FFE2-49D5-8D69-9E1BD2C41BD5}" styleName="">
    <a:tblBg/>
    <a:wholeTbl>
      <a:tcTxStyle b="off" i="off">
        <a:font>
          <a:latin typeface="American Typewriter"/>
          <a:ea typeface="American Typewriter"/>
          <a:cs typeface="American Typewriter"/>
        </a:font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American Typewriter"/>
          <a:ea typeface="American Typewriter"/>
          <a:cs typeface="American Typewriter"/>
        </a:font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Col>
    <a:lastRow>
      <a:tcTxStyle b="off" i="off">
        <a:font>
          <a:latin typeface="American Typewriter"/>
          <a:ea typeface="American Typewriter"/>
          <a:cs typeface="American Typewriter"/>
        </a:font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lastRow>
    <a:firstRow>
      <a:tcTxStyle b="off" i="off">
        <a:font>
          <a:latin typeface="American Typewriter"/>
          <a:ea typeface="American Typewriter"/>
          <a:cs typeface="American Typewriter"/>
        </a:font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Row>
  </a:tblStyle>
  <a:tblStyle styleId="{BBFC77FB-9ED0-4EC9-95AA-A1379042E648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3DC5C2F9-1CAC-4260-A1DD-9FCDBB87749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4"/>
    <p:restoredTop sz="94631"/>
  </p:normalViewPr>
  <p:slideViewPr>
    <p:cSldViewPr snapToGrid="0" snapToObjects="1">
      <p:cViewPr varScale="1">
        <p:scale>
          <a:sx n="108" d="100"/>
          <a:sy n="108" d="100"/>
        </p:scale>
        <p:origin x="13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5" name="Shape 49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355600" latinLnBrk="0">
      <a:defRPr sz="1400">
        <a:latin typeface="Lucida Grande"/>
        <a:ea typeface="Lucida Grande"/>
        <a:cs typeface="Lucida Grande"/>
        <a:sym typeface="Lucida Grande"/>
      </a:defRPr>
    </a:lvl1pPr>
    <a:lvl2pPr indent="228600" defTabSz="355600" latinLnBrk="0">
      <a:defRPr sz="1400">
        <a:latin typeface="Lucida Grande"/>
        <a:ea typeface="Lucida Grande"/>
        <a:cs typeface="Lucida Grande"/>
        <a:sym typeface="Lucida Grande"/>
      </a:defRPr>
    </a:lvl2pPr>
    <a:lvl3pPr indent="457200" defTabSz="355600" latinLnBrk="0">
      <a:defRPr sz="1400">
        <a:latin typeface="Lucida Grande"/>
        <a:ea typeface="Lucida Grande"/>
        <a:cs typeface="Lucida Grande"/>
        <a:sym typeface="Lucida Grande"/>
      </a:defRPr>
    </a:lvl3pPr>
    <a:lvl4pPr indent="685800" defTabSz="355600" latinLnBrk="0">
      <a:defRPr sz="1400">
        <a:latin typeface="Lucida Grande"/>
        <a:ea typeface="Lucida Grande"/>
        <a:cs typeface="Lucida Grande"/>
        <a:sym typeface="Lucida Grande"/>
      </a:defRPr>
    </a:lvl4pPr>
    <a:lvl5pPr indent="914400" defTabSz="355600" latinLnBrk="0">
      <a:defRPr sz="1400">
        <a:latin typeface="Lucida Grande"/>
        <a:ea typeface="Lucida Grande"/>
        <a:cs typeface="Lucida Grande"/>
        <a:sym typeface="Lucida Grande"/>
      </a:defRPr>
    </a:lvl5pPr>
    <a:lvl6pPr indent="1143000" defTabSz="355600" latinLnBrk="0">
      <a:defRPr sz="1400">
        <a:latin typeface="Lucida Grande"/>
        <a:ea typeface="Lucida Grande"/>
        <a:cs typeface="Lucida Grande"/>
        <a:sym typeface="Lucida Grande"/>
      </a:defRPr>
    </a:lvl6pPr>
    <a:lvl7pPr indent="1371600" defTabSz="355600" latinLnBrk="0">
      <a:defRPr sz="1400">
        <a:latin typeface="Lucida Grande"/>
        <a:ea typeface="Lucida Grande"/>
        <a:cs typeface="Lucida Grande"/>
        <a:sym typeface="Lucida Grande"/>
      </a:defRPr>
    </a:lvl7pPr>
    <a:lvl8pPr indent="1600200" defTabSz="355600" latinLnBrk="0">
      <a:defRPr sz="1400">
        <a:latin typeface="Lucida Grande"/>
        <a:ea typeface="Lucida Grande"/>
        <a:cs typeface="Lucida Grande"/>
        <a:sym typeface="Lucida Grande"/>
      </a:defRPr>
    </a:lvl8pPr>
    <a:lvl9pPr indent="1828800" defTabSz="355600" latinLnBrk="0">
      <a:defRPr sz="14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990600" y="1282700"/>
            <a:ext cx="8178800" cy="25781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90600" y="3924300"/>
            <a:ext cx="8178800" cy="889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  <a:lvl2pPr marL="0" indent="0" algn="ctr">
              <a:spcBef>
                <a:spcPts val="0"/>
              </a:spcBef>
              <a:buSzTx/>
              <a:buNone/>
              <a:defRPr sz="2800"/>
            </a:lvl2pPr>
            <a:lvl3pPr marL="0" indent="0" algn="ctr">
              <a:spcBef>
                <a:spcPts val="0"/>
              </a:spcBef>
              <a:buSzTx/>
              <a:buNone/>
              <a:defRPr sz="2800"/>
            </a:lvl3pPr>
            <a:lvl4pPr marL="0" indent="0" algn="ctr">
              <a:spcBef>
                <a:spcPts val="0"/>
              </a:spcBef>
              <a:buSzTx/>
              <a:buNone/>
              <a:defRPr sz="2800"/>
            </a:lvl4pPr>
            <a:lvl5pPr marL="0" indent="0" algn="ctr">
              <a:spcBef>
                <a:spcPts val="0"/>
              </a:spcBef>
              <a:buSz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White_photo-v-1.pdf" descr="White_photo-v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88900">
            <a:miter lim="400000"/>
          </a:ln>
        </p:spPr>
      </p:pic>
      <p:sp>
        <p:nvSpPr>
          <p:cNvPr id="87" name="Title Text"/>
          <p:cNvSpPr txBox="1">
            <a:spLocks noGrp="1"/>
          </p:cNvSpPr>
          <p:nvPr>
            <p:ph type="title"/>
          </p:nvPr>
        </p:nvSpPr>
        <p:spPr>
          <a:xfrm>
            <a:off x="495300" y="1104900"/>
            <a:ext cx="4584700" cy="2578100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t>Title Text</a:t>
            </a:r>
          </a:p>
        </p:txBody>
      </p:sp>
      <p:sp>
        <p:nvSpPr>
          <p:cNvPr id="8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95300" y="3746500"/>
            <a:ext cx="4584700" cy="2578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/>
            </a:lvl1pPr>
            <a:lvl2pPr marL="0" indent="0" algn="ctr">
              <a:spcBef>
                <a:spcPts val="0"/>
              </a:spcBef>
              <a:buSzTx/>
              <a:buNone/>
              <a:defRPr sz="2600"/>
            </a:lvl2pPr>
            <a:lvl3pPr marL="0" indent="0" algn="ctr">
              <a:spcBef>
                <a:spcPts val="0"/>
              </a:spcBef>
              <a:buSzTx/>
              <a:buNone/>
              <a:defRPr sz="2600"/>
            </a:lvl3pPr>
            <a:lvl4pPr marL="0" indent="0" algn="ctr">
              <a:spcBef>
                <a:spcPts val="0"/>
              </a:spcBef>
              <a:buSzTx/>
              <a:buNone/>
              <a:defRPr sz="2600"/>
            </a:lvl4pPr>
            <a:lvl5pPr marL="0" indent="0" algn="ctr">
              <a:spcBef>
                <a:spcPts val="0"/>
              </a:spcBef>
              <a:buSzTx/>
              <a:buNone/>
              <a:defRPr sz="2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Text"/>
          <p:cNvSpPr txBox="1">
            <a:spLocks noGrp="1"/>
          </p:cNvSpPr>
          <p:nvPr>
            <p:ph type="title"/>
          </p:nvPr>
        </p:nvSpPr>
        <p:spPr>
          <a:xfrm>
            <a:off x="495300" y="1104900"/>
            <a:ext cx="4584700" cy="2578100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t>Title Text</a:t>
            </a:r>
          </a:p>
        </p:txBody>
      </p:sp>
      <p:sp>
        <p:nvSpPr>
          <p:cNvPr id="9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95300" y="3746500"/>
            <a:ext cx="4584700" cy="2578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/>
            </a:lvl1pPr>
            <a:lvl2pPr marL="0" indent="0" algn="ctr">
              <a:spcBef>
                <a:spcPts val="0"/>
              </a:spcBef>
              <a:buSzTx/>
              <a:buNone/>
              <a:defRPr sz="2600"/>
            </a:lvl2pPr>
            <a:lvl3pPr marL="0" indent="0" algn="ctr">
              <a:spcBef>
                <a:spcPts val="0"/>
              </a:spcBef>
              <a:buSzTx/>
              <a:buNone/>
              <a:defRPr sz="2600"/>
            </a:lvl3pPr>
            <a:lvl4pPr marL="0" indent="0" algn="ctr">
              <a:spcBef>
                <a:spcPts val="0"/>
              </a:spcBef>
              <a:buSzTx/>
              <a:buNone/>
              <a:defRPr sz="2600"/>
            </a:lvl4pPr>
            <a:lvl5pPr marL="0" indent="0" algn="ctr">
              <a:spcBef>
                <a:spcPts val="0"/>
              </a:spcBef>
              <a:buSzTx/>
              <a:buNone/>
              <a:defRPr sz="2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White_photo-bullets-1.pdf" descr="White_photo-bullets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88900">
            <a:miter lim="400000"/>
          </a:ln>
        </p:spPr>
      </p:pic>
      <p:sp>
        <p:nvSpPr>
          <p:cNvPr id="10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90600" y="2159000"/>
            <a:ext cx="3937000" cy="4470400"/>
          </a:xfrm>
          <a:prstGeom prst="rect">
            <a:avLst/>
          </a:prstGeom>
        </p:spPr>
        <p:txBody>
          <a:bodyPr/>
          <a:lstStyle>
            <a:lvl1pPr marL="640422" indent="-386422">
              <a:spcBef>
                <a:spcPts val="3000"/>
              </a:spcBef>
              <a:defRPr sz="2400"/>
            </a:lvl1pPr>
            <a:lvl2pPr marL="983322" indent="-386422">
              <a:spcBef>
                <a:spcPts val="3000"/>
              </a:spcBef>
              <a:defRPr sz="2400"/>
            </a:lvl2pPr>
            <a:lvl3pPr marL="1326222" indent="-386422">
              <a:spcBef>
                <a:spcPts val="3000"/>
              </a:spcBef>
              <a:defRPr sz="2400"/>
            </a:lvl3pPr>
            <a:lvl4pPr marL="1681822" indent="-386422">
              <a:spcBef>
                <a:spcPts val="3000"/>
              </a:spcBef>
              <a:defRPr sz="2400"/>
            </a:lvl4pPr>
            <a:lvl5pPr marL="2024722" indent="-386422">
              <a:spcBef>
                <a:spcPts val="3000"/>
              </a:spcBef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90600" y="2159000"/>
            <a:ext cx="3937000" cy="4470400"/>
          </a:xfrm>
          <a:prstGeom prst="rect">
            <a:avLst/>
          </a:prstGeom>
        </p:spPr>
        <p:txBody>
          <a:bodyPr/>
          <a:lstStyle>
            <a:lvl1pPr marL="640422" indent="-386422">
              <a:spcBef>
                <a:spcPts val="3000"/>
              </a:spcBef>
              <a:defRPr sz="2400"/>
            </a:lvl1pPr>
            <a:lvl2pPr marL="983322" indent="-386422">
              <a:spcBef>
                <a:spcPts val="3000"/>
              </a:spcBef>
              <a:defRPr sz="2400"/>
            </a:lvl2pPr>
            <a:lvl3pPr marL="1326222" indent="-386422">
              <a:spcBef>
                <a:spcPts val="3000"/>
              </a:spcBef>
              <a:defRPr sz="2400"/>
            </a:lvl3pPr>
            <a:lvl4pPr marL="1681822" indent="-386422">
              <a:spcBef>
                <a:spcPts val="3000"/>
              </a:spcBef>
              <a:defRPr sz="2400"/>
            </a:lvl4pPr>
            <a:lvl5pPr marL="2024722" indent="-386422">
              <a:spcBef>
                <a:spcPts val="3000"/>
              </a:spcBef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70600" y="2159000"/>
            <a:ext cx="3098800" cy="4470400"/>
          </a:xfrm>
          <a:prstGeom prst="rect">
            <a:avLst/>
          </a:prstGeom>
        </p:spPr>
        <p:txBody>
          <a:bodyPr/>
          <a:lstStyle>
            <a:lvl1pPr marL="640422" indent="-386422">
              <a:spcBef>
                <a:spcPts val="3000"/>
              </a:spcBef>
              <a:defRPr sz="2400"/>
            </a:lvl1pPr>
            <a:lvl2pPr marL="983322" indent="-386422">
              <a:spcBef>
                <a:spcPts val="3000"/>
              </a:spcBef>
              <a:defRPr sz="2400"/>
            </a:lvl2pPr>
            <a:lvl3pPr marL="1326222" indent="-386422">
              <a:spcBef>
                <a:spcPts val="3000"/>
              </a:spcBef>
              <a:defRPr sz="2400"/>
            </a:lvl3pPr>
            <a:lvl4pPr marL="1681822" indent="-386422">
              <a:spcBef>
                <a:spcPts val="3000"/>
              </a:spcBef>
              <a:defRPr sz="2400"/>
            </a:lvl4pPr>
            <a:lvl5pPr marL="2024722" indent="-386422">
              <a:spcBef>
                <a:spcPts val="3000"/>
              </a:spcBef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le Text"/>
          <p:cNvSpPr txBox="1">
            <a:spLocks noGrp="1"/>
          </p:cNvSpPr>
          <p:nvPr>
            <p:ph type="title"/>
          </p:nvPr>
        </p:nvSpPr>
        <p:spPr>
          <a:xfrm>
            <a:off x="990600" y="1282700"/>
            <a:ext cx="8178800" cy="25781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90600" y="3924300"/>
            <a:ext cx="8178800" cy="889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8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8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8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8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8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3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/>
          <a:lstStyle>
            <a:lvl1pPr>
              <a:spcBef>
                <a:spcPts val="1800"/>
              </a:spcBef>
              <a:defRPr>
                <a:solidFill>
                  <a:srgbClr val="FFFFFF"/>
                </a:solidFill>
              </a:defRPr>
            </a:lvl1pPr>
            <a:lvl2pPr>
              <a:spcBef>
                <a:spcPts val="1800"/>
              </a:spcBef>
              <a:defRPr>
                <a:solidFill>
                  <a:srgbClr val="FFFFFF"/>
                </a:solidFill>
              </a:defRPr>
            </a:lvl2pPr>
            <a:lvl3pPr>
              <a:spcBef>
                <a:spcPts val="1800"/>
              </a:spcBef>
              <a:defRPr>
                <a:solidFill>
                  <a:srgbClr val="FFFFFF"/>
                </a:solidFill>
              </a:defRPr>
            </a:lvl3pPr>
            <a:lvl4pPr>
              <a:spcBef>
                <a:spcPts val="1800"/>
              </a:spcBef>
              <a:defRPr>
                <a:solidFill>
                  <a:srgbClr val="FFFFFF"/>
                </a:solidFill>
              </a:defRPr>
            </a:lvl4pPr>
            <a:lvl5pPr>
              <a:spcBef>
                <a:spcPts val="1800"/>
              </a:spcBef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2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 numCol="2" spcCol="408940" anchor="t"/>
          <a:lstStyle>
            <a:lvl1pPr marL="6404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1pPr>
            <a:lvl2pPr marL="9833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2pPr>
            <a:lvl3pPr marL="13262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3pPr>
            <a:lvl4pPr marL="16818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4pPr>
            <a:lvl5pPr marL="20247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/>
          <a:lstStyle>
            <a:lvl1pPr>
              <a:spcBef>
                <a:spcPts val="1800"/>
              </a:spcBef>
            </a:lvl1pPr>
            <a:lvl2pPr>
              <a:spcBef>
                <a:spcPts val="1800"/>
              </a:spcBef>
            </a:lvl2pPr>
            <a:lvl3pPr>
              <a:spcBef>
                <a:spcPts val="1800"/>
              </a:spcBef>
            </a:lvl3pPr>
            <a:lvl4pPr>
              <a:spcBef>
                <a:spcPts val="1800"/>
              </a:spcBef>
            </a:lvl4pPr>
            <a:lvl5pPr>
              <a:spcBef>
                <a:spcPts val="1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 Text"/>
          <p:cNvSpPr txBox="1">
            <a:spLocks noGrp="1"/>
          </p:cNvSpPr>
          <p:nvPr>
            <p:ph type="title"/>
          </p:nvPr>
        </p:nvSpPr>
        <p:spPr>
          <a:xfrm>
            <a:off x="990600" y="2324100"/>
            <a:ext cx="8178800" cy="297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radient_photo-h-2.pdf" descr="Gradient_photo-h-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88900">
            <a:miter lim="400000"/>
          </a:ln>
        </p:spPr>
      </p:pic>
      <p:sp>
        <p:nvSpPr>
          <p:cNvPr id="192" name="Title Text"/>
          <p:cNvSpPr txBox="1">
            <a:spLocks noGrp="1"/>
          </p:cNvSpPr>
          <p:nvPr>
            <p:ph type="title"/>
          </p:nvPr>
        </p:nvSpPr>
        <p:spPr>
          <a:xfrm>
            <a:off x="990600" y="5753100"/>
            <a:ext cx="8178800" cy="1333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itle Text"/>
          <p:cNvSpPr txBox="1">
            <a:spLocks noGrp="1"/>
          </p:cNvSpPr>
          <p:nvPr>
            <p:ph type="title"/>
          </p:nvPr>
        </p:nvSpPr>
        <p:spPr>
          <a:xfrm>
            <a:off x="990600" y="5753100"/>
            <a:ext cx="8178800" cy="1333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radient_photo-v-1.pdf" descr="Gradient_photo-v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88900">
            <a:miter lim="400000"/>
          </a:ln>
        </p:spPr>
      </p:pic>
      <p:sp>
        <p:nvSpPr>
          <p:cNvPr id="209" name="Title Text"/>
          <p:cNvSpPr txBox="1">
            <a:spLocks noGrp="1"/>
          </p:cNvSpPr>
          <p:nvPr>
            <p:ph type="title"/>
          </p:nvPr>
        </p:nvSpPr>
        <p:spPr>
          <a:xfrm>
            <a:off x="495300" y="1193800"/>
            <a:ext cx="4584700" cy="25781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1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95300" y="3835400"/>
            <a:ext cx="4584700" cy="2578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6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6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6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6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itle Text"/>
          <p:cNvSpPr txBox="1">
            <a:spLocks noGrp="1"/>
          </p:cNvSpPr>
          <p:nvPr>
            <p:ph type="title"/>
          </p:nvPr>
        </p:nvSpPr>
        <p:spPr>
          <a:xfrm>
            <a:off x="495300" y="1193800"/>
            <a:ext cx="4584700" cy="25781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1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95300" y="3835400"/>
            <a:ext cx="4584700" cy="2578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6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6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6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6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radient_photo-bullets.pdf" descr="Gradient_photo-bullet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88900">
            <a:miter lim="400000"/>
          </a:ln>
        </p:spPr>
      </p:pic>
      <p:sp>
        <p:nvSpPr>
          <p:cNvPr id="2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2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90600" y="2159000"/>
            <a:ext cx="3937000" cy="4470400"/>
          </a:xfrm>
          <a:prstGeom prst="rect">
            <a:avLst/>
          </a:prstGeom>
        </p:spPr>
        <p:txBody>
          <a:bodyPr/>
          <a:lstStyle>
            <a:lvl1pPr marL="6404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1pPr>
            <a:lvl2pPr marL="9833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2pPr>
            <a:lvl3pPr marL="13262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3pPr>
            <a:lvl4pPr marL="16818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4pPr>
            <a:lvl5pPr marL="20247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90600" y="2159000"/>
            <a:ext cx="3937000" cy="4470400"/>
          </a:xfrm>
          <a:prstGeom prst="rect">
            <a:avLst/>
          </a:prstGeom>
        </p:spPr>
        <p:txBody>
          <a:bodyPr/>
          <a:lstStyle>
            <a:lvl1pPr marL="6404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1pPr>
            <a:lvl2pPr marL="9833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2pPr>
            <a:lvl3pPr marL="13262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3pPr>
            <a:lvl4pPr marL="16818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4pPr>
            <a:lvl5pPr marL="20247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4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70600" y="2159000"/>
            <a:ext cx="3098800" cy="4470400"/>
          </a:xfrm>
          <a:prstGeom prst="rect">
            <a:avLst/>
          </a:prstGeom>
        </p:spPr>
        <p:txBody>
          <a:bodyPr/>
          <a:lstStyle>
            <a:lvl1pPr marL="6404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1pPr>
            <a:lvl2pPr marL="9833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2pPr>
            <a:lvl3pPr marL="13262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3pPr>
            <a:lvl4pPr marL="16818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4pPr>
            <a:lvl5pPr marL="20247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itle Text"/>
          <p:cNvSpPr txBox="1">
            <a:spLocks noGrp="1"/>
          </p:cNvSpPr>
          <p:nvPr>
            <p:ph type="title"/>
          </p:nvPr>
        </p:nvSpPr>
        <p:spPr>
          <a:xfrm>
            <a:off x="838200" y="2298700"/>
            <a:ext cx="8470900" cy="1879600"/>
          </a:xfrm>
          <a:prstGeom prst="rect">
            <a:avLst/>
          </a:prstGeom>
        </p:spPr>
        <p:txBody>
          <a:bodyPr anchor="b"/>
          <a:lstStyle>
            <a:lvl1pPr>
              <a:defRPr sz="6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Title Text</a:t>
            </a:r>
          </a:p>
        </p:txBody>
      </p:sp>
      <p:sp>
        <p:nvSpPr>
          <p:cNvPr id="2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8200" y="4191000"/>
            <a:ext cx="8470900" cy="107817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28267" y="7099300"/>
            <a:ext cx="299061" cy="292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 numCol="2" spcCol="408940" anchor="t"/>
          <a:lstStyle>
            <a:lvl1pPr marL="640422" indent="-386422">
              <a:spcBef>
                <a:spcPts val="3000"/>
              </a:spcBef>
              <a:defRPr sz="2400"/>
            </a:lvl1pPr>
            <a:lvl2pPr marL="983322" indent="-386422">
              <a:spcBef>
                <a:spcPts val="3000"/>
              </a:spcBef>
              <a:defRPr sz="2400"/>
            </a:lvl2pPr>
            <a:lvl3pPr marL="1326222" indent="-386422">
              <a:spcBef>
                <a:spcPts val="3000"/>
              </a:spcBef>
              <a:defRPr sz="2400"/>
            </a:lvl3pPr>
            <a:lvl4pPr marL="1681822" indent="-386422">
              <a:spcBef>
                <a:spcPts val="3000"/>
              </a:spcBef>
              <a:defRPr sz="2400"/>
            </a:lvl4pPr>
            <a:lvl5pPr marL="2024722" indent="-386422">
              <a:spcBef>
                <a:spcPts val="3000"/>
              </a:spcBef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itle Text"/>
          <p:cNvSpPr txBox="1">
            <a:spLocks noGrp="1"/>
          </p:cNvSpPr>
          <p:nvPr>
            <p:ph type="title"/>
          </p:nvPr>
        </p:nvSpPr>
        <p:spPr>
          <a:xfrm>
            <a:off x="838200" y="114300"/>
            <a:ext cx="8470900" cy="1638300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Title Text</a:t>
            </a:r>
          </a:p>
        </p:txBody>
      </p:sp>
      <p:sp>
        <p:nvSpPr>
          <p:cNvPr id="265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968500"/>
            <a:ext cx="8470900" cy="4775200"/>
          </a:xfrm>
          <a:prstGeom prst="rect">
            <a:avLst/>
          </a:prstGeom>
        </p:spPr>
        <p:txBody>
          <a:bodyPr/>
          <a:lstStyle>
            <a:lvl1pPr marL="705364" indent="-438664">
              <a:spcBef>
                <a:spcPts val="2500"/>
              </a:spcBef>
              <a:buSzPct val="120000"/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116658" indent="-438664">
              <a:spcBef>
                <a:spcPts val="2500"/>
              </a:spcBef>
              <a:buSzPct val="120000"/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513533" indent="-438664">
              <a:spcBef>
                <a:spcPts val="2500"/>
              </a:spcBef>
              <a:buSzPct val="120000"/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1923638" indent="-438664">
              <a:spcBef>
                <a:spcPts val="2500"/>
              </a:spcBef>
              <a:buSzPct val="120000"/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330964" indent="-438664">
              <a:spcBef>
                <a:spcPts val="2500"/>
              </a:spcBef>
              <a:buSzPct val="120000"/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28267" y="7099300"/>
            <a:ext cx="299061" cy="292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Title Text"/>
          <p:cNvSpPr txBox="1">
            <a:spLocks noGrp="1"/>
          </p:cNvSpPr>
          <p:nvPr>
            <p:ph type="title"/>
          </p:nvPr>
        </p:nvSpPr>
        <p:spPr>
          <a:xfrm>
            <a:off x="838200" y="114300"/>
            <a:ext cx="8470900" cy="1638300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Title Text</a:t>
            </a:r>
          </a:p>
        </p:txBody>
      </p:sp>
      <p:sp>
        <p:nvSpPr>
          <p:cNvPr id="274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968500"/>
            <a:ext cx="8470900" cy="4775200"/>
          </a:xfrm>
          <a:prstGeom prst="rect">
            <a:avLst/>
          </a:prstGeom>
        </p:spPr>
        <p:txBody>
          <a:bodyPr numCol="2" spcCol="423545" anchor="t"/>
          <a:lstStyle>
            <a:lvl1pPr marL="625948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037243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434118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1844222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251548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28267" y="7099300"/>
            <a:ext cx="299061" cy="292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685800"/>
            <a:ext cx="8470900" cy="6248400"/>
          </a:xfrm>
          <a:prstGeom prst="rect">
            <a:avLst/>
          </a:prstGeom>
        </p:spPr>
        <p:txBody>
          <a:bodyPr/>
          <a:lstStyle>
            <a:lvl1pPr marL="705364" indent="-438664">
              <a:spcBef>
                <a:spcPts val="2500"/>
              </a:spcBef>
              <a:buSzPct val="120000"/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116658" indent="-438664">
              <a:spcBef>
                <a:spcPts val="2500"/>
              </a:spcBef>
              <a:buSzPct val="120000"/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513533" indent="-438664">
              <a:spcBef>
                <a:spcPts val="2500"/>
              </a:spcBef>
              <a:buSzPct val="120000"/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1923638" indent="-438664">
              <a:spcBef>
                <a:spcPts val="2500"/>
              </a:spcBef>
              <a:buSzPct val="120000"/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330964" indent="-438664">
              <a:spcBef>
                <a:spcPts val="2500"/>
              </a:spcBef>
              <a:buSzPct val="120000"/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28267" y="7099300"/>
            <a:ext cx="299061" cy="292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28267" y="7099300"/>
            <a:ext cx="299061" cy="292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itle Text"/>
          <p:cNvSpPr txBox="1">
            <a:spLocks noGrp="1"/>
          </p:cNvSpPr>
          <p:nvPr>
            <p:ph type="title"/>
          </p:nvPr>
        </p:nvSpPr>
        <p:spPr>
          <a:xfrm>
            <a:off x="838200" y="114300"/>
            <a:ext cx="8470900" cy="1638300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Title Text</a:t>
            </a:r>
          </a:p>
        </p:txBody>
      </p:sp>
      <p:sp>
        <p:nvSpPr>
          <p:cNvPr id="2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28267" y="7099300"/>
            <a:ext cx="299061" cy="292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Title Text"/>
          <p:cNvSpPr txBox="1">
            <a:spLocks noGrp="1"/>
          </p:cNvSpPr>
          <p:nvPr>
            <p:ph type="title"/>
          </p:nvPr>
        </p:nvSpPr>
        <p:spPr>
          <a:xfrm>
            <a:off x="838200" y="2324100"/>
            <a:ext cx="8470900" cy="2971800"/>
          </a:xfrm>
          <a:prstGeom prst="rect">
            <a:avLst/>
          </a:prstGeom>
        </p:spPr>
        <p:txBody>
          <a:bodyPr/>
          <a:lstStyle>
            <a:lvl1pPr>
              <a:defRPr sz="6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Title Text</a:t>
            </a:r>
          </a:p>
        </p:txBody>
      </p:sp>
      <p:sp>
        <p:nvSpPr>
          <p:cNvPr id="3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28267" y="7099300"/>
            <a:ext cx="299061" cy="292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Storyboard_1-Up.pdf" descr="Storyboard_1-Up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88900">
            <a:miter lim="400000"/>
          </a:ln>
        </p:spPr>
      </p:pic>
      <p:sp>
        <p:nvSpPr>
          <p:cNvPr id="314" name="Title Text"/>
          <p:cNvSpPr txBox="1">
            <a:spLocks noGrp="1"/>
          </p:cNvSpPr>
          <p:nvPr>
            <p:ph type="title"/>
          </p:nvPr>
        </p:nvSpPr>
        <p:spPr>
          <a:xfrm>
            <a:off x="838200" y="5842000"/>
            <a:ext cx="8470900" cy="1143000"/>
          </a:xfrm>
          <a:prstGeom prst="rect">
            <a:avLst/>
          </a:prstGeom>
        </p:spPr>
        <p:txBody>
          <a:bodyPr/>
          <a:lstStyle>
            <a:lvl1pPr>
              <a:defRPr sz="6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Title Text</a:t>
            </a:r>
          </a:p>
        </p:txBody>
      </p:sp>
      <p:sp>
        <p:nvSpPr>
          <p:cNvPr id="3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28267" y="7099300"/>
            <a:ext cx="299061" cy="292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6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Storyboard_6-Up.pdf" descr="Storyboard_6-Up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88900">
            <a:miter lim="400000"/>
          </a:ln>
        </p:spPr>
      </p:pic>
      <p:sp>
        <p:nvSpPr>
          <p:cNvPr id="323" name="Title Text"/>
          <p:cNvSpPr txBox="1">
            <a:spLocks noGrp="1"/>
          </p:cNvSpPr>
          <p:nvPr>
            <p:ph type="title"/>
          </p:nvPr>
        </p:nvSpPr>
        <p:spPr>
          <a:xfrm>
            <a:off x="838200" y="5842000"/>
            <a:ext cx="8470900" cy="1143000"/>
          </a:xfrm>
          <a:prstGeom prst="rect">
            <a:avLst/>
          </a:prstGeom>
        </p:spPr>
        <p:txBody>
          <a:bodyPr/>
          <a:lstStyle>
            <a:lvl1pPr>
              <a:defRPr sz="6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Title Text</a:t>
            </a:r>
          </a:p>
        </p:txBody>
      </p:sp>
      <p:sp>
        <p:nvSpPr>
          <p:cNvPr id="3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28267" y="7099300"/>
            <a:ext cx="299061" cy="292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Storyboard_photo-v.pdf" descr="Storyboard_photo-v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88900">
            <a:miter lim="400000"/>
          </a:ln>
        </p:spPr>
      </p:pic>
      <p:sp>
        <p:nvSpPr>
          <p:cNvPr id="332" name="Title Text"/>
          <p:cNvSpPr txBox="1">
            <a:spLocks noGrp="1"/>
          </p:cNvSpPr>
          <p:nvPr>
            <p:ph type="title"/>
          </p:nvPr>
        </p:nvSpPr>
        <p:spPr>
          <a:xfrm>
            <a:off x="381000" y="1295400"/>
            <a:ext cx="4419600" cy="25781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Title Text</a:t>
            </a:r>
          </a:p>
        </p:txBody>
      </p:sp>
      <p:sp>
        <p:nvSpPr>
          <p:cNvPr id="33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1000" y="3898900"/>
            <a:ext cx="4419600" cy="240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800">
                <a:solidFill>
                  <a:srgbClr val="90969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0" indent="0" algn="ctr">
              <a:spcBef>
                <a:spcPts val="0"/>
              </a:spcBef>
              <a:buSzTx/>
              <a:buNone/>
              <a:defRPr sz="3800">
                <a:solidFill>
                  <a:srgbClr val="90969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0" indent="0" algn="ctr">
              <a:spcBef>
                <a:spcPts val="0"/>
              </a:spcBef>
              <a:buSzTx/>
              <a:buNone/>
              <a:defRPr sz="3800">
                <a:solidFill>
                  <a:srgbClr val="90969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0" indent="0" algn="ctr">
              <a:spcBef>
                <a:spcPts val="0"/>
              </a:spcBef>
              <a:buSzTx/>
              <a:buNone/>
              <a:defRPr sz="3800">
                <a:solidFill>
                  <a:srgbClr val="90969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0" indent="0" algn="ctr">
              <a:spcBef>
                <a:spcPts val="0"/>
              </a:spcBef>
              <a:buSzTx/>
              <a:buNone/>
              <a:defRPr sz="3800">
                <a:solidFill>
                  <a:srgbClr val="90969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28267" y="7099300"/>
            <a:ext cx="299061" cy="292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Storyboard_bullet.pdf" descr="Storyboard_bullet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88900">
            <a:miter lim="400000"/>
          </a:ln>
        </p:spPr>
      </p:pic>
      <p:sp>
        <p:nvSpPr>
          <p:cNvPr id="342" name="Title Text"/>
          <p:cNvSpPr txBox="1">
            <a:spLocks noGrp="1"/>
          </p:cNvSpPr>
          <p:nvPr>
            <p:ph type="title"/>
          </p:nvPr>
        </p:nvSpPr>
        <p:spPr>
          <a:xfrm>
            <a:off x="838200" y="114300"/>
            <a:ext cx="8470900" cy="1638300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Title Text</a:t>
            </a:r>
          </a:p>
        </p:txBody>
      </p:sp>
      <p:sp>
        <p:nvSpPr>
          <p:cNvPr id="34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968500"/>
            <a:ext cx="4089400" cy="4775200"/>
          </a:xfrm>
          <a:prstGeom prst="rect">
            <a:avLst/>
          </a:prstGeom>
        </p:spPr>
        <p:txBody>
          <a:bodyPr/>
          <a:lstStyle>
            <a:lvl1pPr marL="625948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037243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434118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1844222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251548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28267" y="7099300"/>
            <a:ext cx="299061" cy="292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Title Text"/>
          <p:cNvSpPr txBox="1">
            <a:spLocks noGrp="1"/>
          </p:cNvSpPr>
          <p:nvPr>
            <p:ph type="title"/>
          </p:nvPr>
        </p:nvSpPr>
        <p:spPr>
          <a:xfrm>
            <a:off x="838200" y="114300"/>
            <a:ext cx="8470900" cy="1638300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Title Text</a:t>
            </a:r>
          </a:p>
        </p:txBody>
      </p:sp>
      <p:sp>
        <p:nvSpPr>
          <p:cNvPr id="35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968500"/>
            <a:ext cx="4089400" cy="4775200"/>
          </a:xfrm>
          <a:prstGeom prst="rect">
            <a:avLst/>
          </a:prstGeom>
        </p:spPr>
        <p:txBody>
          <a:bodyPr/>
          <a:lstStyle>
            <a:lvl1pPr marL="625948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037243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434118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1844222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251548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28267" y="7099300"/>
            <a:ext cx="299061" cy="292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Title Text"/>
          <p:cNvSpPr txBox="1">
            <a:spLocks noGrp="1"/>
          </p:cNvSpPr>
          <p:nvPr>
            <p:ph type="title"/>
          </p:nvPr>
        </p:nvSpPr>
        <p:spPr>
          <a:xfrm>
            <a:off x="838200" y="114300"/>
            <a:ext cx="8470900" cy="1638300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Title Text</a:t>
            </a:r>
          </a:p>
        </p:txBody>
      </p:sp>
      <p:sp>
        <p:nvSpPr>
          <p:cNvPr id="36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70600" y="1968500"/>
            <a:ext cx="3238500" cy="4775200"/>
          </a:xfrm>
          <a:prstGeom prst="rect">
            <a:avLst/>
          </a:prstGeom>
        </p:spPr>
        <p:txBody>
          <a:bodyPr/>
          <a:lstStyle>
            <a:lvl1pPr marL="625948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037243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434118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1844222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251548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28267" y="7099300"/>
            <a:ext cx="299061" cy="292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Title Text"/>
          <p:cNvSpPr txBox="1">
            <a:spLocks noGrp="1"/>
          </p:cNvSpPr>
          <p:nvPr>
            <p:ph type="title"/>
          </p:nvPr>
        </p:nvSpPr>
        <p:spPr>
          <a:xfrm>
            <a:off x="990600" y="2006600"/>
            <a:ext cx="8178800" cy="1981200"/>
          </a:xfrm>
          <a:prstGeom prst="rect">
            <a:avLst/>
          </a:prstGeom>
        </p:spPr>
        <p:txBody>
          <a:bodyPr anchor="b"/>
          <a:lstStyle>
            <a:lvl1pPr defTabSz="355600">
              <a:defRPr sz="56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r>
              <a:t>Title Text</a:t>
            </a:r>
          </a:p>
        </p:txBody>
      </p:sp>
      <p:sp>
        <p:nvSpPr>
          <p:cNvPr id="37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90600" y="4064000"/>
            <a:ext cx="8178800" cy="1143000"/>
          </a:xfrm>
          <a:prstGeom prst="rect">
            <a:avLst/>
          </a:prstGeom>
        </p:spPr>
        <p:txBody>
          <a:bodyPr anchor="t"/>
          <a:lstStyle>
            <a:lvl1pPr marL="0" indent="0" algn="ctr" defTabSz="355600">
              <a:spcBef>
                <a:spcPts val="0"/>
              </a:spcBef>
              <a:buSzTx/>
              <a:buNone/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  <a:lvl2pPr marL="0" indent="0" algn="ctr" defTabSz="355600">
              <a:spcBef>
                <a:spcPts val="0"/>
              </a:spcBef>
              <a:buSzTx/>
              <a:buNone/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2pPr>
            <a:lvl3pPr marL="0" indent="0" algn="ctr" defTabSz="355600">
              <a:spcBef>
                <a:spcPts val="0"/>
              </a:spcBef>
              <a:buSzTx/>
              <a:buNone/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3pPr>
            <a:lvl4pPr marL="0" indent="0" algn="ctr" defTabSz="355600">
              <a:spcBef>
                <a:spcPts val="0"/>
              </a:spcBef>
              <a:buSzTx/>
              <a:buNone/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4pPr>
            <a:lvl5pPr marL="0" indent="0" algn="ctr" defTabSz="355600">
              <a:spcBef>
                <a:spcPts val="0"/>
              </a:spcBef>
              <a:buSzTx/>
              <a:buNone/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53572" y="7239000"/>
            <a:ext cx="256092" cy="302443"/>
          </a:xfrm>
          <a:prstGeom prst="rect">
            <a:avLst/>
          </a:prstGeom>
        </p:spPr>
        <p:txBody>
          <a:bodyPr/>
          <a:lstStyle>
            <a:lvl1pPr defTabSz="35560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Title Text"/>
          <p:cNvSpPr txBox="1">
            <a:spLocks noGrp="1"/>
          </p:cNvSpPr>
          <p:nvPr>
            <p:ph type="title"/>
          </p:nvPr>
        </p:nvSpPr>
        <p:spPr>
          <a:xfrm>
            <a:off x="990600" y="165100"/>
            <a:ext cx="8178800" cy="1981200"/>
          </a:xfrm>
          <a:prstGeom prst="rect">
            <a:avLst/>
          </a:prstGeom>
        </p:spPr>
        <p:txBody>
          <a:bodyPr/>
          <a:lstStyle>
            <a:lvl1pPr defTabSz="355600">
              <a:defRPr sz="56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r>
              <a:t>Title Text</a:t>
            </a:r>
          </a:p>
        </p:txBody>
      </p:sp>
      <p:sp>
        <p:nvSpPr>
          <p:cNvPr id="379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298700"/>
            <a:ext cx="8178800" cy="4483100"/>
          </a:xfrm>
          <a:prstGeom prst="rect">
            <a:avLst/>
          </a:prstGeom>
        </p:spPr>
        <p:txBody>
          <a:bodyPr/>
          <a:lstStyle>
            <a:lvl1pPr marL="696613" indent="-341013" defTabSz="355600">
              <a:spcBef>
                <a:spcPts val="2300"/>
              </a:spcBef>
              <a:buSzPct val="43000"/>
              <a:buBlip>
                <a:blip r:embed="rId3"/>
              </a:buBlip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  <a:lvl2pPr marL="1128413" indent="-341013" defTabSz="355600">
              <a:spcBef>
                <a:spcPts val="2300"/>
              </a:spcBef>
              <a:buSzPct val="43000"/>
              <a:buBlip>
                <a:blip r:embed="rId3"/>
              </a:buBlip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2pPr>
            <a:lvl3pPr marL="1547513" indent="-341013" defTabSz="355600">
              <a:spcBef>
                <a:spcPts val="2300"/>
              </a:spcBef>
              <a:buSzPct val="43000"/>
              <a:buBlip>
                <a:blip r:embed="rId3"/>
              </a:buBlip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3pPr>
            <a:lvl4pPr marL="1992013" indent="-341013" defTabSz="355600">
              <a:spcBef>
                <a:spcPts val="2300"/>
              </a:spcBef>
              <a:buSzPct val="43000"/>
              <a:buBlip>
                <a:blip r:embed="rId3"/>
              </a:buBlip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4pPr>
            <a:lvl5pPr marL="2449213" indent="-341013" defTabSz="355600">
              <a:spcBef>
                <a:spcPts val="2300"/>
              </a:spcBef>
              <a:buSzPct val="43000"/>
              <a:buBlip>
                <a:blip r:embed="rId3"/>
              </a:buBlip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53572" y="7239000"/>
            <a:ext cx="256092" cy="302443"/>
          </a:xfrm>
          <a:prstGeom prst="rect">
            <a:avLst/>
          </a:prstGeom>
        </p:spPr>
        <p:txBody>
          <a:bodyPr/>
          <a:lstStyle>
            <a:lvl1pPr defTabSz="35560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Title Text"/>
          <p:cNvSpPr txBox="1">
            <a:spLocks noGrp="1"/>
          </p:cNvSpPr>
          <p:nvPr>
            <p:ph type="title"/>
          </p:nvPr>
        </p:nvSpPr>
        <p:spPr>
          <a:xfrm>
            <a:off x="990600" y="165100"/>
            <a:ext cx="8178800" cy="1981200"/>
          </a:xfrm>
          <a:prstGeom prst="rect">
            <a:avLst/>
          </a:prstGeom>
        </p:spPr>
        <p:txBody>
          <a:bodyPr/>
          <a:lstStyle>
            <a:lvl1pPr defTabSz="355600">
              <a:defRPr sz="56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r>
              <a:t>Title Text</a:t>
            </a:r>
          </a:p>
        </p:txBody>
      </p:sp>
      <p:sp>
        <p:nvSpPr>
          <p:cNvPr id="388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298700"/>
            <a:ext cx="8178800" cy="4483100"/>
          </a:xfrm>
          <a:prstGeom prst="rect">
            <a:avLst/>
          </a:prstGeom>
        </p:spPr>
        <p:txBody>
          <a:bodyPr numCol="2" spcCol="408940" anchor="t"/>
          <a:lstStyle>
            <a:lvl1pPr marL="6732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  <a:lvl2pPr marL="11050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2pPr>
            <a:lvl3pPr marL="15241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3pPr>
            <a:lvl4pPr marL="19686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4pPr>
            <a:lvl5pPr marL="24258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53572" y="7239000"/>
            <a:ext cx="256092" cy="302443"/>
          </a:xfrm>
          <a:prstGeom prst="rect">
            <a:avLst/>
          </a:prstGeom>
        </p:spPr>
        <p:txBody>
          <a:bodyPr/>
          <a:lstStyle>
            <a:lvl1pPr defTabSz="35560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825500"/>
            <a:ext cx="8178800" cy="5956300"/>
          </a:xfrm>
          <a:prstGeom prst="rect">
            <a:avLst/>
          </a:prstGeom>
        </p:spPr>
        <p:txBody>
          <a:bodyPr/>
          <a:lstStyle>
            <a:lvl1pPr marL="696613" indent="-341013" defTabSz="355600">
              <a:spcBef>
                <a:spcPts val="4500"/>
              </a:spcBef>
              <a:buSzPct val="43000"/>
              <a:buBlip>
                <a:blip r:embed="rId3"/>
              </a:buBlip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  <a:lvl2pPr marL="1128413" indent="-341013" defTabSz="355600">
              <a:spcBef>
                <a:spcPts val="4500"/>
              </a:spcBef>
              <a:buSzPct val="43000"/>
              <a:buBlip>
                <a:blip r:embed="rId3"/>
              </a:buBlip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2pPr>
            <a:lvl3pPr marL="1547513" indent="-341013" defTabSz="355600">
              <a:spcBef>
                <a:spcPts val="4500"/>
              </a:spcBef>
              <a:buSzPct val="43000"/>
              <a:buBlip>
                <a:blip r:embed="rId3"/>
              </a:buBlip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3pPr>
            <a:lvl4pPr marL="1992013" indent="-341013" defTabSz="355600">
              <a:spcBef>
                <a:spcPts val="4500"/>
              </a:spcBef>
              <a:buSzPct val="43000"/>
              <a:buBlip>
                <a:blip r:embed="rId3"/>
              </a:buBlip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4pPr>
            <a:lvl5pPr marL="2449213" indent="-341013" defTabSz="355600">
              <a:spcBef>
                <a:spcPts val="4500"/>
              </a:spcBef>
              <a:buSzPct val="43000"/>
              <a:buBlip>
                <a:blip r:embed="rId3"/>
              </a:buBlip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53572" y="7239000"/>
            <a:ext cx="256092" cy="302443"/>
          </a:xfrm>
          <a:prstGeom prst="rect">
            <a:avLst/>
          </a:prstGeom>
        </p:spPr>
        <p:txBody>
          <a:bodyPr/>
          <a:lstStyle>
            <a:lvl1pPr defTabSz="35560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53572" y="7239000"/>
            <a:ext cx="256092" cy="302443"/>
          </a:xfrm>
          <a:prstGeom prst="rect">
            <a:avLst/>
          </a:prstGeom>
        </p:spPr>
        <p:txBody>
          <a:bodyPr/>
          <a:lstStyle>
            <a:lvl1pPr defTabSz="35560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Title Text"/>
          <p:cNvSpPr txBox="1">
            <a:spLocks noGrp="1"/>
          </p:cNvSpPr>
          <p:nvPr>
            <p:ph type="title"/>
          </p:nvPr>
        </p:nvSpPr>
        <p:spPr>
          <a:xfrm>
            <a:off x="990600" y="165100"/>
            <a:ext cx="8178800" cy="1981200"/>
          </a:xfrm>
          <a:prstGeom prst="rect">
            <a:avLst/>
          </a:prstGeom>
        </p:spPr>
        <p:txBody>
          <a:bodyPr/>
          <a:lstStyle>
            <a:lvl1pPr defTabSz="355600">
              <a:defRPr sz="56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r>
              <a:t>Title Text</a:t>
            </a:r>
          </a:p>
        </p:txBody>
      </p:sp>
      <p:sp>
        <p:nvSpPr>
          <p:cNvPr id="4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53572" y="7239000"/>
            <a:ext cx="256092" cy="302443"/>
          </a:xfrm>
          <a:prstGeom prst="rect">
            <a:avLst/>
          </a:prstGeom>
        </p:spPr>
        <p:txBody>
          <a:bodyPr/>
          <a:lstStyle>
            <a:lvl1pPr defTabSz="35560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Title Text"/>
          <p:cNvSpPr txBox="1">
            <a:spLocks noGrp="1"/>
          </p:cNvSpPr>
          <p:nvPr>
            <p:ph type="title"/>
          </p:nvPr>
        </p:nvSpPr>
        <p:spPr>
          <a:xfrm>
            <a:off x="990600" y="2819400"/>
            <a:ext cx="8178800" cy="1981200"/>
          </a:xfrm>
          <a:prstGeom prst="rect">
            <a:avLst/>
          </a:prstGeom>
        </p:spPr>
        <p:txBody>
          <a:bodyPr/>
          <a:lstStyle>
            <a:lvl1pPr defTabSz="355600">
              <a:defRPr sz="56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r>
              <a:t>Title Text</a:t>
            </a:r>
          </a:p>
        </p:txBody>
      </p:sp>
      <p:sp>
        <p:nvSpPr>
          <p:cNvPr id="4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53572" y="7239000"/>
            <a:ext cx="256092" cy="302443"/>
          </a:xfrm>
          <a:prstGeom prst="rect">
            <a:avLst/>
          </a:prstGeom>
        </p:spPr>
        <p:txBody>
          <a:bodyPr/>
          <a:lstStyle>
            <a:lvl1pPr defTabSz="35560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Image"/>
          <p:cNvSpPr>
            <a:spLocks noGrp="1"/>
          </p:cNvSpPr>
          <p:nvPr>
            <p:ph type="pic" sz="half" idx="13"/>
          </p:nvPr>
        </p:nvSpPr>
        <p:spPr>
          <a:xfrm>
            <a:off x="2921000" y="1536700"/>
            <a:ext cx="4330700" cy="4330700"/>
          </a:xfrm>
          <a:prstGeom prst="rect">
            <a:avLst/>
          </a:prstGeom>
          <a:ln w="9525">
            <a:round/>
          </a:ln>
          <a:effectLst>
            <a:outerShdw dist="38100" rotWithShape="0">
              <a:srgbClr val="000000">
                <a:alpha val="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428" name="Title Text"/>
          <p:cNvSpPr txBox="1">
            <a:spLocks noGrp="1"/>
          </p:cNvSpPr>
          <p:nvPr>
            <p:ph type="title"/>
          </p:nvPr>
        </p:nvSpPr>
        <p:spPr>
          <a:xfrm>
            <a:off x="990600" y="5753100"/>
            <a:ext cx="8178800" cy="1435100"/>
          </a:xfrm>
          <a:prstGeom prst="rect">
            <a:avLst/>
          </a:prstGeom>
        </p:spPr>
        <p:txBody>
          <a:bodyPr/>
          <a:lstStyle>
            <a:lvl1pPr defTabSz="355600">
              <a:defRPr sz="56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r>
              <a:t>Title Text</a:t>
            </a:r>
          </a:p>
        </p:txBody>
      </p:sp>
      <p:sp>
        <p:nvSpPr>
          <p:cNvPr id="4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53572" y="7239000"/>
            <a:ext cx="256092" cy="302443"/>
          </a:xfrm>
          <a:prstGeom prst="rect">
            <a:avLst/>
          </a:prstGeom>
        </p:spPr>
        <p:txBody>
          <a:bodyPr/>
          <a:lstStyle>
            <a:lvl1pPr defTabSz="35560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Image"/>
          <p:cNvSpPr>
            <a:spLocks noGrp="1"/>
          </p:cNvSpPr>
          <p:nvPr>
            <p:ph type="pic" sz="half" idx="13"/>
          </p:nvPr>
        </p:nvSpPr>
        <p:spPr>
          <a:xfrm>
            <a:off x="5295900" y="1663700"/>
            <a:ext cx="4292600" cy="4292600"/>
          </a:xfrm>
          <a:prstGeom prst="rect">
            <a:avLst/>
          </a:prstGeom>
          <a:ln w="9525">
            <a:round/>
          </a:ln>
          <a:effectLst>
            <a:outerShdw dist="38100" rotWithShape="0">
              <a:srgbClr val="000000">
                <a:alpha val="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437" name="Title Text"/>
          <p:cNvSpPr txBox="1">
            <a:spLocks noGrp="1"/>
          </p:cNvSpPr>
          <p:nvPr>
            <p:ph type="title"/>
          </p:nvPr>
        </p:nvSpPr>
        <p:spPr>
          <a:xfrm>
            <a:off x="469900" y="1397000"/>
            <a:ext cx="4711700" cy="2387600"/>
          </a:xfrm>
          <a:prstGeom prst="rect">
            <a:avLst/>
          </a:prstGeom>
        </p:spPr>
        <p:txBody>
          <a:bodyPr anchor="b"/>
          <a:lstStyle>
            <a:lvl1pPr defTabSz="355600">
              <a:defRPr sz="46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r>
              <a:t>Title Text</a:t>
            </a:r>
          </a:p>
        </p:txBody>
      </p:sp>
      <p:sp>
        <p:nvSpPr>
          <p:cNvPr id="43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69900" y="3860800"/>
            <a:ext cx="4711700" cy="2387600"/>
          </a:xfrm>
          <a:prstGeom prst="rect">
            <a:avLst/>
          </a:prstGeom>
        </p:spPr>
        <p:txBody>
          <a:bodyPr anchor="t"/>
          <a:lstStyle>
            <a:lvl1pPr marL="0" indent="0" algn="ctr" defTabSz="355600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  <a:lvl2pPr marL="0" indent="0" algn="ctr" defTabSz="355600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2pPr>
            <a:lvl3pPr marL="0" indent="0" algn="ctr" defTabSz="355600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3pPr>
            <a:lvl4pPr marL="0" indent="0" algn="ctr" defTabSz="355600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4pPr>
            <a:lvl5pPr marL="0" indent="0" algn="ctr" defTabSz="355600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53572" y="7239000"/>
            <a:ext cx="256092" cy="302443"/>
          </a:xfrm>
          <a:prstGeom prst="rect">
            <a:avLst/>
          </a:prstGeom>
        </p:spPr>
        <p:txBody>
          <a:bodyPr/>
          <a:lstStyle>
            <a:lvl1pPr defTabSz="35560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Image"/>
          <p:cNvSpPr>
            <a:spLocks noGrp="1"/>
          </p:cNvSpPr>
          <p:nvPr>
            <p:ph type="pic" sz="half" idx="13"/>
          </p:nvPr>
        </p:nvSpPr>
        <p:spPr>
          <a:xfrm>
            <a:off x="5295900" y="2362200"/>
            <a:ext cx="4292600" cy="4292600"/>
          </a:xfrm>
          <a:prstGeom prst="rect">
            <a:avLst/>
          </a:prstGeom>
          <a:ln w="9525">
            <a:round/>
          </a:ln>
          <a:effectLst>
            <a:outerShdw dist="38100" rotWithShape="0">
              <a:srgbClr val="000000">
                <a:alpha val="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447" name="Title Text"/>
          <p:cNvSpPr txBox="1">
            <a:spLocks noGrp="1"/>
          </p:cNvSpPr>
          <p:nvPr>
            <p:ph type="title"/>
          </p:nvPr>
        </p:nvSpPr>
        <p:spPr>
          <a:xfrm>
            <a:off x="990600" y="165100"/>
            <a:ext cx="8178800" cy="1981200"/>
          </a:xfrm>
          <a:prstGeom prst="rect">
            <a:avLst/>
          </a:prstGeom>
        </p:spPr>
        <p:txBody>
          <a:bodyPr/>
          <a:lstStyle>
            <a:lvl1pPr defTabSz="355600">
              <a:defRPr sz="56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r>
              <a:t>Title Text</a:t>
            </a:r>
          </a:p>
        </p:txBody>
      </p:sp>
      <p:sp>
        <p:nvSpPr>
          <p:cNvPr id="44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90600" y="2298700"/>
            <a:ext cx="3987800" cy="4483100"/>
          </a:xfrm>
          <a:prstGeom prst="rect">
            <a:avLst/>
          </a:prstGeom>
        </p:spPr>
        <p:txBody>
          <a:bodyPr/>
          <a:lstStyle>
            <a:lvl1pPr marL="6732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  <a:lvl2pPr marL="11050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2pPr>
            <a:lvl3pPr marL="15241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3pPr>
            <a:lvl4pPr marL="19686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4pPr>
            <a:lvl5pPr marL="24258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54144" y="7239000"/>
            <a:ext cx="256092" cy="302443"/>
          </a:xfrm>
          <a:prstGeom prst="rect">
            <a:avLst/>
          </a:prstGeom>
        </p:spPr>
        <p:txBody>
          <a:bodyPr/>
          <a:lstStyle>
            <a:lvl1pPr algn="r" defTabSz="35560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Title Text"/>
          <p:cNvSpPr txBox="1">
            <a:spLocks noGrp="1"/>
          </p:cNvSpPr>
          <p:nvPr>
            <p:ph type="title"/>
          </p:nvPr>
        </p:nvSpPr>
        <p:spPr>
          <a:xfrm>
            <a:off x="990600" y="165100"/>
            <a:ext cx="8178800" cy="1981200"/>
          </a:xfrm>
          <a:prstGeom prst="rect">
            <a:avLst/>
          </a:prstGeom>
        </p:spPr>
        <p:txBody>
          <a:bodyPr/>
          <a:lstStyle>
            <a:lvl1pPr defTabSz="355600">
              <a:defRPr sz="56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r>
              <a:t>Title Text</a:t>
            </a:r>
          </a:p>
        </p:txBody>
      </p:sp>
      <p:sp>
        <p:nvSpPr>
          <p:cNvPr id="45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90600" y="2298700"/>
            <a:ext cx="3987800" cy="4483100"/>
          </a:xfrm>
          <a:prstGeom prst="rect">
            <a:avLst/>
          </a:prstGeom>
        </p:spPr>
        <p:txBody>
          <a:bodyPr/>
          <a:lstStyle>
            <a:lvl1pPr marL="6732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  <a:lvl2pPr marL="11050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2pPr>
            <a:lvl3pPr marL="15241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3pPr>
            <a:lvl4pPr marL="19686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4pPr>
            <a:lvl5pPr marL="24258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53572" y="7239000"/>
            <a:ext cx="256092" cy="302443"/>
          </a:xfrm>
          <a:prstGeom prst="rect">
            <a:avLst/>
          </a:prstGeom>
        </p:spPr>
        <p:txBody>
          <a:bodyPr/>
          <a:lstStyle>
            <a:lvl1pPr defTabSz="35560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Title Text"/>
          <p:cNvSpPr txBox="1">
            <a:spLocks noGrp="1"/>
          </p:cNvSpPr>
          <p:nvPr>
            <p:ph type="title"/>
          </p:nvPr>
        </p:nvSpPr>
        <p:spPr>
          <a:xfrm>
            <a:off x="990600" y="165100"/>
            <a:ext cx="8178800" cy="1981200"/>
          </a:xfrm>
          <a:prstGeom prst="rect">
            <a:avLst/>
          </a:prstGeom>
        </p:spPr>
        <p:txBody>
          <a:bodyPr/>
          <a:lstStyle>
            <a:lvl1pPr defTabSz="355600">
              <a:defRPr sz="56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r>
              <a:t>Title Text</a:t>
            </a:r>
          </a:p>
        </p:txBody>
      </p:sp>
      <p:sp>
        <p:nvSpPr>
          <p:cNvPr id="4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943600" y="2298700"/>
            <a:ext cx="3225800" cy="4483100"/>
          </a:xfrm>
          <a:prstGeom prst="rect">
            <a:avLst/>
          </a:prstGeom>
        </p:spPr>
        <p:txBody>
          <a:bodyPr/>
          <a:lstStyle>
            <a:lvl1pPr marL="6732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  <a:lvl2pPr marL="11050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2pPr>
            <a:lvl3pPr marL="15241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3pPr>
            <a:lvl4pPr marL="19686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4pPr>
            <a:lvl5pPr marL="2425863" indent="-317663" defTabSz="355600">
              <a:spcBef>
                <a:spcPts val="2600"/>
              </a:spcBef>
              <a:buSzPct val="43000"/>
              <a:buFont typeface="Gill Sans"/>
              <a:buBlip>
                <a:blip r:embed="rId3"/>
              </a:buBlip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53572" y="7239000"/>
            <a:ext cx="256092" cy="302443"/>
          </a:xfrm>
          <a:prstGeom prst="rect">
            <a:avLst/>
          </a:prstGeom>
        </p:spPr>
        <p:txBody>
          <a:bodyPr/>
          <a:lstStyle>
            <a:lvl1pPr defTabSz="35560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Title Text"/>
          <p:cNvSpPr txBox="1">
            <a:spLocks noGrp="1"/>
          </p:cNvSpPr>
          <p:nvPr>
            <p:ph type="title"/>
          </p:nvPr>
        </p:nvSpPr>
        <p:spPr>
          <a:xfrm>
            <a:off x="990600" y="1282700"/>
            <a:ext cx="8178800" cy="2578100"/>
          </a:xfrm>
          <a:prstGeom prst="rect">
            <a:avLst/>
          </a:prstGeom>
        </p:spPr>
        <p:txBody>
          <a:bodyPr lIns="50800" tIns="50800" rIns="50800" bIns="50800"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7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90600" y="3924300"/>
            <a:ext cx="8178800" cy="889000"/>
          </a:xfrm>
          <a:prstGeom prst="rect">
            <a:avLst/>
          </a:prstGeom>
        </p:spPr>
        <p:txBody>
          <a:bodyPr lIns="50800" tIns="50800" rIns="50800" bIns="50800" anchor="t"/>
          <a:lstStyle>
            <a:lvl1pPr marL="0" indent="0" algn="ctr">
              <a:spcBef>
                <a:spcPts val="0"/>
              </a:spcBef>
              <a:buSzTx/>
              <a:buNone/>
              <a:defRPr sz="28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8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8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8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8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27600" y="7226300"/>
            <a:ext cx="292100" cy="304800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990600" y="2324100"/>
            <a:ext cx="8178800" cy="2971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White_photo-h.pdf" descr="White_photo-h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88900">
            <a:miter lim="400000"/>
          </a:ln>
        </p:spPr>
      </p:pic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xfrm>
            <a:off x="990600" y="5753100"/>
            <a:ext cx="8178800" cy="1333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Text"/>
          <p:cNvSpPr txBox="1">
            <a:spLocks noGrp="1"/>
          </p:cNvSpPr>
          <p:nvPr>
            <p:ph type="title"/>
          </p:nvPr>
        </p:nvSpPr>
        <p:spPr>
          <a:xfrm>
            <a:off x="990600" y="5753100"/>
            <a:ext cx="8178800" cy="1333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990600"/>
            <a:ext cx="8178800" cy="563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990600" y="203200"/>
            <a:ext cx="8178800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/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  <a:ln w="12700">
            <a:miter lim="400000"/>
          </a:ln>
        </p:spPr>
        <p:txBody>
          <a:bodyPr wrap="none" lIns="38100" tIns="38100" rIns="38100" bIns="38100">
            <a:spAutoFit/>
          </a:bodyPr>
          <a:lstStyle>
            <a:lvl1pPr algn="ctr">
              <a:defRPr sz="14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6985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10414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13843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17399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20828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24257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27686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31115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34544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ov"/><Relationship Id="rId1" Type="http://schemas.microsoft.com/office/2007/relationships/media" Target="../media/media10.mov"/><Relationship Id="rId4" Type="http://schemas.openxmlformats.org/officeDocument/2006/relationships/image" Target="../media/image17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ov"/><Relationship Id="rId1" Type="http://schemas.microsoft.com/office/2007/relationships/media" Target="../media/media11.mov"/><Relationship Id="rId4" Type="http://schemas.openxmlformats.org/officeDocument/2006/relationships/image" Target="../media/image17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7.tif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17.tif"/><Relationship Id="rId5" Type="http://schemas.openxmlformats.org/officeDocument/2006/relationships/image" Target="../media/image19.jpeg"/><Relationship Id="rId4" Type="http://schemas.openxmlformats.org/officeDocument/2006/relationships/slide" Target="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17.tif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ov"/><Relationship Id="rId1" Type="http://schemas.microsoft.com/office/2007/relationships/media" Target="../media/media5.mov"/><Relationship Id="rId5" Type="http://schemas.openxmlformats.org/officeDocument/2006/relationships/image" Target="../media/image17.tif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ov"/><Relationship Id="rId1" Type="http://schemas.microsoft.com/office/2007/relationships/media" Target="../media/media12.mov"/><Relationship Id="rId5" Type="http://schemas.openxmlformats.org/officeDocument/2006/relationships/image" Target="../media/image17.tif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ov"/><Relationship Id="rId1" Type="http://schemas.microsoft.com/office/2007/relationships/media" Target="../media/media7.mov"/><Relationship Id="rId5" Type="http://schemas.openxmlformats.org/officeDocument/2006/relationships/image" Target="../media/image17.tif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ov"/><Relationship Id="rId1" Type="http://schemas.microsoft.com/office/2007/relationships/media" Target="../media/media8.mov"/><Relationship Id="rId5" Type="http://schemas.openxmlformats.org/officeDocument/2006/relationships/image" Target="../media/image17.tif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ov"/><Relationship Id="rId1" Type="http://schemas.microsoft.com/office/2007/relationships/media" Target="../media/media13.mov"/><Relationship Id="rId5" Type="http://schemas.openxmlformats.org/officeDocument/2006/relationships/image" Target="../media/image17.tif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7.t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ov"/><Relationship Id="rId1" Type="http://schemas.microsoft.com/office/2007/relationships/media" Target="../media/media10.mov"/><Relationship Id="rId5" Type="http://schemas.openxmlformats.org/officeDocument/2006/relationships/image" Target="../media/image17.tif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ov"/><Relationship Id="rId1" Type="http://schemas.microsoft.com/office/2007/relationships/media" Target="../media/media11.mov"/><Relationship Id="rId5" Type="http://schemas.openxmlformats.org/officeDocument/2006/relationships/image" Target="../media/image17.tif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15.mov"/><Relationship Id="rId1" Type="http://schemas.microsoft.com/office/2007/relationships/media" Target="../media/media15.mov"/><Relationship Id="rId4" Type="http://schemas.openxmlformats.org/officeDocument/2006/relationships/image" Target="../media/image17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17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17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ov"/><Relationship Id="rId1" Type="http://schemas.microsoft.com/office/2007/relationships/media" Target="../media/media5.mov"/><Relationship Id="rId4" Type="http://schemas.openxmlformats.org/officeDocument/2006/relationships/image" Target="../media/image17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ov"/><Relationship Id="rId1" Type="http://schemas.microsoft.com/office/2007/relationships/media" Target="../media/media6.mov"/><Relationship Id="rId5" Type="http://schemas.openxmlformats.org/officeDocument/2006/relationships/image" Target="../media/image18.tif"/><Relationship Id="rId4" Type="http://schemas.openxmlformats.org/officeDocument/2006/relationships/slide" Target="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ov"/><Relationship Id="rId1" Type="http://schemas.microsoft.com/office/2007/relationships/media" Target="../media/media7.mov"/><Relationship Id="rId4" Type="http://schemas.openxmlformats.org/officeDocument/2006/relationships/image" Target="../media/image17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ov"/><Relationship Id="rId1" Type="http://schemas.microsoft.com/office/2007/relationships/media" Target="../media/media8.mov"/><Relationship Id="rId4" Type="http://schemas.openxmlformats.org/officeDocument/2006/relationships/image" Target="../media/image17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ov"/><Relationship Id="rId1" Type="http://schemas.microsoft.com/office/2007/relationships/media" Target="../media/media9.mov"/><Relationship Id="rId4" Type="http://schemas.openxmlformats.org/officeDocument/2006/relationships/image" Target="../media/image18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Earrooyn…"/>
          <p:cNvSpPr txBox="1"/>
          <p:nvPr/>
        </p:nvSpPr>
        <p:spPr>
          <a:xfrm>
            <a:off x="2197329" y="1620983"/>
            <a:ext cx="5759191" cy="31588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ctr" defTabSz="355600">
              <a:defRPr sz="9600" b="1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pPr>
            <a:r>
              <a:t>Earrooyn</a:t>
            </a:r>
          </a:p>
          <a:p>
            <a:pPr algn="ctr" defTabSz="355600">
              <a:defRPr sz="9600" b="1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pPr>
            <a:r>
              <a:t>1-10</a:t>
            </a:r>
          </a:p>
        </p:txBody>
      </p:sp>
      <p:pic>
        <p:nvPicPr>
          <p:cNvPr id="4" name="intro to 1-10 with music.mp3" descr="intro to 1-10 with music.mp3">
            <a:hlinkClick r:id="" action="ppaction://media"/>
            <a:extLst>
              <a:ext uri="{FF2B5EF4-FFF2-40B4-BE49-F238E27FC236}">
                <a16:creationId xmlns:a16="http://schemas.microsoft.com/office/drawing/2014/main" id="{2E2966EE-6F6F-1C4D-93C1-18712B5548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8499" y="2180442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27428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8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97" grpId="1" animBg="1" advAuto="0"/>
    </p:bldLst>
  </p:timing>
  <p:extLst>
    <p:ext uri="{E180D4A7-C9FB-4DFB-919C-405C955672EB}">
      <p14:showEvtLst xmlns:p14="http://schemas.microsoft.com/office/powerpoint/2010/main">
        <p14:playEvt time="3139" objId="4"/>
        <p14:stopEvt time="27156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9"/>
          <p:cNvSpPr txBox="1"/>
          <p:nvPr/>
        </p:nvSpPr>
        <p:spPr>
          <a:xfrm>
            <a:off x="3826073" y="1619250"/>
            <a:ext cx="2501702" cy="438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28800" b="1">
                <a:solidFill>
                  <a:srgbClr val="FF3D97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9</a:t>
            </a:r>
          </a:p>
        </p:txBody>
      </p:sp>
      <p:pic>
        <p:nvPicPr>
          <p:cNvPr id="525" name="nuy-1.mov" descr="nuy-1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2100" y="44958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3619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00000" fill="hold"/>
                                        <p:tgtEl>
                                          <p:spTgt spid="5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525"/>
                </p:tgtEl>
              </p:cMediaNode>
            </p:audio>
          </p:childTnLst>
        </p:cTn>
      </p:par>
    </p:tnLst>
    <p:bldLst>
      <p:bldP spid="524" grpId="1" animBg="1" advAuto="0"/>
    </p:bldLst>
  </p:timing>
  <p:extLst>
    <p:ext uri="{E180D4A7-C9FB-4DFB-919C-405C955672EB}">
      <p14:showEvtLst xmlns:p14="http://schemas.microsoft.com/office/powerpoint/2010/main">
        <p14:playEvt time="1509" objId="525"/>
        <p14:stopEvt time="2486" objId="525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10"/>
          <p:cNvSpPr txBox="1"/>
          <p:nvPr/>
        </p:nvSpPr>
        <p:spPr>
          <a:xfrm>
            <a:off x="2822872" y="1619250"/>
            <a:ext cx="4914504" cy="438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28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10</a:t>
            </a:r>
          </a:p>
        </p:txBody>
      </p:sp>
      <p:pic>
        <p:nvPicPr>
          <p:cNvPr id="528" name="jeih-3.mov" descr="jeih-3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0" y="28829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4848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46666" fill="hold"/>
                                        <p:tgtEl>
                                          <p:spTgt spid="5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528"/>
                </p:tgtEl>
              </p:cMediaNode>
            </p:audio>
          </p:childTnLst>
        </p:cTn>
      </p:par>
    </p:tnLst>
    <p:bldLst>
      <p:bldP spid="527" grpId="1" animBg="1" advAuto="0"/>
    </p:bldLst>
  </p:timing>
  <p:extLst>
    <p:ext uri="{E180D4A7-C9FB-4DFB-919C-405C955672EB}">
      <p14:showEvtLst xmlns:p14="http://schemas.microsoft.com/office/powerpoint/2010/main">
        <p14:playEvt time="2509" objId="528"/>
        <p14:stopEvt time="3518" objId="528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nane"/>
          <p:cNvSpPr txBox="1"/>
          <p:nvPr/>
        </p:nvSpPr>
        <p:spPr>
          <a:xfrm>
            <a:off x="3816350" y="2692400"/>
            <a:ext cx="2724349" cy="177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96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nane</a:t>
            </a:r>
          </a:p>
        </p:txBody>
      </p:sp>
      <p:sp>
        <p:nvSpPr>
          <p:cNvPr id="531" name="1"/>
          <p:cNvSpPr txBox="1"/>
          <p:nvPr/>
        </p:nvSpPr>
        <p:spPr>
          <a:xfrm>
            <a:off x="4709318" y="2393950"/>
            <a:ext cx="1205112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1</a:t>
            </a:r>
          </a:p>
        </p:txBody>
      </p:sp>
      <p:sp>
        <p:nvSpPr>
          <p:cNvPr id="532" name="Rectangle"/>
          <p:cNvSpPr/>
          <p:nvPr/>
        </p:nvSpPr>
        <p:spPr>
          <a:xfrm>
            <a:off x="2501900" y="1892300"/>
            <a:ext cx="5181600" cy="3365500"/>
          </a:xfrm>
          <a:prstGeom prst="rect">
            <a:avLst/>
          </a:prstGeom>
          <a:blipFill>
            <a:blip r:embed="rId4"/>
          </a:blipFill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33" name="nane"/>
          <p:cNvSpPr txBox="1"/>
          <p:nvPr/>
        </p:nvSpPr>
        <p:spPr>
          <a:xfrm>
            <a:off x="3055887" y="2254250"/>
            <a:ext cx="4042074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nane</a:t>
            </a:r>
          </a:p>
        </p:txBody>
      </p:sp>
      <p:sp>
        <p:nvSpPr>
          <p:cNvPr id="534" name="1"/>
          <p:cNvSpPr txBox="1"/>
          <p:nvPr/>
        </p:nvSpPr>
        <p:spPr>
          <a:xfrm>
            <a:off x="4466480" y="2260600"/>
            <a:ext cx="1205112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1</a:t>
            </a:r>
          </a:p>
        </p:txBody>
      </p:sp>
      <p:pic>
        <p:nvPicPr>
          <p:cNvPr id="535" name="Nane1-2.mov" descr="Nane1-2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40800" y="28575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3724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2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48333" fill="hold"/>
                                        <p:tgtEl>
                                          <p:spTgt spid="5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6" fill="hold" display="0">
                  <p:stCondLst>
                    <p:cond delay="indefinite"/>
                  </p:stCondLst>
                </p:cTn>
                <p:tgtEl>
                  <p:spTgt spid="535"/>
                </p:tgtEl>
              </p:cMediaNode>
            </p:audio>
          </p:childTnLst>
        </p:cTn>
      </p:par>
    </p:tnLst>
    <p:bldLst>
      <p:bldP spid="533" grpId="3" animBg="1" advAuto="0"/>
      <p:bldP spid="534" grpId="1" animBg="1" advAuto="0"/>
      <p:bldP spid="534" grpId="2" animBg="1" advAuto="0"/>
    </p:bldLst>
  </p:timing>
  <p:extLst>
    <p:ext uri="{E180D4A7-C9FB-4DFB-919C-405C955672EB}">
      <p14:showEvtLst xmlns:p14="http://schemas.microsoft.com/office/powerpoint/2010/main">
        <p14:playEvt time="1508" objId="535"/>
        <p14:stopEvt time="3326" objId="535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Text">
            <a:hlinkClick r:id="rId4" action="ppaction://hlinksldjump"/>
          </p:cNvPr>
          <p:cNvSpPr txBox="1"/>
          <p:nvPr/>
        </p:nvSpPr>
        <p:spPr>
          <a:xfrm>
            <a:off x="-153393" y="-127000"/>
            <a:ext cx="10706101" cy="967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t>   </a:t>
            </a:r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38" name="nane"/>
          <p:cNvSpPr txBox="1"/>
          <p:nvPr/>
        </p:nvSpPr>
        <p:spPr>
          <a:xfrm>
            <a:off x="3816350" y="2692400"/>
            <a:ext cx="2724349" cy="177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96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nane</a:t>
            </a:r>
          </a:p>
        </p:txBody>
      </p:sp>
      <p:sp>
        <p:nvSpPr>
          <p:cNvPr id="539" name="1"/>
          <p:cNvSpPr txBox="1"/>
          <p:nvPr/>
        </p:nvSpPr>
        <p:spPr>
          <a:xfrm>
            <a:off x="4709318" y="2393950"/>
            <a:ext cx="1205112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1</a:t>
            </a:r>
          </a:p>
        </p:txBody>
      </p:sp>
      <p:sp>
        <p:nvSpPr>
          <p:cNvPr id="540" name="Rectangle"/>
          <p:cNvSpPr/>
          <p:nvPr/>
        </p:nvSpPr>
        <p:spPr>
          <a:xfrm>
            <a:off x="2400300" y="1892300"/>
            <a:ext cx="5334000" cy="3365500"/>
          </a:xfrm>
          <a:prstGeom prst="rect">
            <a:avLst/>
          </a:prstGeom>
          <a:blipFill>
            <a:blip r:embed="rId5"/>
          </a:blipFill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41" name="jees"/>
          <p:cNvSpPr txBox="1"/>
          <p:nvPr/>
        </p:nvSpPr>
        <p:spPr>
          <a:xfrm>
            <a:off x="3196083" y="2254250"/>
            <a:ext cx="3761682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jees</a:t>
            </a:r>
          </a:p>
        </p:txBody>
      </p:sp>
      <p:sp>
        <p:nvSpPr>
          <p:cNvPr id="542" name="2"/>
          <p:cNvSpPr txBox="1"/>
          <p:nvPr/>
        </p:nvSpPr>
        <p:spPr>
          <a:xfrm>
            <a:off x="4466480" y="2260600"/>
            <a:ext cx="1205112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2</a:t>
            </a:r>
          </a:p>
        </p:txBody>
      </p:sp>
      <p:pic>
        <p:nvPicPr>
          <p:cNvPr id="543" name="Jees2-3.mov" descr="Jees2-3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88400" y="25654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3901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2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54999" fill="hold"/>
                                        <p:tgtEl>
                                          <p:spTgt spid="5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6" fill="hold" display="0">
                  <p:stCondLst>
                    <p:cond delay="indefinite"/>
                  </p:stCondLst>
                </p:cTn>
                <p:tgtEl>
                  <p:spTgt spid="543"/>
                </p:tgtEl>
              </p:cMediaNode>
            </p:audio>
          </p:childTnLst>
        </p:cTn>
      </p:par>
    </p:tnLst>
    <p:bldLst>
      <p:bldP spid="541" grpId="3" animBg="1" advAuto="0"/>
      <p:bldP spid="542" grpId="1" animBg="1" advAuto="0"/>
      <p:bldP spid="542" grpId="2" animBg="1" advAuto="0"/>
    </p:bldLst>
  </p:timing>
  <p:extLst>
    <p:ext uri="{E180D4A7-C9FB-4DFB-919C-405C955672EB}">
      <p14:showEvtLst xmlns:p14="http://schemas.microsoft.com/office/powerpoint/2010/main">
        <p14:playEvt time="1508" objId="543"/>
        <p14:stopEvt time="3200" objId="543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nane"/>
          <p:cNvSpPr txBox="1"/>
          <p:nvPr/>
        </p:nvSpPr>
        <p:spPr>
          <a:xfrm>
            <a:off x="3816350" y="2692400"/>
            <a:ext cx="2724349" cy="177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96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nane</a:t>
            </a:r>
          </a:p>
        </p:txBody>
      </p:sp>
      <p:sp>
        <p:nvSpPr>
          <p:cNvPr id="546" name="1"/>
          <p:cNvSpPr txBox="1"/>
          <p:nvPr/>
        </p:nvSpPr>
        <p:spPr>
          <a:xfrm>
            <a:off x="4709318" y="2393950"/>
            <a:ext cx="1205112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1</a:t>
            </a:r>
          </a:p>
        </p:txBody>
      </p:sp>
      <p:sp>
        <p:nvSpPr>
          <p:cNvPr id="547" name="Rectangle"/>
          <p:cNvSpPr/>
          <p:nvPr/>
        </p:nvSpPr>
        <p:spPr>
          <a:xfrm>
            <a:off x="2692400" y="1892300"/>
            <a:ext cx="4762500" cy="3365500"/>
          </a:xfrm>
          <a:prstGeom prst="rect">
            <a:avLst/>
          </a:prstGeom>
          <a:blipFill>
            <a:blip r:embed="rId4"/>
          </a:blipFill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48" name="tree"/>
          <p:cNvSpPr txBox="1"/>
          <p:nvPr/>
        </p:nvSpPr>
        <p:spPr>
          <a:xfrm>
            <a:off x="3139826" y="2254250"/>
            <a:ext cx="3874196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tree</a:t>
            </a:r>
          </a:p>
        </p:txBody>
      </p:sp>
      <p:sp>
        <p:nvSpPr>
          <p:cNvPr id="549" name="3"/>
          <p:cNvSpPr txBox="1"/>
          <p:nvPr/>
        </p:nvSpPr>
        <p:spPr>
          <a:xfrm>
            <a:off x="4466480" y="2260600"/>
            <a:ext cx="1205112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3</a:t>
            </a:r>
          </a:p>
        </p:txBody>
      </p:sp>
      <p:pic>
        <p:nvPicPr>
          <p:cNvPr id="550" name="tree 3-2.mov" descr="tree 3-2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18600" y="29210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3776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2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883333" fill="hold"/>
                                        <p:tgtEl>
                                          <p:spTgt spid="5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6" fill="hold" display="0">
                  <p:stCondLst>
                    <p:cond delay="indefinite"/>
                  </p:stCondLst>
                </p:cTn>
                <p:tgtEl>
                  <p:spTgt spid="550"/>
                </p:tgtEl>
              </p:cMediaNode>
            </p:audio>
          </p:childTnLst>
        </p:cTn>
      </p:par>
    </p:tnLst>
    <p:bldLst>
      <p:bldP spid="548" grpId="3" animBg="1" advAuto="0"/>
      <p:bldP spid="549" grpId="1" animBg="1" advAuto="0"/>
      <p:bldP spid="549" grpId="2" animBg="1" advAuto="0"/>
    </p:bldLst>
  </p:timing>
  <p:extLst>
    <p:ext uri="{E180D4A7-C9FB-4DFB-919C-405C955672EB}">
      <p14:showEvtLst xmlns:p14="http://schemas.microsoft.com/office/powerpoint/2010/main">
        <p14:playEvt time="1507" objId="550"/>
        <p14:stopEvt time="3776" objId="550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nane"/>
          <p:cNvSpPr txBox="1"/>
          <p:nvPr/>
        </p:nvSpPr>
        <p:spPr>
          <a:xfrm>
            <a:off x="3816350" y="2692400"/>
            <a:ext cx="2724349" cy="177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96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nane</a:t>
            </a:r>
          </a:p>
        </p:txBody>
      </p:sp>
      <p:sp>
        <p:nvSpPr>
          <p:cNvPr id="553" name="1"/>
          <p:cNvSpPr txBox="1"/>
          <p:nvPr/>
        </p:nvSpPr>
        <p:spPr>
          <a:xfrm>
            <a:off x="4709318" y="2393950"/>
            <a:ext cx="1205112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1</a:t>
            </a:r>
          </a:p>
        </p:txBody>
      </p:sp>
      <p:sp>
        <p:nvSpPr>
          <p:cNvPr id="554" name="Rectangle"/>
          <p:cNvSpPr/>
          <p:nvPr/>
        </p:nvSpPr>
        <p:spPr>
          <a:xfrm>
            <a:off x="2235200" y="1892300"/>
            <a:ext cx="5537200" cy="3365500"/>
          </a:xfrm>
          <a:prstGeom prst="rect">
            <a:avLst/>
          </a:prstGeom>
          <a:blipFill>
            <a:blip r:embed="rId4"/>
          </a:blipFill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55" name="kiare"/>
          <p:cNvSpPr txBox="1"/>
          <p:nvPr/>
        </p:nvSpPr>
        <p:spPr>
          <a:xfrm>
            <a:off x="2823716" y="2254250"/>
            <a:ext cx="4506417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kiare</a:t>
            </a:r>
          </a:p>
        </p:txBody>
      </p:sp>
      <p:sp>
        <p:nvSpPr>
          <p:cNvPr id="556" name="4"/>
          <p:cNvSpPr txBox="1"/>
          <p:nvPr/>
        </p:nvSpPr>
        <p:spPr>
          <a:xfrm>
            <a:off x="4466480" y="2260600"/>
            <a:ext cx="1205112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4</a:t>
            </a:r>
          </a:p>
        </p:txBody>
      </p:sp>
      <p:pic>
        <p:nvPicPr>
          <p:cNvPr id="557" name="kiare 1-3.mov" descr="kiare 1-3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1600" y="28321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3875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2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883333" fill="hold"/>
                                        <p:tgtEl>
                                          <p:spTgt spid="5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6" fill="hold" display="0">
                  <p:stCondLst>
                    <p:cond delay="indefinite"/>
                  </p:stCondLst>
                </p:cTn>
                <p:tgtEl>
                  <p:spTgt spid="557"/>
                </p:tgtEl>
              </p:cMediaNode>
            </p:audio>
          </p:childTnLst>
        </p:cTn>
      </p:par>
    </p:tnLst>
    <p:bldLst>
      <p:bldP spid="555" grpId="3" animBg="1" advAuto="0"/>
      <p:bldP spid="556" grpId="1" animBg="1" advAuto="0"/>
      <p:bldP spid="556" grpId="2" animBg="1" advAuto="0"/>
    </p:bldLst>
  </p:timing>
  <p:extLst>
    <p:ext uri="{E180D4A7-C9FB-4DFB-919C-405C955672EB}">
      <p14:showEvtLst xmlns:p14="http://schemas.microsoft.com/office/powerpoint/2010/main">
        <p14:playEvt time="1507" objId="557"/>
        <p14:stopEvt time="3875" objId="557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nane"/>
          <p:cNvSpPr txBox="1"/>
          <p:nvPr/>
        </p:nvSpPr>
        <p:spPr>
          <a:xfrm>
            <a:off x="3816350" y="2679700"/>
            <a:ext cx="2724349" cy="177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96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nane</a:t>
            </a:r>
          </a:p>
        </p:txBody>
      </p:sp>
      <p:sp>
        <p:nvSpPr>
          <p:cNvPr id="560" name="1"/>
          <p:cNvSpPr txBox="1"/>
          <p:nvPr/>
        </p:nvSpPr>
        <p:spPr>
          <a:xfrm>
            <a:off x="4709318" y="2381250"/>
            <a:ext cx="1205112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1</a:t>
            </a:r>
          </a:p>
        </p:txBody>
      </p:sp>
      <p:sp>
        <p:nvSpPr>
          <p:cNvPr id="561" name="Rectangle"/>
          <p:cNvSpPr/>
          <p:nvPr/>
        </p:nvSpPr>
        <p:spPr>
          <a:xfrm>
            <a:off x="2260600" y="1879600"/>
            <a:ext cx="5727700" cy="3365500"/>
          </a:xfrm>
          <a:prstGeom prst="rect">
            <a:avLst/>
          </a:prstGeom>
          <a:blipFill>
            <a:blip r:embed="rId4"/>
          </a:blipFill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62" name="queig"/>
          <p:cNvSpPr txBox="1"/>
          <p:nvPr/>
        </p:nvSpPr>
        <p:spPr>
          <a:xfrm>
            <a:off x="2828627" y="2241550"/>
            <a:ext cx="4496595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queig</a:t>
            </a:r>
          </a:p>
        </p:txBody>
      </p:sp>
      <p:sp>
        <p:nvSpPr>
          <p:cNvPr id="563" name="5"/>
          <p:cNvSpPr txBox="1"/>
          <p:nvPr/>
        </p:nvSpPr>
        <p:spPr>
          <a:xfrm>
            <a:off x="4466480" y="2247900"/>
            <a:ext cx="1205112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5</a:t>
            </a:r>
          </a:p>
        </p:txBody>
      </p:sp>
      <p:pic>
        <p:nvPicPr>
          <p:cNvPr id="564" name="queig-3.mov" descr="queig-3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1200" y="54483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3791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2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518333" fill="hold"/>
                                        <p:tgtEl>
                                          <p:spTgt spid="5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6" fill="hold" display="0">
                  <p:stCondLst>
                    <p:cond delay="indefinite"/>
                  </p:stCondLst>
                </p:cTn>
                <p:tgtEl>
                  <p:spTgt spid="564"/>
                </p:tgtEl>
              </p:cMediaNode>
            </p:audio>
          </p:childTnLst>
        </p:cTn>
      </p:par>
    </p:tnLst>
    <p:bldLst>
      <p:bldP spid="562" grpId="3" animBg="1" advAuto="0"/>
      <p:bldP spid="563" grpId="1" animBg="1" advAuto="0"/>
      <p:bldP spid="563" grpId="2" animBg="1" advAuto="0"/>
    </p:bldLst>
  </p:timing>
  <p:extLst>
    <p:ext uri="{E180D4A7-C9FB-4DFB-919C-405C955672EB}">
      <p14:showEvtLst xmlns:p14="http://schemas.microsoft.com/office/powerpoint/2010/main">
        <p14:playEvt time="1508" objId="564"/>
        <p14:stopEvt time="3791" objId="564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nane"/>
          <p:cNvSpPr txBox="1"/>
          <p:nvPr/>
        </p:nvSpPr>
        <p:spPr>
          <a:xfrm>
            <a:off x="3816350" y="2692400"/>
            <a:ext cx="2724349" cy="177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96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nane</a:t>
            </a:r>
          </a:p>
        </p:txBody>
      </p:sp>
      <p:sp>
        <p:nvSpPr>
          <p:cNvPr id="567" name="1"/>
          <p:cNvSpPr txBox="1"/>
          <p:nvPr/>
        </p:nvSpPr>
        <p:spPr>
          <a:xfrm>
            <a:off x="4709318" y="2393950"/>
            <a:ext cx="1205112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1</a:t>
            </a:r>
          </a:p>
        </p:txBody>
      </p:sp>
      <p:sp>
        <p:nvSpPr>
          <p:cNvPr id="568" name="Rectangle"/>
          <p:cNvSpPr/>
          <p:nvPr/>
        </p:nvSpPr>
        <p:spPr>
          <a:xfrm>
            <a:off x="2692400" y="1892300"/>
            <a:ext cx="4762500" cy="3365500"/>
          </a:xfrm>
          <a:prstGeom prst="rect">
            <a:avLst/>
          </a:prstGeom>
          <a:blipFill>
            <a:blip r:embed="rId4"/>
          </a:blipFill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69" name="shey"/>
          <p:cNvSpPr txBox="1"/>
          <p:nvPr/>
        </p:nvSpPr>
        <p:spPr>
          <a:xfrm>
            <a:off x="3042493" y="2254250"/>
            <a:ext cx="4068863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shey</a:t>
            </a:r>
          </a:p>
        </p:txBody>
      </p:sp>
      <p:sp>
        <p:nvSpPr>
          <p:cNvPr id="570" name="6"/>
          <p:cNvSpPr txBox="1"/>
          <p:nvPr/>
        </p:nvSpPr>
        <p:spPr>
          <a:xfrm>
            <a:off x="4466480" y="2260600"/>
            <a:ext cx="1205112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6</a:t>
            </a:r>
          </a:p>
        </p:txBody>
      </p:sp>
      <p:pic>
        <p:nvPicPr>
          <p:cNvPr id="571" name="shey-2.mov" descr="shey-2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93200" y="28321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3819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2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858333" fill="hold"/>
                                        <p:tgtEl>
                                          <p:spTgt spid="5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6" fill="hold" display="0">
                  <p:stCondLst>
                    <p:cond delay="indefinite"/>
                  </p:stCondLst>
                </p:cTn>
                <p:tgtEl>
                  <p:spTgt spid="571"/>
                </p:tgtEl>
              </p:cMediaNode>
            </p:audio>
          </p:childTnLst>
        </p:cTn>
      </p:par>
    </p:tnLst>
    <p:bldLst>
      <p:bldP spid="569" grpId="3" animBg="1" advAuto="0"/>
      <p:bldP spid="570" grpId="1" animBg="1" advAuto="0"/>
      <p:bldP spid="570" grpId="2" animBg="1" advAuto="0"/>
    </p:bldLst>
  </p:timing>
  <p:extLst>
    <p:ext uri="{E180D4A7-C9FB-4DFB-919C-405C955672EB}">
      <p14:showEvtLst xmlns:p14="http://schemas.microsoft.com/office/powerpoint/2010/main">
        <p14:playEvt time="1516" objId="571"/>
        <p14:stopEvt time="3819" objId="571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nane"/>
          <p:cNvSpPr txBox="1"/>
          <p:nvPr/>
        </p:nvSpPr>
        <p:spPr>
          <a:xfrm>
            <a:off x="3816350" y="2692400"/>
            <a:ext cx="2724349" cy="177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96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nane</a:t>
            </a:r>
          </a:p>
        </p:txBody>
      </p:sp>
      <p:sp>
        <p:nvSpPr>
          <p:cNvPr id="574" name="1"/>
          <p:cNvSpPr txBox="1"/>
          <p:nvPr/>
        </p:nvSpPr>
        <p:spPr>
          <a:xfrm>
            <a:off x="4709318" y="2393950"/>
            <a:ext cx="1205112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1</a:t>
            </a:r>
          </a:p>
        </p:txBody>
      </p:sp>
      <p:sp>
        <p:nvSpPr>
          <p:cNvPr id="575" name="Rectangle"/>
          <p:cNvSpPr/>
          <p:nvPr/>
        </p:nvSpPr>
        <p:spPr>
          <a:xfrm>
            <a:off x="1435100" y="1892300"/>
            <a:ext cx="7683500" cy="3365500"/>
          </a:xfrm>
          <a:prstGeom prst="rect">
            <a:avLst/>
          </a:prstGeom>
          <a:blipFill>
            <a:blip r:embed="rId4"/>
          </a:blipFill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76" name="shiaght"/>
          <p:cNvSpPr txBox="1"/>
          <p:nvPr/>
        </p:nvSpPr>
        <p:spPr>
          <a:xfrm>
            <a:off x="2091680" y="2254250"/>
            <a:ext cx="6453089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shiaght</a:t>
            </a:r>
          </a:p>
        </p:txBody>
      </p:sp>
      <p:sp>
        <p:nvSpPr>
          <p:cNvPr id="577" name="7"/>
          <p:cNvSpPr txBox="1"/>
          <p:nvPr/>
        </p:nvSpPr>
        <p:spPr>
          <a:xfrm>
            <a:off x="4466480" y="2260600"/>
            <a:ext cx="1205112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7</a:t>
            </a:r>
          </a:p>
        </p:txBody>
      </p:sp>
      <p:pic>
        <p:nvPicPr>
          <p:cNvPr id="578" name="shiaght-1.mov" descr="shiaght-1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800" y="59436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3642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2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93333" fill="hold"/>
                                        <p:tgtEl>
                                          <p:spTgt spid="5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6" fill="hold" display="0">
                  <p:stCondLst>
                    <p:cond delay="indefinite"/>
                  </p:stCondLst>
                </p:cTn>
                <p:tgtEl>
                  <p:spTgt spid="578"/>
                </p:tgtEl>
              </p:cMediaNode>
            </p:audio>
          </p:childTnLst>
        </p:cTn>
      </p:par>
    </p:tnLst>
    <p:bldLst>
      <p:bldP spid="576" grpId="3" animBg="1" advAuto="0"/>
      <p:bldP spid="577" grpId="1" animBg="1" advAuto="0"/>
      <p:bldP spid="577" grpId="2" animBg="1" advAuto="0"/>
    </p:bldLst>
  </p:timing>
  <p:extLst>
    <p:ext uri="{E180D4A7-C9FB-4DFB-919C-405C955672EB}">
      <p14:showEvtLst xmlns:p14="http://schemas.microsoft.com/office/powerpoint/2010/main">
        <p14:playEvt time="1509" objId="578"/>
        <p14:stopEvt time="2578" objId="578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nane"/>
          <p:cNvSpPr txBox="1"/>
          <p:nvPr/>
        </p:nvSpPr>
        <p:spPr>
          <a:xfrm>
            <a:off x="3816350" y="2692400"/>
            <a:ext cx="2724349" cy="177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96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nane</a:t>
            </a:r>
          </a:p>
        </p:txBody>
      </p:sp>
      <p:sp>
        <p:nvSpPr>
          <p:cNvPr id="581" name="1"/>
          <p:cNvSpPr txBox="1"/>
          <p:nvPr/>
        </p:nvSpPr>
        <p:spPr>
          <a:xfrm>
            <a:off x="4709318" y="2393950"/>
            <a:ext cx="1205112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1</a:t>
            </a:r>
          </a:p>
        </p:txBody>
      </p:sp>
      <p:sp>
        <p:nvSpPr>
          <p:cNvPr id="582" name="Rectangle"/>
          <p:cNvSpPr/>
          <p:nvPr/>
        </p:nvSpPr>
        <p:spPr>
          <a:xfrm>
            <a:off x="2197100" y="1892300"/>
            <a:ext cx="6121400" cy="3365500"/>
          </a:xfrm>
          <a:prstGeom prst="rect">
            <a:avLst/>
          </a:prstGeom>
          <a:blipFill>
            <a:blip r:embed="rId4"/>
          </a:blipFill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83" name="hoght"/>
          <p:cNvSpPr txBox="1"/>
          <p:nvPr/>
        </p:nvSpPr>
        <p:spPr>
          <a:xfrm>
            <a:off x="2820342" y="2254250"/>
            <a:ext cx="4995764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hoght</a:t>
            </a:r>
          </a:p>
        </p:txBody>
      </p:sp>
      <p:sp>
        <p:nvSpPr>
          <p:cNvPr id="584" name="8"/>
          <p:cNvSpPr txBox="1"/>
          <p:nvPr/>
        </p:nvSpPr>
        <p:spPr>
          <a:xfrm>
            <a:off x="4466480" y="2260600"/>
            <a:ext cx="1205112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8</a:t>
            </a:r>
          </a:p>
        </p:txBody>
      </p:sp>
      <p:pic>
        <p:nvPicPr>
          <p:cNvPr id="585" name="hoght-3.mov" descr="hoght-3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40800" y="29845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3608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2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64999" fill="hold"/>
                                        <p:tgtEl>
                                          <p:spTgt spid="5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6" fill="hold" display="0">
                  <p:stCondLst>
                    <p:cond delay="indefinite"/>
                  </p:stCondLst>
                </p:cTn>
                <p:tgtEl>
                  <p:spTgt spid="585"/>
                </p:tgtEl>
              </p:cMediaNode>
            </p:audio>
          </p:childTnLst>
        </p:cTn>
      </p:par>
    </p:tnLst>
    <p:bldLst>
      <p:bldP spid="583" grpId="3" animBg="1" advAuto="0"/>
      <p:bldP spid="584" grpId="1" animBg="1" advAuto="0"/>
      <p:bldP spid="584" grpId="2" animBg="1" advAuto="0"/>
    </p:bldLst>
  </p:timing>
  <p:extLst>
    <p:ext uri="{E180D4A7-C9FB-4DFB-919C-405C955672EB}">
      <p14:showEvtLst xmlns:p14="http://schemas.microsoft.com/office/powerpoint/2010/main">
        <p14:playEvt time="1509" objId="585"/>
        <p14:stopEvt time="2451" objId="58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1"/>
          <p:cNvSpPr txBox="1"/>
          <p:nvPr/>
        </p:nvSpPr>
        <p:spPr>
          <a:xfrm>
            <a:off x="3829149" y="1619250"/>
            <a:ext cx="2501702" cy="438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28800" b="1">
                <a:solidFill>
                  <a:srgbClr val="0433FF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1</a:t>
            </a:r>
          </a:p>
        </p:txBody>
      </p:sp>
      <p:pic>
        <p:nvPicPr>
          <p:cNvPr id="500" name="Nane1-2.mov" descr="Nane1-2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40800" y="28575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3783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48333" fill="hold"/>
                                        <p:tgtEl>
                                          <p:spTgt spid="5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500"/>
                </p:tgtEl>
              </p:cMediaNode>
            </p:audio>
          </p:childTnLst>
        </p:cTn>
      </p:par>
    </p:tnLst>
    <p:bldLst>
      <p:bldP spid="499" grpId="1" animBg="1" advAuto="0"/>
    </p:bldLst>
  </p:timing>
  <p:extLst>
    <p:ext uri="{E180D4A7-C9FB-4DFB-919C-405C955672EB}">
      <p14:showEvtLst xmlns:p14="http://schemas.microsoft.com/office/powerpoint/2010/main">
        <p14:playEvt time="1287" objId="500"/>
        <p14:stopEvt time="3122" objId="500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nane"/>
          <p:cNvSpPr txBox="1"/>
          <p:nvPr/>
        </p:nvSpPr>
        <p:spPr>
          <a:xfrm>
            <a:off x="3816350" y="2692400"/>
            <a:ext cx="2724349" cy="177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96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nane</a:t>
            </a:r>
          </a:p>
        </p:txBody>
      </p:sp>
      <p:sp>
        <p:nvSpPr>
          <p:cNvPr id="588" name="1"/>
          <p:cNvSpPr txBox="1"/>
          <p:nvPr/>
        </p:nvSpPr>
        <p:spPr>
          <a:xfrm>
            <a:off x="4709318" y="2393950"/>
            <a:ext cx="1205112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1</a:t>
            </a:r>
          </a:p>
        </p:txBody>
      </p:sp>
      <p:sp>
        <p:nvSpPr>
          <p:cNvPr id="589" name="Rectangle"/>
          <p:cNvSpPr/>
          <p:nvPr/>
        </p:nvSpPr>
        <p:spPr>
          <a:xfrm>
            <a:off x="3225800" y="1892300"/>
            <a:ext cx="3937000" cy="3365500"/>
          </a:xfrm>
          <a:prstGeom prst="rect">
            <a:avLst/>
          </a:prstGeom>
          <a:blipFill>
            <a:blip r:embed="rId4"/>
          </a:blipFill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90" name="nuy"/>
          <p:cNvSpPr txBox="1"/>
          <p:nvPr/>
        </p:nvSpPr>
        <p:spPr>
          <a:xfrm>
            <a:off x="3814216" y="2254250"/>
            <a:ext cx="3008016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nuy</a:t>
            </a:r>
          </a:p>
        </p:txBody>
      </p:sp>
      <p:sp>
        <p:nvSpPr>
          <p:cNvPr id="591" name="9"/>
          <p:cNvSpPr txBox="1"/>
          <p:nvPr/>
        </p:nvSpPr>
        <p:spPr>
          <a:xfrm>
            <a:off x="4466480" y="2260600"/>
            <a:ext cx="1205112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9</a:t>
            </a:r>
          </a:p>
        </p:txBody>
      </p:sp>
      <p:pic>
        <p:nvPicPr>
          <p:cNvPr id="592" name="nuy-1.mov" descr="nuy-1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2100" y="44958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2168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" fill="hold"/>
                                        <p:tgtEl>
                                          <p:spTgt spid="5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1" presetClass="exit" presetSubtype="0" fill="hold" grpId="3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30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6" fill="hold" display="0">
                  <p:stCondLst>
                    <p:cond delay="indefinite"/>
                  </p:stCondLst>
                </p:cTn>
                <p:tgtEl>
                  <p:spTgt spid="592"/>
                </p:tgtEl>
              </p:cMediaNode>
            </p:audio>
          </p:childTnLst>
        </p:cTn>
      </p:par>
    </p:tnLst>
    <p:bldLst>
      <p:bldP spid="590" grpId="4" animBg="1" advAuto="0"/>
      <p:bldP spid="591" grpId="2" animBg="1" advAuto="0"/>
      <p:bldP spid="591" grpId="3" animBg="1" advAuto="0"/>
    </p:bldLst>
  </p:timing>
  <p:extLst>
    <p:ext uri="{E180D4A7-C9FB-4DFB-919C-405C955672EB}">
      <p14:showEvtLst xmlns:p14="http://schemas.microsoft.com/office/powerpoint/2010/main">
        <p14:playEvt time="28" objId="592"/>
        <p14:stopEvt time="1060" objId="592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nane"/>
          <p:cNvSpPr txBox="1"/>
          <p:nvPr/>
        </p:nvSpPr>
        <p:spPr>
          <a:xfrm>
            <a:off x="3816350" y="2692400"/>
            <a:ext cx="2724349" cy="177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96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nane</a:t>
            </a:r>
          </a:p>
        </p:txBody>
      </p:sp>
      <p:sp>
        <p:nvSpPr>
          <p:cNvPr id="595" name="1"/>
          <p:cNvSpPr txBox="1"/>
          <p:nvPr/>
        </p:nvSpPr>
        <p:spPr>
          <a:xfrm>
            <a:off x="4709318" y="2393950"/>
            <a:ext cx="1205112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1</a:t>
            </a:r>
          </a:p>
        </p:txBody>
      </p:sp>
      <p:sp>
        <p:nvSpPr>
          <p:cNvPr id="596" name="Rectangle"/>
          <p:cNvSpPr/>
          <p:nvPr/>
        </p:nvSpPr>
        <p:spPr>
          <a:xfrm>
            <a:off x="2908300" y="1892300"/>
            <a:ext cx="4737100" cy="3365500"/>
          </a:xfrm>
          <a:prstGeom prst="rect">
            <a:avLst/>
          </a:prstGeom>
          <a:blipFill>
            <a:blip r:embed="rId4"/>
          </a:blipFill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97" name="jeih"/>
          <p:cNvSpPr txBox="1"/>
          <p:nvPr/>
        </p:nvSpPr>
        <p:spPr>
          <a:xfrm>
            <a:off x="3609280" y="2254250"/>
            <a:ext cx="3417888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jeih</a:t>
            </a:r>
          </a:p>
        </p:txBody>
      </p:sp>
      <p:sp>
        <p:nvSpPr>
          <p:cNvPr id="598" name="10"/>
          <p:cNvSpPr txBox="1"/>
          <p:nvPr/>
        </p:nvSpPr>
        <p:spPr>
          <a:xfrm>
            <a:off x="3908375" y="2260600"/>
            <a:ext cx="2321323" cy="26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1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10</a:t>
            </a:r>
          </a:p>
        </p:txBody>
      </p:sp>
      <p:pic>
        <p:nvPicPr>
          <p:cNvPr id="599" name="jeih-3.mov" descr="jeih-3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28829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378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2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46666" fill="hold"/>
                                        <p:tgtEl>
                                          <p:spTgt spid="5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6" fill="hold" display="0">
                  <p:stCondLst>
                    <p:cond delay="indefinite"/>
                  </p:stCondLst>
                </p:cTn>
                <p:tgtEl>
                  <p:spTgt spid="599"/>
                </p:tgtEl>
              </p:cMediaNode>
            </p:audio>
          </p:childTnLst>
        </p:cTn>
      </p:par>
    </p:tnLst>
    <p:bldLst>
      <p:bldP spid="597" grpId="3" animBg="1" advAuto="0"/>
      <p:bldP spid="598" grpId="1" animBg="1" advAuto="0"/>
      <p:bldP spid="598" grpId="2" animBg="1" advAuto="0"/>
    </p:bldLst>
  </p:timing>
  <p:extLst>
    <p:ext uri="{E180D4A7-C9FB-4DFB-919C-405C955672EB}">
      <p14:showEvtLst xmlns:p14="http://schemas.microsoft.com/office/powerpoint/2010/main">
        <p14:playEvt time="1509" objId="599"/>
        <p14:stopEvt time="2515" objId="599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7CE38A-F389-E146-AC26-5B1962F0DF55}"/>
              </a:ext>
            </a:extLst>
          </p:cNvPr>
          <p:cNvSpPr txBox="1"/>
          <p:nvPr/>
        </p:nvSpPr>
        <p:spPr>
          <a:xfrm>
            <a:off x="2598731" y="897211"/>
            <a:ext cx="5844549" cy="28725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j-lt"/>
                <a:ea typeface="Helvetica"/>
                <a:cs typeface="Helvetica"/>
                <a:sym typeface="Helvetica"/>
              </a:rPr>
              <a:t>Ta </a:t>
            </a:r>
            <a:r>
              <a:rPr kumimoji="0" lang="en-US" sz="3600" b="0" i="0" u="none" strike="noStrike" cap="none" spc="0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j-lt"/>
                <a:ea typeface="Helvetica"/>
                <a:cs typeface="Helvetica"/>
                <a:sym typeface="Helvetica"/>
              </a:rPr>
              <a:t>mee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j-lt"/>
                <a:ea typeface="Helvetica"/>
                <a:cs typeface="Helvetica"/>
                <a:sym typeface="Helvetica"/>
              </a:rPr>
              <a:t> </a:t>
            </a:r>
            <a:r>
              <a:rPr kumimoji="0" lang="en-US" sz="3600" b="0" i="0" u="none" strike="noStrike" cap="none" spc="0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j-lt"/>
                <a:ea typeface="Helvetica"/>
                <a:cs typeface="Helvetica"/>
                <a:sym typeface="Helvetica"/>
              </a:rPr>
              <a:t>troggal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j-lt"/>
                <a:ea typeface="Helvetica"/>
                <a:cs typeface="Helvetica"/>
                <a:sym typeface="Helvetica"/>
              </a:rPr>
              <a:t> </a:t>
            </a:r>
            <a:r>
              <a:rPr kumimoji="0" lang="en-US" sz="3600" b="0" i="0" u="none" strike="noStrike" cap="none" spc="0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j-lt"/>
                <a:ea typeface="Helvetica"/>
                <a:cs typeface="Helvetica"/>
                <a:sym typeface="Helvetica"/>
              </a:rPr>
              <a:t>thie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j-lt"/>
                <a:ea typeface="Helvetica"/>
                <a:cs typeface="Helvetica"/>
                <a:sym typeface="Helvetica"/>
              </a:rPr>
              <a:t>,</a:t>
            </a:r>
          </a:p>
          <a:p>
            <a:r>
              <a:rPr lang="en-US" sz="3600" dirty="0">
                <a:solidFill>
                  <a:srgbClr val="0070C0"/>
                </a:solidFill>
                <a:latin typeface="+mj-lt"/>
              </a:rPr>
              <a:t>Ta </a:t>
            </a:r>
            <a:r>
              <a:rPr lang="en-US" sz="3600" dirty="0" err="1">
                <a:solidFill>
                  <a:srgbClr val="0070C0"/>
                </a:solidFill>
                <a:latin typeface="+mj-lt"/>
              </a:rPr>
              <a:t>mee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+mj-lt"/>
              </a:rPr>
              <a:t>troggal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+mj-lt"/>
              </a:rPr>
              <a:t>thie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,</a:t>
            </a:r>
          </a:p>
          <a:p>
            <a:r>
              <a:rPr lang="en-US" sz="3600" dirty="0" err="1">
                <a:solidFill>
                  <a:srgbClr val="0070C0"/>
                </a:solidFill>
                <a:latin typeface="+mj-lt"/>
              </a:rPr>
              <a:t>Nane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+mj-lt"/>
              </a:rPr>
              <a:t>jees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, tree,</a:t>
            </a:r>
          </a:p>
          <a:p>
            <a:r>
              <a:rPr lang="en-US" sz="3600" dirty="0" err="1">
                <a:solidFill>
                  <a:srgbClr val="0070C0"/>
                </a:solidFill>
                <a:latin typeface="+mj-lt"/>
              </a:rPr>
              <a:t>Kiare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+mj-lt"/>
              </a:rPr>
              <a:t>queig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+mj-lt"/>
              </a:rPr>
              <a:t>shey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,</a:t>
            </a:r>
          </a:p>
          <a:p>
            <a:r>
              <a:rPr lang="en-US" sz="3600" dirty="0" err="1">
                <a:solidFill>
                  <a:srgbClr val="0070C0"/>
                </a:solidFill>
                <a:latin typeface="+mj-lt"/>
              </a:rPr>
              <a:t>shiaght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+mj-lt"/>
              </a:rPr>
              <a:t>hoght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+mj-lt"/>
              </a:rPr>
              <a:t>nuy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 as </a:t>
            </a:r>
            <a:r>
              <a:rPr lang="en-US" sz="3600" dirty="0" err="1">
                <a:solidFill>
                  <a:srgbClr val="0070C0"/>
                </a:solidFill>
                <a:latin typeface="+mj-lt"/>
              </a:rPr>
              <a:t>jeih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0959D2-173E-C243-8426-B441E67FB074}"/>
              </a:ext>
            </a:extLst>
          </p:cNvPr>
          <p:cNvSpPr/>
          <p:nvPr/>
        </p:nvSpPr>
        <p:spPr>
          <a:xfrm>
            <a:off x="2598731" y="4750959"/>
            <a:ext cx="709153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+mj-lt"/>
              </a:rPr>
              <a:t>I am building a house,</a:t>
            </a:r>
          </a:p>
          <a:p>
            <a:r>
              <a:rPr lang="en-US" sz="2800" dirty="0">
                <a:solidFill>
                  <a:schemeClr val="tx1"/>
                </a:solidFill>
                <a:latin typeface="+mj-lt"/>
              </a:rPr>
              <a:t>I am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buiding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a house,</a:t>
            </a:r>
          </a:p>
          <a:p>
            <a:r>
              <a:rPr lang="en-US" sz="2800" dirty="0">
                <a:solidFill>
                  <a:schemeClr val="tx1"/>
                </a:solidFill>
                <a:latin typeface="+mj-lt"/>
              </a:rPr>
              <a:t>1, 2, 3</a:t>
            </a:r>
          </a:p>
          <a:p>
            <a:r>
              <a:rPr lang="en-US" sz="2800" dirty="0">
                <a:solidFill>
                  <a:schemeClr val="tx1"/>
                </a:solidFill>
                <a:latin typeface="+mj-lt"/>
              </a:rPr>
              <a:t>4, 5, 6</a:t>
            </a:r>
          </a:p>
          <a:p>
            <a:r>
              <a:rPr lang="en-US" sz="2800" dirty="0">
                <a:solidFill>
                  <a:schemeClr val="tx1"/>
                </a:solidFill>
                <a:latin typeface="+mj-lt"/>
              </a:rPr>
              <a:t>7, 8, 9 and 10.</a:t>
            </a:r>
            <a:r>
              <a:rPr lang="en-US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6" name="05 Ta Mee Troggal Thie.m4a" descr="05 Ta Mee Troggal Thie.m4a">
            <a:hlinkClick r:id="" action="ppaction://media"/>
            <a:extLst>
              <a:ext uri="{FF2B5EF4-FFF2-40B4-BE49-F238E27FC236}">
                <a16:creationId xmlns:a16="http://schemas.microsoft.com/office/drawing/2014/main" id="{3253E469-7037-2046-86DC-1AB080033D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4114" y="15114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99017"/>
      </p:ext>
    </p:extLst>
  </p:cSld>
  <p:clrMapOvr>
    <a:masterClrMapping/>
  </p:clrMapOvr>
  <p:transition spd="med" advTm="373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" objId="6"/>
        <p14:stopEvt time="37385" objId="6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B549A4-8733-A24F-AEBE-5062527F2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95" y="360948"/>
            <a:ext cx="4658609" cy="671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09616"/>
      </p:ext>
    </p:extLst>
  </p:cSld>
  <p:clrMapOvr>
    <a:masterClrMapping/>
  </p:clrMapOvr>
  <p:transition spd="med" advTm="18404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Jeant!"/>
          <p:cNvSpPr txBox="1"/>
          <p:nvPr/>
        </p:nvSpPr>
        <p:spPr>
          <a:xfrm>
            <a:off x="3228264" y="2933700"/>
            <a:ext cx="3695304" cy="173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Jeant! </a:t>
            </a:r>
          </a:p>
        </p:txBody>
      </p:sp>
      <p:sp>
        <p:nvSpPr>
          <p:cNvPr id="602" name="Done!"/>
          <p:cNvSpPr txBox="1"/>
          <p:nvPr/>
        </p:nvSpPr>
        <p:spPr>
          <a:xfrm>
            <a:off x="4500248" y="5124450"/>
            <a:ext cx="1151336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Done!</a:t>
            </a:r>
          </a:p>
        </p:txBody>
      </p:sp>
      <p:pic>
        <p:nvPicPr>
          <p:cNvPr id="603" name="jeant 2-1.mov" descr="jeant 2-1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80400" y="30099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3973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" fill="hold"/>
                                        <p:tgtEl>
                                          <p:spTgt spid="6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60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2" objId="603"/>
        <p14:stopEvt time="1172" objId="60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2"/>
          <p:cNvSpPr txBox="1"/>
          <p:nvPr/>
        </p:nvSpPr>
        <p:spPr>
          <a:xfrm>
            <a:off x="3584773" y="1619250"/>
            <a:ext cx="2501702" cy="438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28800" b="1">
                <a:solidFill>
                  <a:srgbClr val="FF40FF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2</a:t>
            </a:r>
          </a:p>
        </p:txBody>
      </p:sp>
      <p:pic>
        <p:nvPicPr>
          <p:cNvPr id="503" name="Jees2-3.mov" descr="Jees2-3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88400" y="25654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3354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54999" fill="hold"/>
                                        <p:tgtEl>
                                          <p:spTgt spid="5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503"/>
                </p:tgtEl>
              </p:cMediaNode>
            </p:audio>
          </p:childTnLst>
        </p:cTn>
      </p:par>
    </p:tnLst>
    <p:bldLst>
      <p:bldP spid="502" grpId="1" animBg="1" advAuto="0"/>
    </p:bldLst>
  </p:timing>
  <p:extLst>
    <p:ext uri="{E180D4A7-C9FB-4DFB-919C-405C955672EB}">
      <p14:showEvtLst xmlns:p14="http://schemas.microsoft.com/office/powerpoint/2010/main">
        <p14:playEvt time="1008" objId="503"/>
        <p14:stopEvt time="2728" objId="50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3"/>
          <p:cNvSpPr txBox="1"/>
          <p:nvPr/>
        </p:nvSpPr>
        <p:spPr>
          <a:xfrm>
            <a:off x="3826073" y="1619250"/>
            <a:ext cx="2501702" cy="438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28800" b="1">
                <a:solidFill>
                  <a:srgbClr val="FF2600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3</a:t>
            </a:r>
          </a:p>
        </p:txBody>
      </p:sp>
      <p:pic>
        <p:nvPicPr>
          <p:cNvPr id="506" name="tree 3-2.mov" descr="tree 3-2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18600" y="29210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4146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83333" fill="hold"/>
                                        <p:tgtEl>
                                          <p:spTgt spid="5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506"/>
                </p:tgtEl>
              </p:cMediaNode>
            </p:audio>
          </p:childTnLst>
        </p:cTn>
      </p:par>
    </p:tnLst>
    <p:bldLst>
      <p:bldP spid="505" grpId="1" animBg="1" advAuto="0"/>
    </p:bldLst>
  </p:timing>
  <p:extLst>
    <p:ext uri="{E180D4A7-C9FB-4DFB-919C-405C955672EB}">
      <p14:showEvtLst xmlns:p14="http://schemas.microsoft.com/office/powerpoint/2010/main">
        <p14:playEvt time="1507" objId="506"/>
        <p14:stopEvt time="4146" objId="506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4"/>
          <p:cNvSpPr txBox="1"/>
          <p:nvPr/>
        </p:nvSpPr>
        <p:spPr>
          <a:xfrm>
            <a:off x="3826073" y="1619250"/>
            <a:ext cx="2501702" cy="438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28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4</a:t>
            </a:r>
          </a:p>
        </p:txBody>
      </p:sp>
      <p:pic>
        <p:nvPicPr>
          <p:cNvPr id="509" name="kiare 1-3.mov" descr="kiare 1-3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1600" y="28321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3439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fill="hold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fill="hold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fill="hold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 fill="hold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5" decel="50000" fill="hold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 decel="50000" fill="hold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5" decel="50000" fill="hold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 decel="50000" fill="hold">
                                          <p:stCondLst>
                                            <p:cond delay="1232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5" decel="50000" fill="hold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 decel="50000" fill="hold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5" decel="50000" fill="hold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883333" fill="hold"/>
                                        <p:tgtEl>
                                          <p:spTgt spid="5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4" fill="hold" display="0">
                  <p:stCondLst>
                    <p:cond delay="indefinite"/>
                  </p:stCondLst>
                </p:cTn>
                <p:tgtEl>
                  <p:spTgt spid="509"/>
                </p:tgtEl>
              </p:cMediaNode>
            </p:audio>
          </p:childTnLst>
        </p:cTn>
      </p:par>
    </p:tnLst>
    <p:bldLst>
      <p:bldP spid="508" grpId="1" animBg="1" advAuto="0"/>
    </p:bldLst>
  </p:timing>
  <p:extLst>
    <p:ext uri="{E180D4A7-C9FB-4DFB-919C-405C955672EB}">
      <p14:showEvtLst xmlns:p14="http://schemas.microsoft.com/office/powerpoint/2010/main">
        <p14:playEvt time="1506" objId="509"/>
        <p14:stopEvt time="3439" objId="509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Text">
            <a:hlinkClick r:id="rId4" action="ppaction://hlinksldjump"/>
          </p:cNvPr>
          <p:cNvSpPr txBox="1"/>
          <p:nvPr/>
        </p:nvSpPr>
        <p:spPr>
          <a:xfrm>
            <a:off x="-470893" y="12700"/>
            <a:ext cx="10706101" cy="967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t>   </a:t>
            </a:r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12" name="5"/>
          <p:cNvSpPr txBox="1"/>
          <p:nvPr/>
        </p:nvSpPr>
        <p:spPr>
          <a:xfrm>
            <a:off x="3826073" y="1619250"/>
            <a:ext cx="2501702" cy="438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28800" b="1">
                <a:solidFill>
                  <a:srgbClr val="00F900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5</a:t>
            </a:r>
          </a:p>
        </p:txBody>
      </p:sp>
      <p:pic>
        <p:nvPicPr>
          <p:cNvPr id="513" name="queig.mov" descr="queig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400" y="28702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3565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55737" fill="hold"/>
                                        <p:tgtEl>
                                          <p:spTgt spid="5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513"/>
                </p:tgtEl>
              </p:cMediaNode>
            </p:audio>
          </p:childTnLst>
        </p:cTn>
      </p:par>
    </p:tnLst>
    <p:bldLst>
      <p:bldP spid="512" grpId="1" animBg="1" advAuto="0"/>
    </p:bldLst>
  </p:timing>
  <p:extLst>
    <p:ext uri="{E180D4A7-C9FB-4DFB-919C-405C955672EB}">
      <p14:showEvtLst xmlns:p14="http://schemas.microsoft.com/office/powerpoint/2010/main">
        <p14:playEvt time="1255" objId="513"/>
        <p14:stopEvt time="2992" objId="51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6"/>
          <p:cNvSpPr txBox="1"/>
          <p:nvPr/>
        </p:nvSpPr>
        <p:spPr>
          <a:xfrm>
            <a:off x="3826073" y="1619250"/>
            <a:ext cx="2501702" cy="438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28800" b="1">
                <a:solidFill>
                  <a:srgbClr val="FF9300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6</a:t>
            </a:r>
          </a:p>
        </p:txBody>
      </p:sp>
      <p:pic>
        <p:nvPicPr>
          <p:cNvPr id="516" name="shey-2.mov" descr="shey-2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93200" y="28321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3948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58333" fill="hold"/>
                                        <p:tgtEl>
                                          <p:spTgt spid="5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516"/>
                </p:tgtEl>
              </p:cMediaNode>
            </p:audio>
          </p:childTnLst>
        </p:cTn>
      </p:par>
    </p:tnLst>
    <p:bldLst>
      <p:bldP spid="515" grpId="1" animBg="1" advAuto="0"/>
    </p:bldLst>
  </p:timing>
  <p:extLst>
    <p:ext uri="{E180D4A7-C9FB-4DFB-919C-405C955672EB}">
      <p14:showEvtLst xmlns:p14="http://schemas.microsoft.com/office/powerpoint/2010/main">
        <p14:playEvt time="1506" objId="516"/>
        <p14:stopEvt time="3948" objId="51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7"/>
          <p:cNvSpPr txBox="1"/>
          <p:nvPr/>
        </p:nvSpPr>
        <p:spPr>
          <a:xfrm>
            <a:off x="3826073" y="1619250"/>
            <a:ext cx="2501702" cy="438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28800" b="1">
                <a:solidFill>
                  <a:srgbClr val="0433FF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7</a:t>
            </a:r>
          </a:p>
        </p:txBody>
      </p:sp>
      <p:pic>
        <p:nvPicPr>
          <p:cNvPr id="519" name="shiaght-1.mov" descr="shiaght-1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9800" y="59436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3893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93333" fill="hold"/>
                                        <p:tgtEl>
                                          <p:spTgt spid="5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519"/>
                </p:tgtEl>
              </p:cMediaNode>
            </p:audio>
          </p:childTnLst>
        </p:cTn>
      </p:par>
    </p:tnLst>
    <p:bldLst>
      <p:bldP spid="518" grpId="1" animBg="1" advAuto="0"/>
    </p:bldLst>
  </p:timing>
  <p:extLst>
    <p:ext uri="{E180D4A7-C9FB-4DFB-919C-405C955672EB}">
      <p14:showEvtLst xmlns:p14="http://schemas.microsoft.com/office/powerpoint/2010/main">
        <p14:playEvt time="1507" objId="519"/>
        <p14:stopEvt time="2570" objId="519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8"/>
          <p:cNvSpPr txBox="1"/>
          <p:nvPr/>
        </p:nvSpPr>
        <p:spPr>
          <a:xfrm>
            <a:off x="3826073" y="1619250"/>
            <a:ext cx="2501702" cy="438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28800" b="1">
                <a:solidFill>
                  <a:srgbClr val="83CA38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8</a:t>
            </a:r>
          </a:p>
        </p:txBody>
      </p:sp>
      <p:pic>
        <p:nvPicPr>
          <p:cNvPr id="522" name="8.mov" descr="8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27300" y="29464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4175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51666" fill="hold"/>
                                        <p:tgtEl>
                                          <p:spTgt spid="5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522"/>
                </p:tgtEl>
              </p:cMediaNode>
            </p:audio>
          </p:childTnLst>
        </p:cTn>
      </p:par>
    </p:tnLst>
    <p:bldLst>
      <p:bldP spid="521" grpId="1" animBg="1" advAuto="0"/>
    </p:bldLst>
  </p:timing>
  <p:extLst>
    <p:ext uri="{E180D4A7-C9FB-4DFB-919C-405C955672EB}">
      <p14:showEvtLst xmlns:p14="http://schemas.microsoft.com/office/powerpoint/2010/main">
        <p14:playEvt time="1507" objId="522"/>
        <p14:stopEvt time="2633" objId="522"/>
      </p14:showEvtLst>
    </p:ext>
  </p:extLs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board"/>
        <a:ea typeface="Chalkboard"/>
        <a:cs typeface="Chalkboard"/>
      </a:majorFont>
      <a:minorFont>
        <a:latin typeface="Gill Sans"/>
        <a:ea typeface="Gill Sans"/>
        <a:cs typeface="Gill Sans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35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j-lt"/>
            <a:ea typeface="+mj-ea"/>
            <a:cs typeface="+mj-cs"/>
            <a:sym typeface="Chalkboar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board"/>
        <a:ea typeface="Chalkboard"/>
        <a:cs typeface="Chalkboard"/>
      </a:majorFont>
      <a:minorFont>
        <a:latin typeface="Gill Sans"/>
        <a:ea typeface="Gill Sans"/>
        <a:cs typeface="Gill Sans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35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j-lt"/>
            <a:ea typeface="+mj-ea"/>
            <a:cs typeface="+mj-cs"/>
            <a:sym typeface="Chalkboar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118</Words>
  <Application>Microsoft Macintosh PowerPoint</Application>
  <PresentationFormat>Custom</PresentationFormat>
  <Paragraphs>100</Paragraphs>
  <Slides>24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American Typewriter</vt:lpstr>
      <vt:lpstr>Chalkboard</vt:lpstr>
      <vt:lpstr>Comic Sans MS</vt:lpstr>
      <vt:lpstr>Gill Sans</vt:lpstr>
      <vt:lpstr>Helvetica</vt:lpstr>
      <vt:lpstr>Lucida Grande</vt:lpstr>
      <vt:lpstr>Chalkboard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6</cp:revision>
  <dcterms:modified xsi:type="dcterms:W3CDTF">2020-05-04T09:32:31Z</dcterms:modified>
</cp:coreProperties>
</file>