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rels" ContentType="application/vnd.openxmlformats-package.relationships+xml"/>
  <Default Extension="tif" ContentType="image/tif"/>
  <Default Extension="mov" ContentType="audio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9" r:id="rId3"/>
    <p:sldId id="270" r:id="rId4"/>
    <p:sldId id="271" r:id="rId5"/>
    <p:sldId id="272" r:id="rId6"/>
    <p:sldId id="273" r:id="rId7"/>
    <p:sldId id="325" r:id="rId8"/>
    <p:sldId id="275" r:id="rId9"/>
    <p:sldId id="323" r:id="rId10"/>
    <p:sldId id="277" r:id="rId11"/>
    <p:sldId id="326" r:id="rId12"/>
    <p:sldId id="279" r:id="rId13"/>
    <p:sldId id="328" r:id="rId14"/>
    <p:sldId id="281" r:id="rId15"/>
    <p:sldId id="327" r:id="rId16"/>
    <p:sldId id="283" r:id="rId17"/>
    <p:sldId id="329" r:id="rId18"/>
    <p:sldId id="285" r:id="rId19"/>
    <p:sldId id="330" r:id="rId20"/>
    <p:sldId id="287" r:id="rId21"/>
    <p:sldId id="331" r:id="rId22"/>
    <p:sldId id="289" r:id="rId23"/>
    <p:sldId id="301" r:id="rId24"/>
    <p:sldId id="332" r:id="rId25"/>
    <p:sldId id="303" r:id="rId26"/>
    <p:sldId id="333" r:id="rId27"/>
    <p:sldId id="305" r:id="rId28"/>
    <p:sldId id="334" r:id="rId29"/>
    <p:sldId id="307" r:id="rId30"/>
    <p:sldId id="335" r:id="rId31"/>
    <p:sldId id="309" r:id="rId32"/>
    <p:sldId id="336" r:id="rId33"/>
    <p:sldId id="311" r:id="rId34"/>
    <p:sldId id="337" r:id="rId35"/>
    <p:sldId id="313" r:id="rId36"/>
    <p:sldId id="339" r:id="rId37"/>
    <p:sldId id="315" r:id="rId38"/>
    <p:sldId id="340" r:id="rId39"/>
    <p:sldId id="317" r:id="rId40"/>
    <p:sldId id="341" r:id="rId41"/>
    <p:sldId id="319" r:id="rId42"/>
    <p:sldId id="338" r:id="rId43"/>
    <p:sldId id="321" r:id="rId44"/>
    <p:sldId id="322" r:id="rId45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American Typewriter"/>
          <a:ea typeface="American Typewriter"/>
          <a:cs typeface="American Typewriter"/>
        </a:font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American Typewriter"/>
          <a:ea typeface="American Typewriter"/>
          <a:cs typeface="American Typewriter"/>
        </a:font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>
          <a:latin typeface="American Typewriter"/>
          <a:ea typeface="American Typewriter"/>
          <a:cs typeface="American Typewriter"/>
        </a:font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>
          <a:latin typeface="American Typewriter"/>
          <a:ea typeface="American Typewriter"/>
          <a:cs typeface="American Typewriter"/>
        </a:font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BBFC77FB-9ED0-4EC9-95AA-A1379042E64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3DC5C2F9-1CAC-4260-A1DD-9FCDBB87749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5"/>
  </p:normalViewPr>
  <p:slideViewPr>
    <p:cSldViewPr snapToGrid="0" snapToObjects="1">
      <p:cViewPr varScale="1">
        <p:scale>
          <a:sx n="98" d="100"/>
          <a:sy n="98" d="100"/>
        </p:scale>
        <p:origin x="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556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3556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3556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3556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3556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3556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3556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3556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3556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4" Type="http://schemas.openxmlformats.org/officeDocument/2006/relationships/image" Target="../media/image18.ti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90600" y="3924300"/>
            <a:ext cx="8178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White_photo-v-1.pdf" descr="White_photo-v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88900">
            <a:miter lim="400000"/>
          </a:ln>
        </p:spPr>
      </p:pic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495300" y="11049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95300" y="37465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495300" y="11049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95300" y="37465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White_photo-bullets-1.pdf" descr="White_photo-bullets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88900">
            <a:miter lim="400000"/>
          </a:ln>
        </p:spPr>
      </p:pic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70600" y="2159000"/>
            <a:ext cx="30988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90600" y="3924300"/>
            <a:ext cx="8178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 numCol="2" spcCol="408940" anchor="t"/>
          <a:lstStyle>
            <a:lvl1pPr marL="6404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1pPr>
            <a:lvl2pPr marL="9833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2pPr>
            <a:lvl3pPr marL="13262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3pPr>
            <a:lvl4pPr marL="16818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4pPr>
            <a:lvl5pPr marL="20247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</a:lvl1pPr>
            <a:lvl2pPr>
              <a:spcBef>
                <a:spcPts val="1800"/>
              </a:spcBef>
            </a:lvl2pPr>
            <a:lvl3pPr>
              <a:spcBef>
                <a:spcPts val="1800"/>
              </a:spcBef>
            </a:lvl3pPr>
            <a:lvl4pPr>
              <a:spcBef>
                <a:spcPts val="1800"/>
              </a:spcBef>
            </a:lvl4pPr>
            <a:lvl5pPr>
              <a:spcBef>
                <a:spcPts val="18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990600" y="2324100"/>
            <a:ext cx="8178800" cy="297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radient_photo-h-2.pdf" descr="Gradient_photo-h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88900">
            <a:miter lim="400000"/>
          </a:ln>
        </p:spPr>
      </p:pic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radient_photo-v-1.pdf" descr="Gradient_photo-v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88900">
            <a:miter lim="400000"/>
          </a:ln>
        </p:spPr>
      </p:pic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495300" y="11938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95300" y="38354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95300" y="11938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95300" y="38354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radient_photo-bullets.pdf" descr="Gradient_photo-bullet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88900">
            <a:miter lim="400000"/>
          </a:ln>
        </p:spPr>
      </p:pic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1pPr>
            <a:lvl2pPr marL="9833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2pPr>
            <a:lvl3pPr marL="13262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3pPr>
            <a:lvl4pPr marL="16818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4pPr>
            <a:lvl5pPr marL="20247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1pPr>
            <a:lvl2pPr marL="9833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2pPr>
            <a:lvl3pPr marL="13262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3pPr>
            <a:lvl4pPr marL="16818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4pPr>
            <a:lvl5pPr marL="20247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70600" y="2159000"/>
            <a:ext cx="30988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1pPr>
            <a:lvl2pPr marL="9833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2pPr>
            <a:lvl3pPr marL="13262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3pPr>
            <a:lvl4pPr marL="16818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4pPr>
            <a:lvl5pPr marL="2024722" indent="-386422">
              <a:spcBef>
                <a:spcPts val="3000"/>
              </a:spcBef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838200" y="2298700"/>
            <a:ext cx="8470900" cy="1879600"/>
          </a:xfrm>
          <a:prstGeom prst="rect">
            <a:avLst/>
          </a:prstGeom>
        </p:spPr>
        <p:txBody>
          <a:bodyPr anchor="b"/>
          <a:lstStyle>
            <a:lvl1pPr>
              <a:defRPr sz="6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4191000"/>
            <a:ext cx="8470900" cy="107817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8267" y="7099300"/>
            <a:ext cx="299061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8200" y="114300"/>
            <a:ext cx="8470900" cy="16383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968500"/>
            <a:ext cx="8470900" cy="4775200"/>
          </a:xfrm>
          <a:prstGeom prst="rect">
            <a:avLst/>
          </a:prstGeom>
        </p:spPr>
        <p:txBody>
          <a:bodyPr/>
          <a:lstStyle>
            <a:lvl1pPr marL="705364" indent="-438664">
              <a:spcBef>
                <a:spcPts val="2500"/>
              </a:spcBef>
              <a:buSzPct val="120000"/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1116658" indent="-438664">
              <a:spcBef>
                <a:spcPts val="2500"/>
              </a:spcBef>
              <a:buSzPct val="120000"/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1513533" indent="-438664">
              <a:spcBef>
                <a:spcPts val="2500"/>
              </a:spcBef>
              <a:buSzPct val="120000"/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1923638" indent="-438664">
              <a:spcBef>
                <a:spcPts val="2500"/>
              </a:spcBef>
              <a:buSzPct val="120000"/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2330964" indent="-438664">
              <a:spcBef>
                <a:spcPts val="2500"/>
              </a:spcBef>
              <a:buSzPct val="120000"/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8267" y="7099300"/>
            <a:ext cx="299061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 numCol="2" spcCol="408940" anchor="t"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838200" y="114300"/>
            <a:ext cx="8470900" cy="16383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968500"/>
            <a:ext cx="8470900" cy="4775200"/>
          </a:xfrm>
          <a:prstGeom prst="rect">
            <a:avLst/>
          </a:prstGeom>
        </p:spPr>
        <p:txBody>
          <a:bodyPr numCol="2" spcCol="423545" anchor="t"/>
          <a:lstStyle>
            <a:lvl1pPr marL="625948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1037243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1434118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1844222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2251548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8267" y="7099300"/>
            <a:ext cx="299061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8470900" cy="6248400"/>
          </a:xfrm>
          <a:prstGeom prst="rect">
            <a:avLst/>
          </a:prstGeom>
        </p:spPr>
        <p:txBody>
          <a:bodyPr/>
          <a:lstStyle>
            <a:lvl1pPr marL="705364" indent="-438664">
              <a:spcBef>
                <a:spcPts val="2500"/>
              </a:spcBef>
              <a:buSzPct val="120000"/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1116658" indent="-438664">
              <a:spcBef>
                <a:spcPts val="2500"/>
              </a:spcBef>
              <a:buSzPct val="120000"/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1513533" indent="-438664">
              <a:spcBef>
                <a:spcPts val="2500"/>
              </a:spcBef>
              <a:buSzPct val="120000"/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1923638" indent="-438664">
              <a:spcBef>
                <a:spcPts val="2500"/>
              </a:spcBef>
              <a:buSzPct val="120000"/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2330964" indent="-438664">
              <a:spcBef>
                <a:spcPts val="2500"/>
              </a:spcBef>
              <a:buSzPct val="120000"/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8267" y="7099300"/>
            <a:ext cx="299061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8267" y="7099300"/>
            <a:ext cx="299061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838200" y="114300"/>
            <a:ext cx="8470900" cy="16383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8267" y="7099300"/>
            <a:ext cx="299061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838200" y="2324100"/>
            <a:ext cx="8470900" cy="2971800"/>
          </a:xfrm>
          <a:prstGeom prst="rect">
            <a:avLst/>
          </a:prstGeom>
        </p:spPr>
        <p:txBody>
          <a:bodyPr/>
          <a:lstStyle>
            <a:lvl1pPr>
              <a:defRPr sz="6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8267" y="7099300"/>
            <a:ext cx="299061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toryboard_1-Up.pdf" descr="Storyboard_1-U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88900">
            <a:miter lim="400000"/>
          </a:ln>
        </p:spPr>
      </p:pic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838200" y="5842000"/>
            <a:ext cx="8470900" cy="1143000"/>
          </a:xfrm>
          <a:prstGeom prst="rect">
            <a:avLst/>
          </a:prstGeom>
        </p:spPr>
        <p:txBody>
          <a:bodyPr/>
          <a:lstStyle>
            <a:lvl1pPr>
              <a:defRPr sz="6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8267" y="7099300"/>
            <a:ext cx="299061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toryboard_6-Up.pdf" descr="Storyboard_6-Up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88900">
            <a:miter lim="400000"/>
          </a:ln>
        </p:spPr>
      </p:pic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838200" y="5842000"/>
            <a:ext cx="8470900" cy="1143000"/>
          </a:xfrm>
          <a:prstGeom prst="rect">
            <a:avLst/>
          </a:prstGeom>
        </p:spPr>
        <p:txBody>
          <a:bodyPr/>
          <a:lstStyle>
            <a:lvl1pPr>
              <a:defRPr sz="62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8267" y="7099300"/>
            <a:ext cx="299061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toryboard_photo-v.pdf" descr="Storyboard_photo-v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88900">
            <a:miter lim="400000"/>
          </a:ln>
        </p:spPr>
      </p:pic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381000" y="1295400"/>
            <a:ext cx="4419600" cy="2578100"/>
          </a:xfrm>
          <a:prstGeom prst="rect">
            <a:avLst/>
          </a:prstGeom>
        </p:spPr>
        <p:txBody>
          <a:bodyPr anchor="b"/>
          <a:lstStyle>
            <a:lvl1pPr>
              <a:defRPr sz="5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1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3898900"/>
            <a:ext cx="4419600" cy="240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>
                <a:solidFill>
                  <a:srgbClr val="90969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0" indent="0" algn="ctr">
              <a:spcBef>
                <a:spcPts val="0"/>
              </a:spcBef>
              <a:buSzTx/>
              <a:buNone/>
              <a:defRPr sz="3800">
                <a:solidFill>
                  <a:srgbClr val="90969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>
                <a:solidFill>
                  <a:srgbClr val="90969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>
                <a:solidFill>
                  <a:srgbClr val="90969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0" indent="0" algn="ctr">
              <a:spcBef>
                <a:spcPts val="0"/>
              </a:spcBef>
              <a:buSzTx/>
              <a:buNone/>
              <a:defRPr sz="3800">
                <a:solidFill>
                  <a:srgbClr val="90969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8267" y="7099300"/>
            <a:ext cx="299061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toryboard_bullet.pdf" descr="Storyboard_bulle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88900">
            <a:miter lim="400000"/>
          </a:ln>
        </p:spPr>
      </p:pic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838200" y="114300"/>
            <a:ext cx="8470900" cy="16383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968500"/>
            <a:ext cx="4089400" cy="4775200"/>
          </a:xfrm>
          <a:prstGeom prst="rect">
            <a:avLst/>
          </a:prstGeom>
        </p:spPr>
        <p:txBody>
          <a:bodyPr/>
          <a:lstStyle>
            <a:lvl1pPr marL="625948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1037243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1434118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1844222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2251548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8267" y="7099300"/>
            <a:ext cx="299061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838200" y="114300"/>
            <a:ext cx="8470900" cy="16383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968500"/>
            <a:ext cx="4089400" cy="4775200"/>
          </a:xfrm>
          <a:prstGeom prst="rect">
            <a:avLst/>
          </a:prstGeom>
        </p:spPr>
        <p:txBody>
          <a:bodyPr/>
          <a:lstStyle>
            <a:lvl1pPr marL="625948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1037243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1434118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1844222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2251548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8267" y="7099300"/>
            <a:ext cx="299061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Text"/>
          <p:cNvSpPr txBox="1">
            <a:spLocks noGrp="1"/>
          </p:cNvSpPr>
          <p:nvPr>
            <p:ph type="title"/>
          </p:nvPr>
        </p:nvSpPr>
        <p:spPr>
          <a:xfrm>
            <a:off x="838200" y="114300"/>
            <a:ext cx="8470900" cy="16383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t>Title Text</a:t>
            </a:r>
          </a:p>
        </p:txBody>
      </p:sp>
      <p:sp>
        <p:nvSpPr>
          <p:cNvPr id="1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70600" y="1968500"/>
            <a:ext cx="3238500" cy="4775200"/>
          </a:xfrm>
          <a:prstGeom prst="rect">
            <a:avLst/>
          </a:prstGeom>
        </p:spPr>
        <p:txBody>
          <a:bodyPr/>
          <a:lstStyle>
            <a:lvl1pPr marL="625948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1037243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1434118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1844222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2251548" indent="-359248">
              <a:spcBef>
                <a:spcPts val="2500"/>
              </a:spcBef>
              <a:buSzPct val="120000"/>
              <a:defRPr sz="2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8267" y="7099300"/>
            <a:ext cx="299061" cy="292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>
            <a:spLocks noGrp="1"/>
          </p:cNvSpPr>
          <p:nvPr>
            <p:ph type="title"/>
          </p:nvPr>
        </p:nvSpPr>
        <p:spPr>
          <a:xfrm>
            <a:off x="990600" y="2006600"/>
            <a:ext cx="8178800" cy="1981200"/>
          </a:xfrm>
          <a:prstGeom prst="rect">
            <a:avLst/>
          </a:prstGeom>
        </p:spPr>
        <p:txBody>
          <a:bodyPr anchor="b"/>
          <a:lstStyle>
            <a:lvl1pPr defTabSz="355600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Title Text</a:t>
            </a:r>
          </a:p>
        </p:txBody>
      </p:sp>
      <p:sp>
        <p:nvSpPr>
          <p:cNvPr id="1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90600" y="4064000"/>
            <a:ext cx="8178800" cy="1143000"/>
          </a:xfrm>
          <a:prstGeom prst="rect">
            <a:avLst/>
          </a:prstGeom>
        </p:spPr>
        <p:txBody>
          <a:bodyPr anchor="t"/>
          <a:lstStyle>
            <a:lvl1pPr marL="0" indent="0" algn="ctr" defTabSz="355600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  <a:lvl2pPr marL="0" indent="0" algn="ctr" defTabSz="355600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2pPr>
            <a:lvl3pPr marL="0" indent="0" algn="ctr" defTabSz="355600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3pPr>
            <a:lvl4pPr marL="0" indent="0" algn="ctr" defTabSz="355600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4pPr>
            <a:lvl5pPr marL="0" indent="0" algn="ctr" defTabSz="355600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53572" y="7239000"/>
            <a:ext cx="256092" cy="302443"/>
          </a:xfrm>
          <a:prstGeom prst="rect">
            <a:avLst/>
          </a:prstGeom>
        </p:spPr>
        <p:txBody>
          <a:bodyPr/>
          <a:lstStyle>
            <a:lvl1pPr defTabSz="3556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990600" y="165100"/>
            <a:ext cx="8178800" cy="1981200"/>
          </a:xfrm>
          <a:prstGeom prst="rect">
            <a:avLst/>
          </a:prstGeom>
        </p:spPr>
        <p:txBody>
          <a:bodyPr/>
          <a:lstStyle>
            <a:lvl1pPr defTabSz="355600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idx="1"/>
          </p:nvPr>
        </p:nvSpPr>
        <p:spPr>
          <a:xfrm>
            <a:off x="990600" y="2298700"/>
            <a:ext cx="8178800" cy="4483100"/>
          </a:xfrm>
          <a:prstGeom prst="rect">
            <a:avLst/>
          </a:prstGeom>
        </p:spPr>
        <p:txBody>
          <a:bodyPr/>
          <a:lstStyle>
            <a:lvl1pPr marL="696613" indent="-341013" defTabSz="355600">
              <a:spcBef>
                <a:spcPts val="2300"/>
              </a:spcBef>
              <a:buSzPct val="43000"/>
              <a:buBlip>
                <a:blip r:embed="rId3"/>
              </a:buBlip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  <a:lvl2pPr marL="1128413" indent="-341013" defTabSz="355600">
              <a:spcBef>
                <a:spcPts val="2300"/>
              </a:spcBef>
              <a:buSzPct val="43000"/>
              <a:buBlip>
                <a:blip r:embed="rId3"/>
              </a:buBlip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2pPr>
            <a:lvl3pPr marL="1547513" indent="-341013" defTabSz="355600">
              <a:spcBef>
                <a:spcPts val="2300"/>
              </a:spcBef>
              <a:buSzPct val="43000"/>
              <a:buBlip>
                <a:blip r:embed="rId3"/>
              </a:buBlip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3pPr>
            <a:lvl4pPr marL="1992013" indent="-341013" defTabSz="355600">
              <a:spcBef>
                <a:spcPts val="2300"/>
              </a:spcBef>
              <a:buSzPct val="43000"/>
              <a:buBlip>
                <a:blip r:embed="rId3"/>
              </a:buBlip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4pPr>
            <a:lvl5pPr marL="2449213" indent="-341013" defTabSz="355600">
              <a:spcBef>
                <a:spcPts val="2300"/>
              </a:spcBef>
              <a:buSzPct val="43000"/>
              <a:buBlip>
                <a:blip r:embed="rId3"/>
              </a:buBlip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53572" y="7239000"/>
            <a:ext cx="256092" cy="302443"/>
          </a:xfrm>
          <a:prstGeom prst="rect">
            <a:avLst/>
          </a:prstGeom>
        </p:spPr>
        <p:txBody>
          <a:bodyPr/>
          <a:lstStyle>
            <a:lvl1pPr defTabSz="3556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990600" y="165100"/>
            <a:ext cx="8178800" cy="1981200"/>
          </a:xfrm>
          <a:prstGeom prst="rect">
            <a:avLst/>
          </a:prstGeom>
        </p:spPr>
        <p:txBody>
          <a:bodyPr/>
          <a:lstStyle>
            <a:lvl1pPr defTabSz="355600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idx="1"/>
          </p:nvPr>
        </p:nvSpPr>
        <p:spPr>
          <a:xfrm>
            <a:off x="990600" y="2298700"/>
            <a:ext cx="8178800" cy="4483100"/>
          </a:xfrm>
          <a:prstGeom prst="rect">
            <a:avLst/>
          </a:prstGeom>
        </p:spPr>
        <p:txBody>
          <a:bodyPr numCol="2" spcCol="408940" anchor="t"/>
          <a:lstStyle>
            <a:lvl1pPr marL="6732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  <a:lvl2pPr marL="11050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2pPr>
            <a:lvl3pPr marL="15241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3pPr>
            <a:lvl4pPr marL="19686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4pPr>
            <a:lvl5pPr marL="24258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53572" y="7239000"/>
            <a:ext cx="256092" cy="302443"/>
          </a:xfrm>
          <a:prstGeom prst="rect">
            <a:avLst/>
          </a:prstGeom>
        </p:spPr>
        <p:txBody>
          <a:bodyPr/>
          <a:lstStyle>
            <a:lvl1pPr defTabSz="3556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ody Level One…"/>
          <p:cNvSpPr txBox="1">
            <a:spLocks noGrp="1"/>
          </p:cNvSpPr>
          <p:nvPr>
            <p:ph type="body" idx="1"/>
          </p:nvPr>
        </p:nvSpPr>
        <p:spPr>
          <a:xfrm>
            <a:off x="990600" y="825500"/>
            <a:ext cx="8178800" cy="5956300"/>
          </a:xfrm>
          <a:prstGeom prst="rect">
            <a:avLst/>
          </a:prstGeom>
        </p:spPr>
        <p:txBody>
          <a:bodyPr/>
          <a:lstStyle>
            <a:lvl1pPr marL="696613" indent="-341013" defTabSz="355600">
              <a:spcBef>
                <a:spcPts val="4500"/>
              </a:spcBef>
              <a:buSzPct val="43000"/>
              <a:buBlip>
                <a:blip r:embed="rId3"/>
              </a:buBlip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  <a:lvl2pPr marL="1128413" indent="-341013" defTabSz="355600">
              <a:spcBef>
                <a:spcPts val="4500"/>
              </a:spcBef>
              <a:buSzPct val="43000"/>
              <a:buBlip>
                <a:blip r:embed="rId3"/>
              </a:buBlip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2pPr>
            <a:lvl3pPr marL="1547513" indent="-341013" defTabSz="355600">
              <a:spcBef>
                <a:spcPts val="4500"/>
              </a:spcBef>
              <a:buSzPct val="43000"/>
              <a:buBlip>
                <a:blip r:embed="rId3"/>
              </a:buBlip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3pPr>
            <a:lvl4pPr marL="1992013" indent="-341013" defTabSz="355600">
              <a:spcBef>
                <a:spcPts val="4500"/>
              </a:spcBef>
              <a:buSzPct val="43000"/>
              <a:buBlip>
                <a:blip r:embed="rId3"/>
              </a:buBlip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4pPr>
            <a:lvl5pPr marL="2449213" indent="-341013" defTabSz="355600">
              <a:spcBef>
                <a:spcPts val="4500"/>
              </a:spcBef>
              <a:buSzPct val="43000"/>
              <a:buBlip>
                <a:blip r:embed="rId3"/>
              </a:buBlip>
              <a:defRPr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53572" y="7239000"/>
            <a:ext cx="256092" cy="302443"/>
          </a:xfrm>
          <a:prstGeom prst="rect">
            <a:avLst/>
          </a:prstGeom>
        </p:spPr>
        <p:txBody>
          <a:bodyPr/>
          <a:lstStyle>
            <a:lvl1pPr defTabSz="3556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53572" y="7239000"/>
            <a:ext cx="256092" cy="302443"/>
          </a:xfrm>
          <a:prstGeom prst="rect">
            <a:avLst/>
          </a:prstGeom>
        </p:spPr>
        <p:txBody>
          <a:bodyPr/>
          <a:lstStyle>
            <a:lvl1pPr defTabSz="3556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990600" y="165100"/>
            <a:ext cx="8178800" cy="1981200"/>
          </a:xfrm>
          <a:prstGeom prst="rect">
            <a:avLst/>
          </a:prstGeom>
        </p:spPr>
        <p:txBody>
          <a:bodyPr/>
          <a:lstStyle>
            <a:lvl1pPr defTabSz="355600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53572" y="7239000"/>
            <a:ext cx="256092" cy="302443"/>
          </a:xfrm>
          <a:prstGeom prst="rect">
            <a:avLst/>
          </a:prstGeom>
        </p:spPr>
        <p:txBody>
          <a:bodyPr/>
          <a:lstStyle>
            <a:lvl1pPr defTabSz="3556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Text"/>
          <p:cNvSpPr txBox="1">
            <a:spLocks noGrp="1"/>
          </p:cNvSpPr>
          <p:nvPr>
            <p:ph type="title"/>
          </p:nvPr>
        </p:nvSpPr>
        <p:spPr>
          <a:xfrm>
            <a:off x="990600" y="2819400"/>
            <a:ext cx="8178800" cy="1981200"/>
          </a:xfrm>
          <a:prstGeom prst="rect">
            <a:avLst/>
          </a:prstGeom>
        </p:spPr>
        <p:txBody>
          <a:bodyPr/>
          <a:lstStyle>
            <a:lvl1pPr defTabSz="355600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Title Text</a:t>
            </a:r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53572" y="7239000"/>
            <a:ext cx="256092" cy="302443"/>
          </a:xfrm>
          <a:prstGeom prst="rect">
            <a:avLst/>
          </a:prstGeom>
        </p:spPr>
        <p:txBody>
          <a:bodyPr/>
          <a:lstStyle>
            <a:lvl1pPr defTabSz="3556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Image"/>
          <p:cNvSpPr>
            <a:spLocks noGrp="1"/>
          </p:cNvSpPr>
          <p:nvPr>
            <p:ph type="pic" sz="quarter" idx="13"/>
          </p:nvPr>
        </p:nvSpPr>
        <p:spPr>
          <a:xfrm>
            <a:off x="2921000" y="2082800"/>
            <a:ext cx="4330700" cy="3225800"/>
          </a:xfrm>
          <a:prstGeom prst="rect">
            <a:avLst/>
          </a:prstGeom>
          <a:ln w="9525">
            <a:round/>
          </a:ln>
          <a:effectLst>
            <a:outerShdw dist="38100" rotWithShape="0">
              <a:srgbClr val="000000">
                <a:alpha val="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990600" y="5753100"/>
            <a:ext cx="8178800" cy="1435100"/>
          </a:xfrm>
          <a:prstGeom prst="rect">
            <a:avLst/>
          </a:prstGeom>
        </p:spPr>
        <p:txBody>
          <a:bodyPr/>
          <a:lstStyle>
            <a:lvl1pPr defTabSz="355600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53572" y="7239000"/>
            <a:ext cx="256092" cy="302443"/>
          </a:xfrm>
          <a:prstGeom prst="rect">
            <a:avLst/>
          </a:prstGeom>
        </p:spPr>
        <p:txBody>
          <a:bodyPr/>
          <a:lstStyle>
            <a:lvl1pPr defTabSz="3556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Image"/>
          <p:cNvSpPr>
            <a:spLocks noGrp="1"/>
          </p:cNvSpPr>
          <p:nvPr>
            <p:ph type="pic" sz="quarter" idx="13"/>
          </p:nvPr>
        </p:nvSpPr>
        <p:spPr>
          <a:xfrm>
            <a:off x="5562600" y="1663700"/>
            <a:ext cx="3251200" cy="4292600"/>
          </a:xfrm>
          <a:prstGeom prst="rect">
            <a:avLst/>
          </a:prstGeom>
          <a:ln w="9525">
            <a:round/>
          </a:ln>
          <a:effectLst>
            <a:outerShdw dist="38100" rotWithShape="0">
              <a:srgbClr val="000000">
                <a:alpha val="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469900" y="1397000"/>
            <a:ext cx="4711700" cy="2387600"/>
          </a:xfrm>
          <a:prstGeom prst="rect">
            <a:avLst/>
          </a:prstGeom>
        </p:spPr>
        <p:txBody>
          <a:bodyPr anchor="b"/>
          <a:lstStyle>
            <a:lvl1pPr defTabSz="355600">
              <a:defRPr sz="46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9900" y="3860800"/>
            <a:ext cx="4711700" cy="2387600"/>
          </a:xfrm>
          <a:prstGeom prst="rect">
            <a:avLst/>
          </a:prstGeom>
        </p:spPr>
        <p:txBody>
          <a:bodyPr anchor="t"/>
          <a:lstStyle>
            <a:lvl1pPr marL="0" indent="0" algn="ctr" defTabSz="355600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  <a:lvl2pPr marL="0" indent="0" algn="ctr" defTabSz="355600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2pPr>
            <a:lvl3pPr marL="0" indent="0" algn="ctr" defTabSz="355600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3pPr>
            <a:lvl4pPr marL="0" indent="0" algn="ctr" defTabSz="355600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4pPr>
            <a:lvl5pPr marL="0" indent="0" algn="ctr" defTabSz="355600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53572" y="7239000"/>
            <a:ext cx="256092" cy="302443"/>
          </a:xfrm>
          <a:prstGeom prst="rect">
            <a:avLst/>
          </a:prstGeom>
        </p:spPr>
        <p:txBody>
          <a:bodyPr/>
          <a:lstStyle>
            <a:lvl1pPr defTabSz="3556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Image"/>
          <p:cNvSpPr>
            <a:spLocks noGrp="1"/>
          </p:cNvSpPr>
          <p:nvPr>
            <p:ph type="pic" sz="quarter" idx="13"/>
          </p:nvPr>
        </p:nvSpPr>
        <p:spPr>
          <a:xfrm>
            <a:off x="5562600" y="2362200"/>
            <a:ext cx="3251200" cy="4292600"/>
          </a:xfrm>
          <a:prstGeom prst="rect">
            <a:avLst/>
          </a:prstGeom>
          <a:ln w="9525">
            <a:round/>
          </a:ln>
          <a:effectLst>
            <a:outerShdw dist="38100" rotWithShape="0">
              <a:srgbClr val="000000">
                <a:alpha val="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990600" y="165100"/>
            <a:ext cx="8178800" cy="1981200"/>
          </a:xfrm>
          <a:prstGeom prst="rect">
            <a:avLst/>
          </a:prstGeom>
        </p:spPr>
        <p:txBody>
          <a:bodyPr/>
          <a:lstStyle>
            <a:lvl1pPr defTabSz="355600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298700"/>
            <a:ext cx="3987800" cy="4483100"/>
          </a:xfrm>
          <a:prstGeom prst="rect">
            <a:avLst/>
          </a:prstGeom>
        </p:spPr>
        <p:txBody>
          <a:bodyPr/>
          <a:lstStyle>
            <a:lvl1pPr marL="6732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  <a:lvl2pPr marL="11050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2pPr>
            <a:lvl3pPr marL="15241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3pPr>
            <a:lvl4pPr marL="19686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4pPr>
            <a:lvl5pPr marL="24258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54144" y="7239000"/>
            <a:ext cx="256092" cy="302443"/>
          </a:xfrm>
          <a:prstGeom prst="rect">
            <a:avLst/>
          </a:prstGeom>
        </p:spPr>
        <p:txBody>
          <a:bodyPr/>
          <a:lstStyle>
            <a:lvl1pPr algn="r" defTabSz="3556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990600" y="165100"/>
            <a:ext cx="8178800" cy="1981200"/>
          </a:xfrm>
          <a:prstGeom prst="rect">
            <a:avLst/>
          </a:prstGeom>
        </p:spPr>
        <p:txBody>
          <a:bodyPr/>
          <a:lstStyle>
            <a:lvl1pPr defTabSz="355600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298700"/>
            <a:ext cx="3987800" cy="4483100"/>
          </a:xfrm>
          <a:prstGeom prst="rect">
            <a:avLst/>
          </a:prstGeom>
        </p:spPr>
        <p:txBody>
          <a:bodyPr/>
          <a:lstStyle>
            <a:lvl1pPr marL="6732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  <a:lvl2pPr marL="11050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2pPr>
            <a:lvl3pPr marL="15241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3pPr>
            <a:lvl4pPr marL="19686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4pPr>
            <a:lvl5pPr marL="24258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53572" y="7239000"/>
            <a:ext cx="256092" cy="302443"/>
          </a:xfrm>
          <a:prstGeom prst="rect">
            <a:avLst/>
          </a:prstGeom>
        </p:spPr>
        <p:txBody>
          <a:bodyPr/>
          <a:lstStyle>
            <a:lvl1pPr defTabSz="3556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990600" y="165100"/>
            <a:ext cx="8178800" cy="1981200"/>
          </a:xfrm>
          <a:prstGeom prst="rect">
            <a:avLst/>
          </a:prstGeom>
        </p:spPr>
        <p:txBody>
          <a:bodyPr/>
          <a:lstStyle>
            <a:lvl1pPr defTabSz="355600">
              <a:defRPr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43600" y="2298700"/>
            <a:ext cx="3225800" cy="4483100"/>
          </a:xfrm>
          <a:prstGeom prst="rect">
            <a:avLst/>
          </a:prstGeom>
        </p:spPr>
        <p:txBody>
          <a:bodyPr/>
          <a:lstStyle>
            <a:lvl1pPr marL="6732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  <a:lvl2pPr marL="11050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2pPr>
            <a:lvl3pPr marL="15241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3pPr>
            <a:lvl4pPr marL="19686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4pPr>
            <a:lvl5pPr marL="2425863" indent="-317663" defTabSz="355600">
              <a:spcBef>
                <a:spcPts val="2600"/>
              </a:spcBef>
              <a:buSzPct val="43000"/>
              <a:buFont typeface="Gill Sans"/>
              <a:buBlip>
                <a:blip r:embed="rId3"/>
              </a:buBlip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53572" y="7239000"/>
            <a:ext cx="256092" cy="302443"/>
          </a:xfrm>
          <a:prstGeom prst="rect">
            <a:avLst/>
          </a:prstGeom>
        </p:spPr>
        <p:txBody>
          <a:bodyPr/>
          <a:lstStyle>
            <a:lvl1pPr defTabSz="35560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 lIns="50800" tIns="50800" rIns="50800" bIns="50800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90600" y="3924300"/>
            <a:ext cx="8178800" cy="8890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0" indent="0" algn="ctr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7600" y="7226300"/>
            <a:ext cx="292100" cy="3048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7265" y="6032500"/>
            <a:ext cx="6945314" cy="1582217"/>
          </a:xfrm>
          <a:prstGeom prst="rect">
            <a:avLst/>
          </a:prstGeom>
          <a:ln w="88900">
            <a:miter lim="400000"/>
          </a:ln>
        </p:spPr>
      </p:pic>
      <p:pic>
        <p:nvPicPr>
          <p:cNvPr id="209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08359" y="-2381250"/>
            <a:ext cx="5953126" cy="3994940"/>
          </a:xfrm>
          <a:prstGeom prst="rect">
            <a:avLst/>
          </a:prstGeom>
          <a:ln w="88900">
            <a:miter lim="400000"/>
          </a:ln>
        </p:spPr>
      </p:pic>
      <p:pic>
        <p:nvPicPr>
          <p:cNvPr id="210" name="white brush stroke.pdf" descr="white brush strok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765" y="1557734"/>
            <a:ext cx="10100470" cy="148829"/>
          </a:xfrm>
          <a:prstGeom prst="rect">
            <a:avLst/>
          </a:prstGeom>
          <a:ln w="88900">
            <a:miter lim="400000"/>
          </a:ln>
        </p:spPr>
      </p:pic>
      <p:sp>
        <p:nvSpPr>
          <p:cNvPr id="211" name="Title Text"/>
          <p:cNvSpPr txBox="1">
            <a:spLocks noGrp="1"/>
          </p:cNvSpPr>
          <p:nvPr>
            <p:ph type="title"/>
          </p:nvPr>
        </p:nvSpPr>
        <p:spPr>
          <a:xfrm>
            <a:off x="535781" y="416718"/>
            <a:ext cx="9088438" cy="902892"/>
          </a:xfrm>
          <a:prstGeom prst="rect">
            <a:avLst/>
          </a:prstGeom>
        </p:spPr>
        <p:txBody>
          <a:bodyPr lIns="39687" tIns="39687" rIns="39687" bIns="39687"/>
          <a:lstStyle>
            <a:lvl1pPr defTabSz="456406">
              <a:defRPr sz="5000"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r>
              <a:t>Title Text</a:t>
            </a:r>
          </a:p>
        </p:txBody>
      </p:sp>
      <p:sp>
        <p:nvSpPr>
          <p:cNvPr id="212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1" y="2103437"/>
            <a:ext cx="9088438" cy="5099845"/>
          </a:xfrm>
          <a:prstGeom prst="rect">
            <a:avLst/>
          </a:prstGeom>
        </p:spPr>
        <p:txBody>
          <a:bodyPr lIns="39687" tIns="39687" rIns="39687" bIns="39687"/>
          <a:lstStyle>
            <a:lvl1pPr marL="444500" defTabSz="456406">
              <a:lnSpc>
                <a:spcPct val="120000"/>
              </a:lnSpc>
              <a:spcBef>
                <a:spcPts val="1800"/>
              </a:spcBef>
              <a:buSzPct val="100000"/>
              <a:buBlip>
                <a:blip r:embed="rId6"/>
              </a:buBlip>
              <a:defRPr sz="2800"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  <a:lvl2pPr marL="889000" defTabSz="456406">
              <a:lnSpc>
                <a:spcPct val="120000"/>
              </a:lnSpc>
              <a:spcBef>
                <a:spcPts val="1800"/>
              </a:spcBef>
              <a:buSzPct val="100000"/>
              <a:buBlip>
                <a:blip r:embed="rId6"/>
              </a:buBlip>
              <a:defRPr sz="2800"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2pPr>
            <a:lvl3pPr marL="1333500" defTabSz="456406">
              <a:lnSpc>
                <a:spcPct val="120000"/>
              </a:lnSpc>
              <a:spcBef>
                <a:spcPts val="1800"/>
              </a:spcBef>
              <a:buSzPct val="100000"/>
              <a:buBlip>
                <a:blip r:embed="rId6"/>
              </a:buBlip>
              <a:defRPr sz="2800"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3pPr>
            <a:lvl4pPr marL="1778000" defTabSz="456406">
              <a:lnSpc>
                <a:spcPct val="120000"/>
              </a:lnSpc>
              <a:spcBef>
                <a:spcPts val="1800"/>
              </a:spcBef>
              <a:buSzPct val="100000"/>
              <a:buBlip>
                <a:blip r:embed="rId6"/>
              </a:buBlip>
              <a:defRPr sz="2800"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4pPr>
            <a:lvl5pPr marL="2222500" defTabSz="456406">
              <a:lnSpc>
                <a:spcPct val="120000"/>
              </a:lnSpc>
              <a:spcBef>
                <a:spcPts val="1800"/>
              </a:spcBef>
              <a:buSzPct val="100000"/>
              <a:buBlip>
                <a:blip r:embed="rId6"/>
              </a:buBlip>
              <a:defRPr sz="2800"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34234" y="7324725"/>
            <a:ext cx="281610" cy="295276"/>
          </a:xfrm>
          <a:prstGeom prst="rect">
            <a:avLst/>
          </a:prstGeom>
        </p:spPr>
        <p:txBody>
          <a:bodyPr lIns="39687" tIns="39687" rIns="39687" bIns="39687" anchor="b"/>
          <a:lstStyle>
            <a:lvl1pPr defTabSz="456406">
              <a:defRPr>
                <a:solidFill>
                  <a:srgbClr val="553E2A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990600" y="2324100"/>
            <a:ext cx="8178800" cy="297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White_photo-h.pdf" descr="White_photo-h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88900">
            <a:miter lim="400000"/>
          </a:ln>
        </p:spPr>
      </p:pic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990600" y="990600"/>
            <a:ext cx="81788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990600" y="203200"/>
            <a:ext cx="817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40300" y="7251700"/>
            <a:ext cx="266700" cy="2794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ctr">
              <a:defRPr sz="1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698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041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3843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17399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0828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24257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27686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111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3454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tif"/><Relationship Id="rId5" Type="http://schemas.openxmlformats.org/officeDocument/2006/relationships/image" Target="../media/image22.jpeg"/><Relationship Id="rId1" Type="http://schemas.microsoft.com/office/2007/relationships/media" Target="../media/media7.mov"/><Relationship Id="rId2" Type="http://schemas.openxmlformats.org/officeDocument/2006/relationships/audio" Target="../media/media7.mo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tif"/><Relationship Id="rId5" Type="http://schemas.openxmlformats.org/officeDocument/2006/relationships/image" Target="../media/image22.jpeg"/><Relationship Id="rId1" Type="http://schemas.microsoft.com/office/2007/relationships/media" Target="../media/media8.mov"/><Relationship Id="rId2" Type="http://schemas.openxmlformats.org/officeDocument/2006/relationships/audio" Target="../media/media8.mo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tif"/><Relationship Id="rId5" Type="http://schemas.openxmlformats.org/officeDocument/2006/relationships/image" Target="../media/image22.jpeg"/><Relationship Id="rId1" Type="http://schemas.microsoft.com/office/2007/relationships/media" Target="../media/media9.mov"/><Relationship Id="rId2" Type="http://schemas.openxmlformats.org/officeDocument/2006/relationships/audio" Target="../media/media9.mo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tif"/><Relationship Id="rId5" Type="http://schemas.openxmlformats.org/officeDocument/2006/relationships/image" Target="../media/image22.jpeg"/><Relationship Id="rId1" Type="http://schemas.microsoft.com/office/2007/relationships/media" Target="../media/media11.mov"/><Relationship Id="rId2" Type="http://schemas.openxmlformats.org/officeDocument/2006/relationships/audio" Target="../media/media11.mo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openxmlformats.org/officeDocument/2006/relationships/image" Target="../media/image21.tif"/><Relationship Id="rId1" Type="http://schemas.microsoft.com/office/2007/relationships/media" Target="../media/media12.mov"/><Relationship Id="rId2" Type="http://schemas.openxmlformats.org/officeDocument/2006/relationships/audio" Target="../media/media12.mo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tif"/><Relationship Id="rId5" Type="http://schemas.openxmlformats.org/officeDocument/2006/relationships/image" Target="../media/image22.jpeg"/><Relationship Id="rId1" Type="http://schemas.microsoft.com/office/2007/relationships/media" Target="../media/media1.mov"/><Relationship Id="rId2" Type="http://schemas.openxmlformats.org/officeDocument/2006/relationships/audio" Target="../media/media1.mo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tif"/><Relationship Id="rId5" Type="http://schemas.openxmlformats.org/officeDocument/2006/relationships/image" Target="../media/image22.jpeg"/><Relationship Id="rId1" Type="http://schemas.microsoft.com/office/2007/relationships/media" Target="../media/media13.mov"/><Relationship Id="rId2" Type="http://schemas.openxmlformats.org/officeDocument/2006/relationships/audio" Target="../media/media13.mo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14.mp3"/><Relationship Id="rId2" Type="http://schemas.openxmlformats.org/officeDocument/2006/relationships/audio" Target="../media/media14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4" Type="http://schemas.openxmlformats.org/officeDocument/2006/relationships/image" Target="../media/image21.tif"/><Relationship Id="rId1" Type="http://schemas.microsoft.com/office/2007/relationships/media" Target="../media/media15.mov"/><Relationship Id="rId2" Type="http://schemas.openxmlformats.org/officeDocument/2006/relationships/audio" Target="../media/media15.mo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tif"/><Relationship Id="rId5" Type="http://schemas.openxmlformats.org/officeDocument/2006/relationships/image" Target="../media/image22.jpeg"/><Relationship Id="rId1" Type="http://schemas.microsoft.com/office/2007/relationships/media" Target="../media/media3.mov"/><Relationship Id="rId2" Type="http://schemas.openxmlformats.org/officeDocument/2006/relationships/audio" Target="../media/media3.mo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14.mp3"/><Relationship Id="rId2" Type="http://schemas.openxmlformats.org/officeDocument/2006/relationships/audio" Target="../media/media14.mp3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4" Type="http://schemas.openxmlformats.org/officeDocument/2006/relationships/image" Target="../media/image21.tif"/><Relationship Id="rId1" Type="http://schemas.microsoft.com/office/2007/relationships/media" Target="../media/media15.mov"/><Relationship Id="rId2" Type="http://schemas.openxmlformats.org/officeDocument/2006/relationships/audio" Target="../media/media15.mo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4" Type="http://schemas.openxmlformats.org/officeDocument/2006/relationships/image" Target="../media/image25.png"/><Relationship Id="rId5" Type="http://schemas.openxmlformats.org/officeDocument/2006/relationships/image" Target="../media/image21.tif"/><Relationship Id="rId1" Type="http://schemas.microsoft.com/office/2007/relationships/media" Target="../media/media16.mov"/><Relationship Id="rId2" Type="http://schemas.openxmlformats.org/officeDocument/2006/relationships/audio" Target="../media/media16.mo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tif"/><Relationship Id="rId5" Type="http://schemas.openxmlformats.org/officeDocument/2006/relationships/image" Target="../media/image22.jpeg"/><Relationship Id="rId1" Type="http://schemas.microsoft.com/office/2007/relationships/media" Target="../media/media4.mov"/><Relationship Id="rId2" Type="http://schemas.openxmlformats.org/officeDocument/2006/relationships/audio" Target="../media/media4.mo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tif"/><Relationship Id="rId5" Type="http://schemas.openxmlformats.org/officeDocument/2006/relationships/image" Target="../media/image22.jpeg"/><Relationship Id="rId1" Type="http://schemas.microsoft.com/office/2007/relationships/media" Target="../media/media5.mov"/><Relationship Id="rId2" Type="http://schemas.openxmlformats.org/officeDocument/2006/relationships/audio" Target="../media/media5.mo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Earrooyn…"/>
          <p:cNvSpPr txBox="1"/>
          <p:nvPr/>
        </p:nvSpPr>
        <p:spPr>
          <a:xfrm>
            <a:off x="2200404" y="380011"/>
            <a:ext cx="5759191" cy="3158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355600">
              <a:defRPr sz="9600" b="1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pPr>
            <a:r>
              <a:t>Earrooyn</a:t>
            </a:r>
          </a:p>
          <a:p>
            <a:pPr algn="ctr" defTabSz="355600">
              <a:defRPr sz="9600" b="1">
                <a:solidFill>
                  <a:srgbClr val="FFFFFF"/>
                </a:solidFill>
                <a:latin typeface="+mj-lt"/>
                <a:ea typeface="+mj-ea"/>
                <a:cs typeface="+mj-cs"/>
                <a:sym typeface="Chalkboard"/>
              </a:defRPr>
            </a:pPr>
            <a:r>
              <a:t>1-10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372973"/>
            <a:ext cx="1016000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Helvetica"/>
                <a:cs typeface="Helvetica"/>
                <a:sym typeface="Helvetica"/>
              </a:rPr>
              <a:t>In this game</a:t>
            </a:r>
            <a:r>
              <a:rPr kumimoji="0" lang="en-US" sz="4400" b="0" i="0" u="none" strike="noStrike" cap="none" spc="0" normalizeH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Helvetica"/>
                <a:cs typeface="Helvetica"/>
                <a:sym typeface="Helvetica"/>
              </a:rPr>
              <a:t> you can practise the numbers 1 to 10.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Helvetica"/>
                <a:cs typeface="Helvetica"/>
                <a:sym typeface="Helvetica"/>
              </a:rPr>
              <a:t>Click the number that matches the sound / word.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aseline="0">
                <a:solidFill>
                  <a:schemeClr val="bg1"/>
                </a:solidFill>
                <a:latin typeface="+mj-lt"/>
              </a:rPr>
              <a:t>Click when you are ready to start the game.</a:t>
            </a:r>
            <a:endParaRPr kumimoji="0" lang="en-US" sz="36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animBg="1" advAuto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iaght-1.mov" descr="shiaght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055100" y="2984500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Rectangle"/>
          <p:cNvSpPr/>
          <p:nvPr/>
        </p:nvSpPr>
        <p:spPr>
          <a:xfrm>
            <a:off x="7874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17" name="Rectangle"/>
          <p:cNvSpPr/>
          <p:nvPr/>
        </p:nvSpPr>
        <p:spPr>
          <a:xfrm>
            <a:off x="46482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18" name="Rectangle"/>
          <p:cNvSpPr/>
          <p:nvPr/>
        </p:nvSpPr>
        <p:spPr>
          <a:xfrm>
            <a:off x="46482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19" name="Rectangle"/>
          <p:cNvSpPr/>
          <p:nvPr/>
        </p:nvSpPr>
        <p:spPr>
          <a:xfrm>
            <a:off x="7874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20" name="10">
            <a:hlinkClick r:id="" action="ppaction://hlinkshowjump?jump=lastslide"/>
          </p:cNvPr>
          <p:cNvSpPr txBox="1"/>
          <p:nvPr/>
        </p:nvSpPr>
        <p:spPr>
          <a:xfrm>
            <a:off x="4670871" y="141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10</a:t>
            </a:r>
          </a:p>
        </p:txBody>
      </p:sp>
      <p:sp>
        <p:nvSpPr>
          <p:cNvPr id="321" name="7">
            <a:hlinkClick r:id="" action="ppaction://hlinkshowjump?jump=nextslide"/>
          </p:cNvPr>
          <p:cNvSpPr txBox="1"/>
          <p:nvPr/>
        </p:nvSpPr>
        <p:spPr>
          <a:xfrm>
            <a:off x="797371" y="14668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7</a:t>
            </a:r>
          </a:p>
        </p:txBody>
      </p:sp>
      <p:sp>
        <p:nvSpPr>
          <p:cNvPr id="322" name="3">
            <a:hlinkClick r:id="" action="ppaction://hlinkshowjump?jump=lastslide"/>
          </p:cNvPr>
          <p:cNvSpPr txBox="1"/>
          <p:nvPr/>
        </p:nvSpPr>
        <p:spPr>
          <a:xfrm>
            <a:off x="783976" y="3956050"/>
            <a:ext cx="35560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3</a:t>
            </a:r>
          </a:p>
        </p:txBody>
      </p:sp>
      <p:sp>
        <p:nvSpPr>
          <p:cNvPr id="323" name="9">
            <a:hlinkClick r:id="" action="ppaction://hlinkshowjump?jump=lastslide"/>
          </p:cNvPr>
          <p:cNvSpPr txBox="1"/>
          <p:nvPr/>
        </p:nvSpPr>
        <p:spPr>
          <a:xfrm>
            <a:off x="4721671" y="395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66012" y="369153"/>
            <a:ext cx="236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+mj-ea"/>
              </a:rPr>
              <a:t>shiaght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333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803700" y="1490247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554117" y="557873"/>
            <a:ext cx="572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Jeant dy mie!</a:t>
            </a:r>
          </a:p>
          <a:p>
            <a:pPr algn="ctr"/>
            <a:r>
              <a:rPr lang="en-US" sz="3600">
                <a:latin typeface="Chalkboard" charset="0"/>
                <a:ea typeface="Chalkboard" charset="0"/>
                <a:cs typeface="Chalkboard" charset="0"/>
              </a:rPr>
              <a:t>(Well done!)</a:t>
            </a:r>
          </a:p>
        </p:txBody>
      </p:sp>
      <p:pic>
        <p:nvPicPr>
          <p:cNvPr id="2" name="Jeant dy m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3600" y="340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43143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9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jeih-2.mov" descr="jeih-2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144000" y="2882900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Rectangle"/>
          <p:cNvSpPr/>
          <p:nvPr/>
        </p:nvSpPr>
        <p:spPr>
          <a:xfrm>
            <a:off x="7874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30" name="Rectangle"/>
          <p:cNvSpPr/>
          <p:nvPr/>
        </p:nvSpPr>
        <p:spPr>
          <a:xfrm>
            <a:off x="46482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31" name="Rectangle"/>
          <p:cNvSpPr/>
          <p:nvPr/>
        </p:nvSpPr>
        <p:spPr>
          <a:xfrm>
            <a:off x="46482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32" name="Rectangle"/>
          <p:cNvSpPr/>
          <p:nvPr/>
        </p:nvSpPr>
        <p:spPr>
          <a:xfrm>
            <a:off x="7874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33" name="7">
            <a:hlinkClick r:id="" action="ppaction://hlinkshowjump?jump=lastslide"/>
          </p:cNvPr>
          <p:cNvSpPr txBox="1"/>
          <p:nvPr/>
        </p:nvSpPr>
        <p:spPr>
          <a:xfrm>
            <a:off x="4670871" y="141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7</a:t>
            </a:r>
          </a:p>
        </p:txBody>
      </p:sp>
      <p:sp>
        <p:nvSpPr>
          <p:cNvPr id="334" name="10">
            <a:hlinkClick r:id="" action="ppaction://hlinkshowjump?jump=nextslide"/>
          </p:cNvPr>
          <p:cNvSpPr txBox="1"/>
          <p:nvPr/>
        </p:nvSpPr>
        <p:spPr>
          <a:xfrm>
            <a:off x="797371" y="14668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10</a:t>
            </a:r>
          </a:p>
        </p:txBody>
      </p:sp>
      <p:sp>
        <p:nvSpPr>
          <p:cNvPr id="335" name="6">
            <a:hlinkClick r:id="" action="ppaction://hlinkshowjump?jump=lastslide"/>
          </p:cNvPr>
          <p:cNvSpPr txBox="1"/>
          <p:nvPr/>
        </p:nvSpPr>
        <p:spPr>
          <a:xfrm>
            <a:off x="783976" y="3956050"/>
            <a:ext cx="35560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</a:t>
            </a:r>
          </a:p>
        </p:txBody>
      </p:sp>
      <p:sp>
        <p:nvSpPr>
          <p:cNvPr id="336" name="2">
            <a:hlinkClick r:id="" action="ppaction://hlinkshowjump?jump=lastslide"/>
          </p:cNvPr>
          <p:cNvSpPr txBox="1"/>
          <p:nvPr/>
        </p:nvSpPr>
        <p:spPr>
          <a:xfrm>
            <a:off x="4721671" y="395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9041" y="369153"/>
            <a:ext cx="1489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+mj-ea"/>
              </a:rPr>
              <a:t>jeih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666" fill="hold"/>
                                        <p:tgtEl>
                                          <p:spTgt spid="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2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803700" y="1490247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554117" y="557873"/>
            <a:ext cx="572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Jeant dy mie!</a:t>
            </a:r>
          </a:p>
          <a:p>
            <a:pPr algn="ctr"/>
            <a:r>
              <a:rPr lang="en-US" sz="3600">
                <a:latin typeface="Chalkboard" charset="0"/>
                <a:ea typeface="Chalkboard" charset="0"/>
                <a:cs typeface="Chalkboard" charset="0"/>
              </a:rPr>
              <a:t>(Well done!)</a:t>
            </a:r>
          </a:p>
        </p:txBody>
      </p:sp>
      <p:pic>
        <p:nvPicPr>
          <p:cNvPr id="2" name="Jeant dy m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3600" y="340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26823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9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queig-3.mov" descr="queig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940800" y="2794000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Rectangle"/>
          <p:cNvSpPr/>
          <p:nvPr/>
        </p:nvSpPr>
        <p:spPr>
          <a:xfrm>
            <a:off x="7874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43" name="Rectangle"/>
          <p:cNvSpPr/>
          <p:nvPr/>
        </p:nvSpPr>
        <p:spPr>
          <a:xfrm>
            <a:off x="46482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44" name="Rectangle"/>
          <p:cNvSpPr/>
          <p:nvPr/>
        </p:nvSpPr>
        <p:spPr>
          <a:xfrm>
            <a:off x="46482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45" name="Rectangle"/>
          <p:cNvSpPr/>
          <p:nvPr/>
        </p:nvSpPr>
        <p:spPr>
          <a:xfrm>
            <a:off x="7874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46" name="5">
            <a:hlinkClick r:id="" action="ppaction://hlinkshowjump?jump=nextslide"/>
          </p:cNvPr>
          <p:cNvSpPr txBox="1"/>
          <p:nvPr/>
        </p:nvSpPr>
        <p:spPr>
          <a:xfrm>
            <a:off x="4670871" y="141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5</a:t>
            </a:r>
          </a:p>
        </p:txBody>
      </p:sp>
      <p:sp>
        <p:nvSpPr>
          <p:cNvPr id="347" name="1">
            <a:hlinkClick r:id="" action="ppaction://hlinkshowjump?jump=lastslide"/>
          </p:cNvPr>
          <p:cNvSpPr txBox="1"/>
          <p:nvPr/>
        </p:nvSpPr>
        <p:spPr>
          <a:xfrm>
            <a:off x="797371" y="14668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</a:t>
            </a:r>
          </a:p>
        </p:txBody>
      </p:sp>
      <p:sp>
        <p:nvSpPr>
          <p:cNvPr id="348" name="2">
            <a:hlinkClick r:id="" action="ppaction://hlinkshowjump?jump=lastslide"/>
          </p:cNvPr>
          <p:cNvSpPr txBox="1"/>
          <p:nvPr/>
        </p:nvSpPr>
        <p:spPr>
          <a:xfrm>
            <a:off x="783976" y="3956050"/>
            <a:ext cx="35560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2</a:t>
            </a:r>
          </a:p>
        </p:txBody>
      </p:sp>
      <p:sp>
        <p:nvSpPr>
          <p:cNvPr id="349" name="3">
            <a:hlinkClick r:id="" action="ppaction://hlinkshowjump?jump=lastslide"/>
          </p:cNvPr>
          <p:cNvSpPr txBox="1"/>
          <p:nvPr/>
        </p:nvSpPr>
        <p:spPr>
          <a:xfrm>
            <a:off x="4721671" y="395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9040" y="369153"/>
            <a:ext cx="1763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+mj-ea"/>
              </a:rPr>
              <a:t>queig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8333" fill="hold"/>
                                        <p:tgtEl>
                                          <p:spTgt spid="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4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829826" y="1342703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1770346" y="557873"/>
            <a:ext cx="572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Feer vie</a:t>
            </a:r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!</a:t>
            </a:r>
          </a:p>
          <a:p>
            <a:pPr algn="ctr"/>
            <a:r>
              <a:rPr lang="en-US" sz="3600">
                <a:latin typeface="Chalkboard" charset="0"/>
                <a:ea typeface="Chalkboard" charset="0"/>
                <a:cs typeface="Chalkboard" charset="0"/>
              </a:rPr>
              <a:t>(Very good!)</a:t>
            </a:r>
          </a:p>
        </p:txBody>
      </p:sp>
      <p:pic>
        <p:nvPicPr>
          <p:cNvPr id="2" name="Feer v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7286" y="25022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3681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5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hoght-2.mov" descr="hoght-2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940800" y="2984500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Rectangle"/>
          <p:cNvSpPr/>
          <p:nvPr/>
        </p:nvSpPr>
        <p:spPr>
          <a:xfrm>
            <a:off x="7874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56" name="Rectangle">
            <a:hlinkClick r:id="" action="ppaction://hlinkshowjump?jump=lastslide"/>
          </p:cNvPr>
          <p:cNvSpPr/>
          <p:nvPr/>
        </p:nvSpPr>
        <p:spPr>
          <a:xfrm>
            <a:off x="46482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57" name="Rectangle"/>
          <p:cNvSpPr/>
          <p:nvPr/>
        </p:nvSpPr>
        <p:spPr>
          <a:xfrm>
            <a:off x="46482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58" name="Rectangle"/>
          <p:cNvSpPr/>
          <p:nvPr/>
        </p:nvSpPr>
        <p:spPr>
          <a:xfrm>
            <a:off x="7874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59" name="3">
            <a:hlinkClick r:id="" action="ppaction://hlinkshowjump?jump=lastslide"/>
          </p:cNvPr>
          <p:cNvSpPr txBox="1"/>
          <p:nvPr/>
        </p:nvSpPr>
        <p:spPr>
          <a:xfrm>
            <a:off x="4670871" y="141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3</a:t>
            </a:r>
          </a:p>
        </p:txBody>
      </p:sp>
      <p:sp>
        <p:nvSpPr>
          <p:cNvPr id="360" name="1">
            <a:hlinkClick r:id="" action="ppaction://hlinkshowjump?jump=lastslide"/>
          </p:cNvPr>
          <p:cNvSpPr txBox="1"/>
          <p:nvPr/>
        </p:nvSpPr>
        <p:spPr>
          <a:xfrm>
            <a:off x="797371" y="141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</a:t>
            </a:r>
          </a:p>
        </p:txBody>
      </p:sp>
      <p:sp>
        <p:nvSpPr>
          <p:cNvPr id="361" name="4">
            <a:hlinkClick r:id="" action="ppaction://hlinkshowjump?jump=lastslide"/>
          </p:cNvPr>
          <p:cNvSpPr txBox="1"/>
          <p:nvPr/>
        </p:nvSpPr>
        <p:spPr>
          <a:xfrm>
            <a:off x="783976" y="3956050"/>
            <a:ext cx="35560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4</a:t>
            </a:r>
          </a:p>
        </p:txBody>
      </p:sp>
      <p:sp>
        <p:nvSpPr>
          <p:cNvPr id="362" name="8">
            <a:hlinkClick r:id="" action="ppaction://hlinkshowjump?jump=nextslide"/>
          </p:cNvPr>
          <p:cNvSpPr txBox="1"/>
          <p:nvPr/>
        </p:nvSpPr>
        <p:spPr>
          <a:xfrm>
            <a:off x="4721671" y="395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66160" y="280253"/>
            <a:ext cx="1841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+mj-ea"/>
              </a:rPr>
              <a:t>hoght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" fill="hold"/>
                                        <p:tgtEl>
                                          <p:spTgt spid="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5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829826" y="1342703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1770346" y="557873"/>
            <a:ext cx="572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Feer vie</a:t>
            </a:r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!</a:t>
            </a:r>
          </a:p>
          <a:p>
            <a:pPr algn="ctr"/>
            <a:r>
              <a:rPr lang="en-US" sz="3600">
                <a:latin typeface="Chalkboard" charset="0"/>
                <a:ea typeface="Chalkboard" charset="0"/>
                <a:cs typeface="Chalkboard" charset="0"/>
              </a:rPr>
              <a:t>(Very good!)</a:t>
            </a:r>
          </a:p>
        </p:txBody>
      </p:sp>
      <p:pic>
        <p:nvPicPr>
          <p:cNvPr id="2" name="Feer v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7286" y="25022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3443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5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"/>
          <p:cNvSpPr/>
          <p:nvPr/>
        </p:nvSpPr>
        <p:spPr>
          <a:xfrm>
            <a:off x="787400" y="3962400"/>
            <a:ext cx="3530600" cy="2222500"/>
          </a:xfrm>
          <a:prstGeom prst="rect">
            <a:avLst/>
          </a:prstGeom>
          <a:blipFill>
            <a:blip r:embed="rId4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68" name="Rectangle"/>
          <p:cNvSpPr/>
          <p:nvPr/>
        </p:nvSpPr>
        <p:spPr>
          <a:xfrm>
            <a:off x="4648200" y="1422400"/>
            <a:ext cx="3530600" cy="2222500"/>
          </a:xfrm>
          <a:prstGeom prst="rect">
            <a:avLst/>
          </a:prstGeom>
          <a:blipFill>
            <a:blip r:embed="rId4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69" name="Rectangle"/>
          <p:cNvSpPr/>
          <p:nvPr/>
        </p:nvSpPr>
        <p:spPr>
          <a:xfrm>
            <a:off x="4648200" y="3962400"/>
            <a:ext cx="3530600" cy="2222500"/>
          </a:xfrm>
          <a:prstGeom prst="rect">
            <a:avLst/>
          </a:prstGeom>
          <a:blipFill>
            <a:blip r:embed="rId4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70" name="Rectangle"/>
          <p:cNvSpPr/>
          <p:nvPr/>
        </p:nvSpPr>
        <p:spPr>
          <a:xfrm>
            <a:off x="787400" y="1422400"/>
            <a:ext cx="3530600" cy="2222500"/>
          </a:xfrm>
          <a:prstGeom prst="rect">
            <a:avLst/>
          </a:prstGeom>
          <a:blipFill>
            <a:blip r:embed="rId4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71" name="10">
            <a:hlinkClick r:id="" action="ppaction://hlinkshowjump?jump=lastslide"/>
          </p:cNvPr>
          <p:cNvSpPr txBox="1"/>
          <p:nvPr/>
        </p:nvSpPr>
        <p:spPr>
          <a:xfrm>
            <a:off x="4670871" y="141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10</a:t>
            </a:r>
          </a:p>
        </p:txBody>
      </p:sp>
      <p:sp>
        <p:nvSpPr>
          <p:cNvPr id="372" name="6">
            <a:hlinkClick r:id="" action="ppaction://hlinkshowjump?jump=lastslide"/>
          </p:cNvPr>
          <p:cNvSpPr txBox="1"/>
          <p:nvPr/>
        </p:nvSpPr>
        <p:spPr>
          <a:xfrm>
            <a:off x="797371" y="14668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</a:t>
            </a:r>
          </a:p>
        </p:txBody>
      </p:sp>
      <p:sp>
        <p:nvSpPr>
          <p:cNvPr id="373" name="7">
            <a:hlinkClick r:id="" action="ppaction://hlinkshowjump?jump=lastslide"/>
          </p:cNvPr>
          <p:cNvSpPr txBox="1"/>
          <p:nvPr/>
        </p:nvSpPr>
        <p:spPr>
          <a:xfrm>
            <a:off x="783976" y="3956050"/>
            <a:ext cx="35560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7</a:t>
            </a:r>
          </a:p>
        </p:txBody>
      </p:sp>
      <p:sp>
        <p:nvSpPr>
          <p:cNvPr id="374" name="9">
            <a:hlinkClick r:id="" action="ppaction://hlinkshowjump?jump=nextslide"/>
          </p:cNvPr>
          <p:cNvSpPr txBox="1"/>
          <p:nvPr/>
        </p:nvSpPr>
        <p:spPr>
          <a:xfrm>
            <a:off x="4721671" y="395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9</a:t>
            </a:r>
          </a:p>
        </p:txBody>
      </p:sp>
      <p:pic>
        <p:nvPicPr>
          <p:cNvPr id="375" name="nuy-1.mov" descr="nuy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055100" y="2870200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/>
          <p:cNvSpPr/>
          <p:nvPr/>
        </p:nvSpPr>
        <p:spPr>
          <a:xfrm>
            <a:off x="3749041" y="369153"/>
            <a:ext cx="1489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+mj-ea"/>
              </a:rPr>
              <a:t>nuy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00" fill="hold"/>
                                        <p:tgtEl>
                                          <p:spTgt spid="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7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829826" y="1342703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1770346" y="557873"/>
            <a:ext cx="572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Feer vie</a:t>
            </a:r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!</a:t>
            </a:r>
          </a:p>
          <a:p>
            <a:pPr algn="ctr"/>
            <a:r>
              <a:rPr lang="en-US" sz="3600">
                <a:latin typeface="Chalkboard" charset="0"/>
                <a:ea typeface="Chalkboard" charset="0"/>
                <a:cs typeface="Chalkboard" charset="0"/>
              </a:rPr>
              <a:t>(Very good!)</a:t>
            </a:r>
          </a:p>
        </p:txBody>
      </p:sp>
      <p:pic>
        <p:nvPicPr>
          <p:cNvPr id="2" name="Feer v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7286" y="25022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9769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Nane1-1.mov" descr="Nane1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940800" y="2857500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Rectangle"/>
          <p:cNvSpPr/>
          <p:nvPr/>
        </p:nvSpPr>
        <p:spPr>
          <a:xfrm>
            <a:off x="7874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65" name="Rectangle"/>
          <p:cNvSpPr/>
          <p:nvPr/>
        </p:nvSpPr>
        <p:spPr>
          <a:xfrm>
            <a:off x="46482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66" name="Rectangle"/>
          <p:cNvSpPr/>
          <p:nvPr/>
        </p:nvSpPr>
        <p:spPr>
          <a:xfrm>
            <a:off x="46482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67" name="Rectangle"/>
          <p:cNvSpPr/>
          <p:nvPr/>
        </p:nvSpPr>
        <p:spPr>
          <a:xfrm>
            <a:off x="7874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68" name="1">
            <a:hlinkClick r:id="" action="ppaction://hlinkshowjump?jump=nextslide"/>
          </p:cNvPr>
          <p:cNvSpPr txBox="1"/>
          <p:nvPr/>
        </p:nvSpPr>
        <p:spPr>
          <a:xfrm>
            <a:off x="4670871" y="141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</a:t>
            </a:r>
          </a:p>
        </p:txBody>
      </p:sp>
      <p:sp>
        <p:nvSpPr>
          <p:cNvPr id="269" name="5">
            <a:hlinkClick r:id="" action="ppaction://hlinkshowjump?jump=lastslide"/>
          </p:cNvPr>
          <p:cNvSpPr txBox="1"/>
          <p:nvPr/>
        </p:nvSpPr>
        <p:spPr>
          <a:xfrm>
            <a:off x="797371" y="14668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5</a:t>
            </a:r>
          </a:p>
        </p:txBody>
      </p:sp>
      <p:sp>
        <p:nvSpPr>
          <p:cNvPr id="270" name="7">
            <a:hlinkClick r:id="" action="ppaction://hlinkshowjump?jump=lastslide"/>
          </p:cNvPr>
          <p:cNvSpPr txBox="1"/>
          <p:nvPr/>
        </p:nvSpPr>
        <p:spPr>
          <a:xfrm>
            <a:off x="783976" y="3956050"/>
            <a:ext cx="35560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7</a:t>
            </a:r>
          </a:p>
        </p:txBody>
      </p:sp>
      <p:sp>
        <p:nvSpPr>
          <p:cNvPr id="271" name="3">
            <a:hlinkClick r:id="" action="ppaction://hlinkshowjump?jump=lastslide"/>
          </p:cNvPr>
          <p:cNvSpPr txBox="1"/>
          <p:nvPr/>
        </p:nvSpPr>
        <p:spPr>
          <a:xfrm>
            <a:off x="4721671" y="395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9520" y="403364"/>
            <a:ext cx="1737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+mj-ea"/>
                <a:ea typeface="+mj-ea"/>
              </a:rPr>
              <a:t>nane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333" fill="hold"/>
                                        <p:tgtEl>
                                          <p:spTgt spid="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6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tree 3-1.mov" descr="tree 3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118600" y="2921000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Rectangle">
            <a:hlinkClick r:id="" action="ppaction://hlinkshowjump?jump=lastslide"/>
          </p:cNvPr>
          <p:cNvSpPr/>
          <p:nvPr/>
        </p:nvSpPr>
        <p:spPr>
          <a:xfrm>
            <a:off x="7874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82" name="Rectangle"/>
          <p:cNvSpPr/>
          <p:nvPr/>
        </p:nvSpPr>
        <p:spPr>
          <a:xfrm>
            <a:off x="46482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83" name="Rectangle"/>
          <p:cNvSpPr/>
          <p:nvPr/>
        </p:nvSpPr>
        <p:spPr>
          <a:xfrm>
            <a:off x="46482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84" name="Rectangle"/>
          <p:cNvSpPr/>
          <p:nvPr/>
        </p:nvSpPr>
        <p:spPr>
          <a:xfrm>
            <a:off x="7874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85" name="2">
            <a:hlinkClick r:id="" action="ppaction://hlinkshowjump?jump=lastslide"/>
          </p:cNvPr>
          <p:cNvSpPr txBox="1"/>
          <p:nvPr/>
        </p:nvSpPr>
        <p:spPr>
          <a:xfrm>
            <a:off x="4670871" y="141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2</a:t>
            </a:r>
          </a:p>
        </p:txBody>
      </p:sp>
      <p:sp>
        <p:nvSpPr>
          <p:cNvPr id="386" name="3">
            <a:hlinkClick r:id="" action="ppaction://hlinkshowjump?jump=nextslide"/>
          </p:cNvPr>
          <p:cNvSpPr txBox="1"/>
          <p:nvPr/>
        </p:nvSpPr>
        <p:spPr>
          <a:xfrm>
            <a:off x="797371" y="14668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3</a:t>
            </a:r>
          </a:p>
        </p:txBody>
      </p:sp>
      <p:sp>
        <p:nvSpPr>
          <p:cNvPr id="387" name="5">
            <a:hlinkClick r:id="" action="ppaction://hlinkshowjump?jump=lastslide"/>
          </p:cNvPr>
          <p:cNvSpPr txBox="1"/>
          <p:nvPr/>
        </p:nvSpPr>
        <p:spPr>
          <a:xfrm>
            <a:off x="783976" y="3956050"/>
            <a:ext cx="35560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5</a:t>
            </a:r>
          </a:p>
        </p:txBody>
      </p:sp>
      <p:sp>
        <p:nvSpPr>
          <p:cNvPr id="388" name="4">
            <a:hlinkClick r:id="" action="ppaction://hlinkshowjump?jump=lastslide"/>
          </p:cNvPr>
          <p:cNvSpPr txBox="1"/>
          <p:nvPr/>
        </p:nvSpPr>
        <p:spPr>
          <a:xfrm>
            <a:off x="4721671" y="395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9041" y="369153"/>
            <a:ext cx="1489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+mj-ea"/>
              </a:rPr>
              <a:t>tree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3333" fill="hold"/>
                                        <p:tgtEl>
                                          <p:spTgt spid="3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7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2779311" y="2104385"/>
            <a:ext cx="4981730" cy="4740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306205" y="560159"/>
            <a:ext cx="5080000" cy="1306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688" b="1">
                <a:latin typeface="Chalkboard" charset="0"/>
                <a:ea typeface="Chalkboard" charset="0"/>
                <a:cs typeface="Chalkboard" charset="0"/>
              </a:rPr>
              <a:t>Yindyssagh!</a:t>
            </a:r>
          </a:p>
          <a:p>
            <a:pPr algn="ctr"/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(Wonderful! Brilliant!)</a:t>
            </a:r>
          </a:p>
        </p:txBody>
      </p:sp>
      <p:pic>
        <p:nvPicPr>
          <p:cNvPr id="3" name="Yindyssag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4648" y="2791114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90735"/>
      </p:ext>
    </p:extLst>
  </p:cSld>
  <p:clrMapOvr>
    <a:masterClrMapping/>
  </p:clrMapOvr>
  <p:transition spd="med" advClick="0" advTm="4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1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Jeant!"/>
          <p:cNvSpPr txBox="1"/>
          <p:nvPr/>
        </p:nvSpPr>
        <p:spPr>
          <a:xfrm>
            <a:off x="3358893" y="347254"/>
            <a:ext cx="3695304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Jeant! </a:t>
            </a:r>
          </a:p>
        </p:txBody>
      </p:sp>
      <p:sp>
        <p:nvSpPr>
          <p:cNvPr id="393" name="Done!"/>
          <p:cNvSpPr txBox="1"/>
          <p:nvPr/>
        </p:nvSpPr>
        <p:spPr>
          <a:xfrm>
            <a:off x="4265117" y="2224496"/>
            <a:ext cx="1151336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Done!</a:t>
            </a:r>
          </a:p>
        </p:txBody>
      </p:sp>
      <p:pic>
        <p:nvPicPr>
          <p:cNvPr id="394" name="jeant 2-1.mov" descr="jeant 2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371840" y="696504"/>
            <a:ext cx="5207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0" y="3740518"/>
            <a:ext cx="10160000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Helvetica"/>
                <a:cs typeface="Helvetica"/>
                <a:sym typeface="Helvetica"/>
              </a:rPr>
              <a:t>If you’d like some more practice,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Helvetica"/>
                <a:cs typeface="Helvetica"/>
                <a:sym typeface="Helvetica"/>
              </a:rPr>
              <a:t>have a go at the next game as well.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Helvetica"/>
                <a:cs typeface="Helvetica"/>
                <a:sym typeface="Helvetica"/>
              </a:rPr>
              <a:t>You need to click on the word that matches the number.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aseline="0">
                <a:solidFill>
                  <a:schemeClr val="bg1"/>
                </a:solidFill>
                <a:latin typeface="+mj-lt"/>
              </a:rPr>
              <a:t>Click when you are ready to start the game.</a:t>
            </a:r>
            <a:endParaRPr kumimoji="0" lang="en-US" sz="36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" fill="hold"/>
                                        <p:tgtEl>
                                          <p:spTgt spid="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9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1"/>
          <p:cNvSpPr/>
          <p:nvPr/>
        </p:nvSpPr>
        <p:spPr>
          <a:xfrm>
            <a:off x="2819400" y="736600"/>
            <a:ext cx="4508500" cy="30607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defRPr sz="14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1</a:t>
            </a:r>
          </a:p>
        </p:txBody>
      </p:sp>
      <p:sp>
        <p:nvSpPr>
          <p:cNvPr id="477" name="Rectangle"/>
          <p:cNvSpPr/>
          <p:nvPr/>
        </p:nvSpPr>
        <p:spPr>
          <a:xfrm>
            <a:off x="55245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78" name="Rectangle"/>
          <p:cNvSpPr/>
          <p:nvPr/>
        </p:nvSpPr>
        <p:spPr>
          <a:xfrm>
            <a:off x="14986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79" name="nane">
            <a:hlinkClick r:id="" action="ppaction://hlinkshowjump?jump=nextslide"/>
          </p:cNvPr>
          <p:cNvSpPr txBox="1"/>
          <p:nvPr/>
        </p:nvSpPr>
        <p:spPr>
          <a:xfrm>
            <a:off x="1474936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nane</a:t>
            </a:r>
          </a:p>
        </p:txBody>
      </p:sp>
      <p:sp>
        <p:nvSpPr>
          <p:cNvPr id="480" name="nuy">
            <a:hlinkClick r:id="" action="ppaction://hlinkshowjump?jump=lastslide"/>
          </p:cNvPr>
          <p:cNvSpPr txBox="1"/>
          <p:nvPr/>
        </p:nvSpPr>
        <p:spPr>
          <a:xfrm>
            <a:off x="5506293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nuy</a:t>
            </a:r>
          </a:p>
        </p:txBody>
      </p:sp>
      <p:sp>
        <p:nvSpPr>
          <p:cNvPr id="481" name="Rectangle"/>
          <p:cNvSpPr/>
          <p:nvPr/>
        </p:nvSpPr>
        <p:spPr>
          <a:xfrm>
            <a:off x="55245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82" name="Rectangle"/>
          <p:cNvSpPr/>
          <p:nvPr/>
        </p:nvSpPr>
        <p:spPr>
          <a:xfrm>
            <a:off x="14986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83" name="shey">
            <a:hlinkClick r:id="" action="ppaction://hlinkshowjump?jump=lastslide"/>
          </p:cNvPr>
          <p:cNvSpPr txBox="1"/>
          <p:nvPr/>
        </p:nvSpPr>
        <p:spPr>
          <a:xfrm>
            <a:off x="1517501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shey</a:t>
            </a:r>
          </a:p>
        </p:txBody>
      </p:sp>
      <p:sp>
        <p:nvSpPr>
          <p:cNvPr id="484" name="queig">
            <a:hlinkClick r:id="" action="ppaction://hlinkshowjump?jump=lastslide"/>
          </p:cNvPr>
          <p:cNvSpPr txBox="1"/>
          <p:nvPr/>
        </p:nvSpPr>
        <p:spPr>
          <a:xfrm>
            <a:off x="5505549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queig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777575" y="1098361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777575" y="498196"/>
            <a:ext cx="349992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2" name="Shen e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069" y="25675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95859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3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5"/>
          <p:cNvSpPr/>
          <p:nvPr/>
        </p:nvSpPr>
        <p:spPr>
          <a:xfrm>
            <a:off x="2819400" y="736600"/>
            <a:ext cx="4508500" cy="30607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defRPr sz="14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5</a:t>
            </a:r>
          </a:p>
        </p:txBody>
      </p:sp>
      <p:sp>
        <p:nvSpPr>
          <p:cNvPr id="490" name="Rectangle"/>
          <p:cNvSpPr/>
          <p:nvPr/>
        </p:nvSpPr>
        <p:spPr>
          <a:xfrm>
            <a:off x="55245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91" name="Rectangle"/>
          <p:cNvSpPr/>
          <p:nvPr/>
        </p:nvSpPr>
        <p:spPr>
          <a:xfrm>
            <a:off x="14986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92" name="tree">
            <a:hlinkClick r:id="" action="ppaction://hlinkshowjump?jump=lastslide"/>
          </p:cNvPr>
          <p:cNvSpPr txBox="1"/>
          <p:nvPr/>
        </p:nvSpPr>
        <p:spPr>
          <a:xfrm>
            <a:off x="1474936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tree</a:t>
            </a:r>
          </a:p>
        </p:txBody>
      </p:sp>
      <p:sp>
        <p:nvSpPr>
          <p:cNvPr id="493" name="jees">
            <a:hlinkClick r:id="" action="ppaction://hlinkshowjump?jump=lastslide"/>
          </p:cNvPr>
          <p:cNvSpPr txBox="1"/>
          <p:nvPr/>
        </p:nvSpPr>
        <p:spPr>
          <a:xfrm>
            <a:off x="5506293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jees</a:t>
            </a:r>
          </a:p>
        </p:txBody>
      </p:sp>
      <p:sp>
        <p:nvSpPr>
          <p:cNvPr id="494" name="Rectangle"/>
          <p:cNvSpPr/>
          <p:nvPr/>
        </p:nvSpPr>
        <p:spPr>
          <a:xfrm>
            <a:off x="55245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95" name="Rectangle"/>
          <p:cNvSpPr/>
          <p:nvPr/>
        </p:nvSpPr>
        <p:spPr>
          <a:xfrm>
            <a:off x="14986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496" name="shiaght">
            <a:hlinkClick r:id="" action="ppaction://hlinkshowjump?jump=lastslide"/>
          </p:cNvPr>
          <p:cNvSpPr txBox="1"/>
          <p:nvPr/>
        </p:nvSpPr>
        <p:spPr>
          <a:xfrm>
            <a:off x="1517501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shiaght</a:t>
            </a:r>
          </a:p>
        </p:txBody>
      </p:sp>
      <p:sp>
        <p:nvSpPr>
          <p:cNvPr id="497" name="queig">
            <a:hlinkClick r:id="" action="ppaction://hlinkshowjump?jump=nextslide"/>
          </p:cNvPr>
          <p:cNvSpPr txBox="1"/>
          <p:nvPr/>
        </p:nvSpPr>
        <p:spPr>
          <a:xfrm>
            <a:off x="5505549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queig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777575" y="1098361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777575" y="498196"/>
            <a:ext cx="349992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2" name="Shen e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069" y="25675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31221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3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8"/>
          <p:cNvSpPr/>
          <p:nvPr/>
        </p:nvSpPr>
        <p:spPr>
          <a:xfrm>
            <a:off x="2819400" y="736600"/>
            <a:ext cx="4508500" cy="30607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defRPr sz="14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8</a:t>
            </a:r>
          </a:p>
        </p:txBody>
      </p:sp>
      <p:sp>
        <p:nvSpPr>
          <p:cNvPr id="502" name="Rectangle"/>
          <p:cNvSpPr/>
          <p:nvPr/>
        </p:nvSpPr>
        <p:spPr>
          <a:xfrm>
            <a:off x="55245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03" name="Rectangle"/>
          <p:cNvSpPr/>
          <p:nvPr/>
        </p:nvSpPr>
        <p:spPr>
          <a:xfrm>
            <a:off x="14986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04" name="tree">
            <a:hlinkClick r:id="" action="ppaction://hlinkshowjump?jump=lastslide"/>
          </p:cNvPr>
          <p:cNvSpPr txBox="1"/>
          <p:nvPr/>
        </p:nvSpPr>
        <p:spPr>
          <a:xfrm>
            <a:off x="1474936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tree</a:t>
            </a:r>
          </a:p>
        </p:txBody>
      </p:sp>
      <p:sp>
        <p:nvSpPr>
          <p:cNvPr id="505" name="shey">
            <a:hlinkClick r:id="" action="ppaction://hlinkshowjump?jump=lastslide"/>
          </p:cNvPr>
          <p:cNvSpPr txBox="1"/>
          <p:nvPr/>
        </p:nvSpPr>
        <p:spPr>
          <a:xfrm>
            <a:off x="5506293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shey</a:t>
            </a:r>
          </a:p>
        </p:txBody>
      </p:sp>
      <p:sp>
        <p:nvSpPr>
          <p:cNvPr id="506" name="Rectangle"/>
          <p:cNvSpPr/>
          <p:nvPr/>
        </p:nvSpPr>
        <p:spPr>
          <a:xfrm>
            <a:off x="55245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07" name="Rectangle"/>
          <p:cNvSpPr/>
          <p:nvPr/>
        </p:nvSpPr>
        <p:spPr>
          <a:xfrm>
            <a:off x="14986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08" name="jeih">
            <a:hlinkClick r:id="" action="ppaction://hlinkshowjump?jump=lastslide"/>
          </p:cNvPr>
          <p:cNvSpPr txBox="1"/>
          <p:nvPr/>
        </p:nvSpPr>
        <p:spPr>
          <a:xfrm>
            <a:off x="1517501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jeih</a:t>
            </a:r>
          </a:p>
        </p:txBody>
      </p:sp>
      <p:sp>
        <p:nvSpPr>
          <p:cNvPr id="509" name="hoght">
            <a:hlinkClick r:id="" action="ppaction://hlinkshowjump?jump=nextslide"/>
          </p:cNvPr>
          <p:cNvSpPr txBox="1"/>
          <p:nvPr/>
        </p:nvSpPr>
        <p:spPr>
          <a:xfrm>
            <a:off x="5505549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hoght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777575" y="1098361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777575" y="498196"/>
            <a:ext cx="349992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2" name="Shen e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069" y="25675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17486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3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9"/>
          <p:cNvSpPr/>
          <p:nvPr/>
        </p:nvSpPr>
        <p:spPr>
          <a:xfrm>
            <a:off x="2819400" y="736600"/>
            <a:ext cx="4508500" cy="30607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defRPr sz="14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9</a:t>
            </a:r>
          </a:p>
        </p:txBody>
      </p:sp>
      <p:sp>
        <p:nvSpPr>
          <p:cNvPr id="514" name="Rectangle"/>
          <p:cNvSpPr/>
          <p:nvPr/>
        </p:nvSpPr>
        <p:spPr>
          <a:xfrm>
            <a:off x="55245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15" name="Rectangle"/>
          <p:cNvSpPr/>
          <p:nvPr/>
        </p:nvSpPr>
        <p:spPr>
          <a:xfrm>
            <a:off x="14986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16" name="nane">
            <a:hlinkClick r:id="" action="ppaction://hlinkshowjump?jump=lastslide"/>
          </p:cNvPr>
          <p:cNvSpPr txBox="1"/>
          <p:nvPr/>
        </p:nvSpPr>
        <p:spPr>
          <a:xfrm>
            <a:off x="1474936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nane</a:t>
            </a:r>
          </a:p>
        </p:txBody>
      </p:sp>
      <p:sp>
        <p:nvSpPr>
          <p:cNvPr id="517" name="nuy">
            <a:hlinkClick r:id="" action="ppaction://hlinkshowjump?jump=nextslide"/>
          </p:cNvPr>
          <p:cNvSpPr txBox="1"/>
          <p:nvPr/>
        </p:nvSpPr>
        <p:spPr>
          <a:xfrm>
            <a:off x="5506293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nuy</a:t>
            </a:r>
          </a:p>
        </p:txBody>
      </p:sp>
      <p:sp>
        <p:nvSpPr>
          <p:cNvPr id="518" name="Rectangle"/>
          <p:cNvSpPr/>
          <p:nvPr/>
        </p:nvSpPr>
        <p:spPr>
          <a:xfrm>
            <a:off x="55245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19" name="Rectangle"/>
          <p:cNvSpPr/>
          <p:nvPr/>
        </p:nvSpPr>
        <p:spPr>
          <a:xfrm>
            <a:off x="14986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20" name="jeih">
            <a:hlinkClick r:id="" action="ppaction://hlinkshowjump?jump=lastslide"/>
          </p:cNvPr>
          <p:cNvSpPr txBox="1"/>
          <p:nvPr/>
        </p:nvSpPr>
        <p:spPr>
          <a:xfrm>
            <a:off x="1517501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jeih</a:t>
            </a:r>
          </a:p>
        </p:txBody>
      </p:sp>
      <p:sp>
        <p:nvSpPr>
          <p:cNvPr id="521" name="queig">
            <a:hlinkClick r:id="" action="ppaction://hlinkshowjump?jump=lastslide"/>
          </p:cNvPr>
          <p:cNvSpPr txBox="1"/>
          <p:nvPr/>
        </p:nvSpPr>
        <p:spPr>
          <a:xfrm>
            <a:off x="5505549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queig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777575" y="1098361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777575" y="498196"/>
            <a:ext cx="349992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2" name="Shen e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069" y="256757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3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803700" y="1490247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554117" y="557873"/>
            <a:ext cx="572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Jeant dy mie!</a:t>
            </a:r>
          </a:p>
          <a:p>
            <a:pPr algn="ctr"/>
            <a:r>
              <a:rPr lang="en-US" sz="3600">
                <a:latin typeface="Chalkboard" charset="0"/>
                <a:ea typeface="Chalkboard" charset="0"/>
                <a:cs typeface="Chalkboard" charset="0"/>
              </a:rPr>
              <a:t>(Well done!)</a:t>
            </a:r>
          </a:p>
        </p:txBody>
      </p:sp>
      <p:pic>
        <p:nvPicPr>
          <p:cNvPr id="2" name="Jeant dy m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3600" y="340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08264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9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2"/>
          <p:cNvSpPr/>
          <p:nvPr/>
        </p:nvSpPr>
        <p:spPr>
          <a:xfrm>
            <a:off x="2819400" y="736600"/>
            <a:ext cx="4508500" cy="30607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defRPr sz="14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2</a:t>
            </a:r>
          </a:p>
        </p:txBody>
      </p:sp>
      <p:sp>
        <p:nvSpPr>
          <p:cNvPr id="526" name="Rectangle"/>
          <p:cNvSpPr/>
          <p:nvPr/>
        </p:nvSpPr>
        <p:spPr>
          <a:xfrm>
            <a:off x="55245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27" name="Rectangle"/>
          <p:cNvSpPr/>
          <p:nvPr/>
        </p:nvSpPr>
        <p:spPr>
          <a:xfrm>
            <a:off x="14986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28" name="jeih">
            <a:hlinkClick r:id="" action="ppaction://hlinkshowjump?jump=lastslide"/>
          </p:cNvPr>
          <p:cNvSpPr txBox="1"/>
          <p:nvPr/>
        </p:nvSpPr>
        <p:spPr>
          <a:xfrm>
            <a:off x="1474936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jeih</a:t>
            </a:r>
          </a:p>
        </p:txBody>
      </p:sp>
      <p:sp>
        <p:nvSpPr>
          <p:cNvPr id="529" name="tree">
            <a:hlinkClick r:id="" action="ppaction://hlinkshowjump?jump=lastslide"/>
          </p:cNvPr>
          <p:cNvSpPr txBox="1"/>
          <p:nvPr/>
        </p:nvSpPr>
        <p:spPr>
          <a:xfrm>
            <a:off x="5506293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tree</a:t>
            </a:r>
          </a:p>
        </p:txBody>
      </p:sp>
      <p:sp>
        <p:nvSpPr>
          <p:cNvPr id="530" name="Rectangle"/>
          <p:cNvSpPr/>
          <p:nvPr/>
        </p:nvSpPr>
        <p:spPr>
          <a:xfrm>
            <a:off x="55245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31" name="Rectangle"/>
          <p:cNvSpPr/>
          <p:nvPr/>
        </p:nvSpPr>
        <p:spPr>
          <a:xfrm>
            <a:off x="14986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32" name="jees">
            <a:hlinkClick r:id="" action="ppaction://hlinkshowjump?jump=nextslide"/>
          </p:cNvPr>
          <p:cNvSpPr txBox="1"/>
          <p:nvPr/>
        </p:nvSpPr>
        <p:spPr>
          <a:xfrm>
            <a:off x="1517501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jees</a:t>
            </a:r>
          </a:p>
        </p:txBody>
      </p:sp>
      <p:sp>
        <p:nvSpPr>
          <p:cNvPr id="533" name="kiare">
            <a:hlinkClick r:id="" action="ppaction://hlinkshowjump?jump=lastslide"/>
          </p:cNvPr>
          <p:cNvSpPr txBox="1"/>
          <p:nvPr/>
        </p:nvSpPr>
        <p:spPr>
          <a:xfrm>
            <a:off x="5505549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kiare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803700" y="1490247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554117" y="557873"/>
            <a:ext cx="572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Jeant dy mie!</a:t>
            </a:r>
          </a:p>
          <a:p>
            <a:pPr algn="ctr"/>
            <a:r>
              <a:rPr lang="en-US" sz="3600">
                <a:latin typeface="Chalkboard" charset="0"/>
                <a:ea typeface="Chalkboard" charset="0"/>
                <a:cs typeface="Chalkboard" charset="0"/>
              </a:rPr>
              <a:t>(Well done!)</a:t>
            </a:r>
          </a:p>
        </p:txBody>
      </p:sp>
      <p:pic>
        <p:nvPicPr>
          <p:cNvPr id="2" name="Jeant dy m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3600" y="340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55486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9" grpId="0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10"/>
          <p:cNvSpPr/>
          <p:nvPr/>
        </p:nvSpPr>
        <p:spPr>
          <a:xfrm>
            <a:off x="2819400" y="736600"/>
            <a:ext cx="4508500" cy="30607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defRPr sz="14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10</a:t>
            </a:r>
          </a:p>
        </p:txBody>
      </p:sp>
      <p:sp>
        <p:nvSpPr>
          <p:cNvPr id="538" name="Rectangle"/>
          <p:cNvSpPr/>
          <p:nvPr/>
        </p:nvSpPr>
        <p:spPr>
          <a:xfrm>
            <a:off x="55245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39" name="Rectangle"/>
          <p:cNvSpPr/>
          <p:nvPr/>
        </p:nvSpPr>
        <p:spPr>
          <a:xfrm>
            <a:off x="14986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40" name="jees">
            <a:hlinkClick r:id="" action="ppaction://hlinkshowjump?jump=lastslide"/>
          </p:cNvPr>
          <p:cNvSpPr txBox="1"/>
          <p:nvPr/>
        </p:nvSpPr>
        <p:spPr>
          <a:xfrm>
            <a:off x="1474936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jees</a:t>
            </a:r>
          </a:p>
        </p:txBody>
      </p:sp>
      <p:sp>
        <p:nvSpPr>
          <p:cNvPr id="541" name="shey">
            <a:hlinkClick r:id="" action="ppaction://hlinkshowjump?jump=lastslide"/>
          </p:cNvPr>
          <p:cNvSpPr txBox="1"/>
          <p:nvPr/>
        </p:nvSpPr>
        <p:spPr>
          <a:xfrm>
            <a:off x="5506293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shey</a:t>
            </a:r>
          </a:p>
        </p:txBody>
      </p:sp>
      <p:sp>
        <p:nvSpPr>
          <p:cNvPr id="542" name="Rectangle"/>
          <p:cNvSpPr/>
          <p:nvPr/>
        </p:nvSpPr>
        <p:spPr>
          <a:xfrm>
            <a:off x="55245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43" name="Rectangle"/>
          <p:cNvSpPr/>
          <p:nvPr/>
        </p:nvSpPr>
        <p:spPr>
          <a:xfrm>
            <a:off x="14986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44" name="jeih">
            <a:hlinkClick r:id="" action="ppaction://hlinkshowjump?jump=nextslide"/>
          </p:cNvPr>
          <p:cNvSpPr txBox="1"/>
          <p:nvPr/>
        </p:nvSpPr>
        <p:spPr>
          <a:xfrm>
            <a:off x="1517501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jeih</a:t>
            </a:r>
          </a:p>
        </p:txBody>
      </p:sp>
      <p:sp>
        <p:nvSpPr>
          <p:cNvPr id="545" name="shiaght">
            <a:hlinkClick r:id="" action="ppaction://hlinkshowjump?jump=lastslide"/>
          </p:cNvPr>
          <p:cNvSpPr txBox="1"/>
          <p:nvPr/>
        </p:nvSpPr>
        <p:spPr>
          <a:xfrm>
            <a:off x="5505549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shiaght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803700" y="1490247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554117" y="557873"/>
            <a:ext cx="572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Jeant dy mie!</a:t>
            </a:r>
          </a:p>
          <a:p>
            <a:pPr algn="ctr"/>
            <a:r>
              <a:rPr lang="en-US" sz="3600">
                <a:latin typeface="Chalkboard" charset="0"/>
                <a:ea typeface="Chalkboard" charset="0"/>
                <a:cs typeface="Chalkboard" charset="0"/>
              </a:rPr>
              <a:t>(Well done!)</a:t>
            </a:r>
          </a:p>
        </p:txBody>
      </p:sp>
      <p:pic>
        <p:nvPicPr>
          <p:cNvPr id="2" name="Jeant dy m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3600" y="340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20203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9" grpId="0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7"/>
          <p:cNvSpPr/>
          <p:nvPr/>
        </p:nvSpPr>
        <p:spPr>
          <a:xfrm>
            <a:off x="2819400" y="736600"/>
            <a:ext cx="4508500" cy="30607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defRPr sz="14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7</a:t>
            </a:r>
          </a:p>
        </p:txBody>
      </p:sp>
      <p:sp>
        <p:nvSpPr>
          <p:cNvPr id="550" name="Rectangle">
            <a:hlinkClick r:id="" action="ppaction://hlinkshowjump?jump=lastslide"/>
          </p:cNvPr>
          <p:cNvSpPr/>
          <p:nvPr/>
        </p:nvSpPr>
        <p:spPr>
          <a:xfrm>
            <a:off x="55245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51" name="Rectangle"/>
          <p:cNvSpPr/>
          <p:nvPr/>
        </p:nvSpPr>
        <p:spPr>
          <a:xfrm>
            <a:off x="14986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52" name="shiaght">
            <a:hlinkClick r:id="" action="ppaction://hlinkshowjump?jump=nextslide"/>
          </p:cNvPr>
          <p:cNvSpPr txBox="1"/>
          <p:nvPr/>
        </p:nvSpPr>
        <p:spPr>
          <a:xfrm>
            <a:off x="1474936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shiaght</a:t>
            </a:r>
          </a:p>
        </p:txBody>
      </p:sp>
      <p:sp>
        <p:nvSpPr>
          <p:cNvPr id="553" name="tree">
            <a:hlinkClick r:id="" action="ppaction://hlinkshowjump?jump=lastslide"/>
          </p:cNvPr>
          <p:cNvSpPr txBox="1"/>
          <p:nvPr/>
        </p:nvSpPr>
        <p:spPr>
          <a:xfrm>
            <a:off x="5506293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tree</a:t>
            </a:r>
          </a:p>
        </p:txBody>
      </p:sp>
      <p:sp>
        <p:nvSpPr>
          <p:cNvPr id="554" name="Rectangle"/>
          <p:cNvSpPr/>
          <p:nvPr/>
        </p:nvSpPr>
        <p:spPr>
          <a:xfrm>
            <a:off x="55245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55" name="Rectangle"/>
          <p:cNvSpPr/>
          <p:nvPr/>
        </p:nvSpPr>
        <p:spPr>
          <a:xfrm>
            <a:off x="14986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56" name="shey">
            <a:hlinkClick r:id="" action="ppaction://hlinkshowjump?jump=lastslide"/>
          </p:cNvPr>
          <p:cNvSpPr txBox="1"/>
          <p:nvPr/>
        </p:nvSpPr>
        <p:spPr>
          <a:xfrm>
            <a:off x="1517501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shey</a:t>
            </a:r>
          </a:p>
        </p:txBody>
      </p:sp>
      <p:sp>
        <p:nvSpPr>
          <p:cNvPr id="557" name="queig">
            <a:hlinkClick r:id="" action="ppaction://hlinkshowjump?jump=lastslide"/>
          </p:cNvPr>
          <p:cNvSpPr txBox="1"/>
          <p:nvPr/>
        </p:nvSpPr>
        <p:spPr>
          <a:xfrm>
            <a:off x="5505549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queig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829826" y="1342703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1770346" y="557873"/>
            <a:ext cx="572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Feer vie</a:t>
            </a:r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!</a:t>
            </a:r>
          </a:p>
          <a:p>
            <a:pPr algn="ctr"/>
            <a:r>
              <a:rPr lang="en-US" sz="3600">
                <a:latin typeface="Chalkboard" charset="0"/>
                <a:ea typeface="Chalkboard" charset="0"/>
                <a:cs typeface="Chalkboard" charset="0"/>
              </a:rPr>
              <a:t>(Very good!)</a:t>
            </a:r>
          </a:p>
        </p:txBody>
      </p:sp>
      <p:pic>
        <p:nvPicPr>
          <p:cNvPr id="2" name="Feer v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7286" y="25022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70772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5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Rectangle"/>
          <p:cNvSpPr/>
          <p:nvPr/>
        </p:nvSpPr>
        <p:spPr>
          <a:xfrm>
            <a:off x="55245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62" name="Rectangle"/>
          <p:cNvSpPr/>
          <p:nvPr/>
        </p:nvSpPr>
        <p:spPr>
          <a:xfrm>
            <a:off x="14986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63" name="nane">
            <a:hlinkClick r:id="" action="ppaction://hlinkshowjump?jump=lastslide"/>
          </p:cNvPr>
          <p:cNvSpPr txBox="1"/>
          <p:nvPr/>
        </p:nvSpPr>
        <p:spPr>
          <a:xfrm>
            <a:off x="1474936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nane</a:t>
            </a:r>
          </a:p>
        </p:txBody>
      </p:sp>
      <p:sp>
        <p:nvSpPr>
          <p:cNvPr id="564" name="nuy">
            <a:hlinkClick r:id="" action="ppaction://hlinkshowjump?jump=lastslide"/>
          </p:cNvPr>
          <p:cNvSpPr txBox="1"/>
          <p:nvPr/>
        </p:nvSpPr>
        <p:spPr>
          <a:xfrm>
            <a:off x="5506293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nuy</a:t>
            </a:r>
          </a:p>
        </p:txBody>
      </p:sp>
      <p:sp>
        <p:nvSpPr>
          <p:cNvPr id="565" name="Rectangle"/>
          <p:cNvSpPr/>
          <p:nvPr/>
        </p:nvSpPr>
        <p:spPr>
          <a:xfrm>
            <a:off x="55245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66" name="Rectangle"/>
          <p:cNvSpPr/>
          <p:nvPr/>
        </p:nvSpPr>
        <p:spPr>
          <a:xfrm>
            <a:off x="14986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67" name="jees">
            <a:hlinkClick r:id="" action="ppaction://hlinkshowjump?jump=lastslide"/>
          </p:cNvPr>
          <p:cNvSpPr txBox="1"/>
          <p:nvPr/>
        </p:nvSpPr>
        <p:spPr>
          <a:xfrm>
            <a:off x="1517501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jees</a:t>
            </a:r>
          </a:p>
        </p:txBody>
      </p:sp>
      <p:sp>
        <p:nvSpPr>
          <p:cNvPr id="568" name="tree">
            <a:hlinkClick r:id="" action="ppaction://hlinkshowjump?jump=nextslide"/>
          </p:cNvPr>
          <p:cNvSpPr txBox="1"/>
          <p:nvPr/>
        </p:nvSpPr>
        <p:spPr>
          <a:xfrm>
            <a:off x="5505549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tree </a:t>
            </a:r>
          </a:p>
        </p:txBody>
      </p:sp>
      <p:sp>
        <p:nvSpPr>
          <p:cNvPr id="569" name="3"/>
          <p:cNvSpPr/>
          <p:nvPr/>
        </p:nvSpPr>
        <p:spPr>
          <a:xfrm>
            <a:off x="2819400" y="736600"/>
            <a:ext cx="4508500" cy="30607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defRPr sz="14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829826" y="1342703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1770346" y="557873"/>
            <a:ext cx="572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Feer vie</a:t>
            </a:r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!</a:t>
            </a:r>
          </a:p>
          <a:p>
            <a:pPr algn="ctr"/>
            <a:r>
              <a:rPr lang="en-US" sz="3600">
                <a:latin typeface="Chalkboard" charset="0"/>
                <a:ea typeface="Chalkboard" charset="0"/>
                <a:cs typeface="Chalkboard" charset="0"/>
              </a:rPr>
              <a:t>(Very good!)</a:t>
            </a:r>
          </a:p>
        </p:txBody>
      </p:sp>
      <p:pic>
        <p:nvPicPr>
          <p:cNvPr id="2" name="Feer v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7286" y="25022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57413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5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4"/>
          <p:cNvSpPr/>
          <p:nvPr/>
        </p:nvSpPr>
        <p:spPr>
          <a:xfrm>
            <a:off x="2819400" y="736600"/>
            <a:ext cx="4508500" cy="30607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defRPr sz="14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4</a:t>
            </a:r>
          </a:p>
        </p:txBody>
      </p:sp>
      <p:sp>
        <p:nvSpPr>
          <p:cNvPr id="574" name="Rectangle"/>
          <p:cNvSpPr/>
          <p:nvPr/>
        </p:nvSpPr>
        <p:spPr>
          <a:xfrm>
            <a:off x="55245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75" name="Rectangle"/>
          <p:cNvSpPr/>
          <p:nvPr/>
        </p:nvSpPr>
        <p:spPr>
          <a:xfrm>
            <a:off x="14986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76" name="kiare">
            <a:hlinkClick r:id="" action="ppaction://hlinkshowjump?jump=nextslide"/>
          </p:cNvPr>
          <p:cNvSpPr txBox="1"/>
          <p:nvPr/>
        </p:nvSpPr>
        <p:spPr>
          <a:xfrm>
            <a:off x="1474936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kiare</a:t>
            </a:r>
          </a:p>
        </p:txBody>
      </p:sp>
      <p:sp>
        <p:nvSpPr>
          <p:cNvPr id="577" name="nuy">
            <a:hlinkClick r:id="" action="ppaction://hlinkshowjump?jump=lastslide"/>
          </p:cNvPr>
          <p:cNvSpPr txBox="1"/>
          <p:nvPr/>
        </p:nvSpPr>
        <p:spPr>
          <a:xfrm>
            <a:off x="5506293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nuy</a:t>
            </a:r>
          </a:p>
        </p:txBody>
      </p:sp>
      <p:sp>
        <p:nvSpPr>
          <p:cNvPr id="578" name="Rectangle"/>
          <p:cNvSpPr/>
          <p:nvPr/>
        </p:nvSpPr>
        <p:spPr>
          <a:xfrm>
            <a:off x="55245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79" name="Rectangle"/>
          <p:cNvSpPr/>
          <p:nvPr/>
        </p:nvSpPr>
        <p:spPr>
          <a:xfrm>
            <a:off x="14986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80" name="shey">
            <a:hlinkClick r:id="" action="ppaction://hlinkshowjump?jump=lastslide"/>
          </p:cNvPr>
          <p:cNvSpPr txBox="1"/>
          <p:nvPr/>
        </p:nvSpPr>
        <p:spPr>
          <a:xfrm>
            <a:off x="1517501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shey</a:t>
            </a:r>
          </a:p>
        </p:txBody>
      </p:sp>
      <p:sp>
        <p:nvSpPr>
          <p:cNvPr id="581" name="queig">
            <a:hlinkClick r:id="" action="ppaction://hlinkshowjump?jump=lastslide"/>
          </p:cNvPr>
          <p:cNvSpPr txBox="1"/>
          <p:nvPr/>
        </p:nvSpPr>
        <p:spPr>
          <a:xfrm>
            <a:off x="5505549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queig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kiare 1-2.mov" descr="kiare 1-2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991600" y="2832100"/>
            <a:ext cx="825500" cy="825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Rectangle"/>
          <p:cNvSpPr/>
          <p:nvPr/>
        </p:nvSpPr>
        <p:spPr>
          <a:xfrm>
            <a:off x="7874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78" name="Rectangle"/>
          <p:cNvSpPr/>
          <p:nvPr/>
        </p:nvSpPr>
        <p:spPr>
          <a:xfrm>
            <a:off x="46482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79" name="Rectangle"/>
          <p:cNvSpPr/>
          <p:nvPr/>
        </p:nvSpPr>
        <p:spPr>
          <a:xfrm>
            <a:off x="46482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80" name="Rectangle"/>
          <p:cNvSpPr/>
          <p:nvPr/>
        </p:nvSpPr>
        <p:spPr>
          <a:xfrm>
            <a:off x="7874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81" name="4">
            <a:hlinkClick r:id="" action="ppaction://hlinkshowjump?jump=nextslide"/>
          </p:cNvPr>
          <p:cNvSpPr txBox="1"/>
          <p:nvPr/>
        </p:nvSpPr>
        <p:spPr>
          <a:xfrm>
            <a:off x="4670871" y="141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4</a:t>
            </a:r>
          </a:p>
        </p:txBody>
      </p:sp>
      <p:sp>
        <p:nvSpPr>
          <p:cNvPr id="282" name="3">
            <a:hlinkClick r:id="" action="ppaction://hlinkshowjump?jump=lastslide"/>
          </p:cNvPr>
          <p:cNvSpPr txBox="1"/>
          <p:nvPr/>
        </p:nvSpPr>
        <p:spPr>
          <a:xfrm>
            <a:off x="797371" y="14668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3</a:t>
            </a:r>
          </a:p>
        </p:txBody>
      </p:sp>
      <p:sp>
        <p:nvSpPr>
          <p:cNvPr id="283" name="6">
            <a:hlinkClick r:id="" action="ppaction://hlinkshowjump?jump=lastslide"/>
          </p:cNvPr>
          <p:cNvSpPr txBox="1"/>
          <p:nvPr/>
        </p:nvSpPr>
        <p:spPr>
          <a:xfrm>
            <a:off x="783976" y="3956050"/>
            <a:ext cx="35560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</a:t>
            </a:r>
          </a:p>
        </p:txBody>
      </p:sp>
      <p:sp>
        <p:nvSpPr>
          <p:cNvPr id="284" name="5">
            <a:hlinkClick r:id="" action="ppaction://hlinkshowjump?jump=lastslide"/>
          </p:cNvPr>
          <p:cNvSpPr txBox="1"/>
          <p:nvPr/>
        </p:nvSpPr>
        <p:spPr>
          <a:xfrm>
            <a:off x="4721671" y="395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1474" y="369153"/>
            <a:ext cx="2455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+mj-ea"/>
              </a:rPr>
              <a:t>kiare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3333" fill="hold"/>
                                        <p:tgtEl>
                                          <p:spTgt spid="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7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829826" y="1342703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1770346" y="557873"/>
            <a:ext cx="572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Feer vie</a:t>
            </a:r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!</a:t>
            </a:r>
          </a:p>
          <a:p>
            <a:pPr algn="ctr"/>
            <a:r>
              <a:rPr lang="en-US" sz="3600">
                <a:latin typeface="Chalkboard" charset="0"/>
                <a:ea typeface="Chalkboard" charset="0"/>
                <a:cs typeface="Chalkboard" charset="0"/>
              </a:rPr>
              <a:t>(Very good!)</a:t>
            </a:r>
          </a:p>
        </p:txBody>
      </p:sp>
      <p:pic>
        <p:nvPicPr>
          <p:cNvPr id="2" name="Feer v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7286" y="25022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58669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5" grpId="0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6"/>
          <p:cNvSpPr/>
          <p:nvPr/>
        </p:nvSpPr>
        <p:spPr>
          <a:xfrm>
            <a:off x="2819400" y="736600"/>
            <a:ext cx="4508500" cy="30607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algn="ctr">
              <a:defRPr sz="14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Chalkboard"/>
              </a:defRPr>
            </a:lvl1pPr>
          </a:lstStyle>
          <a:p>
            <a:r>
              <a:t>6</a:t>
            </a:r>
          </a:p>
        </p:txBody>
      </p:sp>
      <p:sp>
        <p:nvSpPr>
          <p:cNvPr id="586" name="Rectangle"/>
          <p:cNvSpPr/>
          <p:nvPr/>
        </p:nvSpPr>
        <p:spPr>
          <a:xfrm>
            <a:off x="55245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87" name="Rectangle"/>
          <p:cNvSpPr/>
          <p:nvPr/>
        </p:nvSpPr>
        <p:spPr>
          <a:xfrm>
            <a:off x="1498600" y="50800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88" name="nane">
            <a:hlinkClick r:id="" action="ppaction://hlinkshowjump?jump=lastslide"/>
          </p:cNvPr>
          <p:cNvSpPr txBox="1"/>
          <p:nvPr/>
        </p:nvSpPr>
        <p:spPr>
          <a:xfrm>
            <a:off x="1474936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nane</a:t>
            </a:r>
          </a:p>
        </p:txBody>
      </p:sp>
      <p:sp>
        <p:nvSpPr>
          <p:cNvPr id="589" name="shey">
            <a:hlinkClick r:id="" action="ppaction://hlinkshowjump?jump=nextslide"/>
          </p:cNvPr>
          <p:cNvSpPr txBox="1"/>
          <p:nvPr/>
        </p:nvSpPr>
        <p:spPr>
          <a:xfrm>
            <a:off x="5506293" y="50482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shey</a:t>
            </a:r>
          </a:p>
        </p:txBody>
      </p:sp>
      <p:sp>
        <p:nvSpPr>
          <p:cNvPr id="590" name="Rectangle"/>
          <p:cNvSpPr/>
          <p:nvPr/>
        </p:nvSpPr>
        <p:spPr>
          <a:xfrm>
            <a:off x="55245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91" name="Rectangle"/>
          <p:cNvSpPr/>
          <p:nvPr/>
        </p:nvSpPr>
        <p:spPr>
          <a:xfrm>
            <a:off x="1498600" y="6388100"/>
            <a:ext cx="3352800" cy="8763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592" name="shiaght">
            <a:hlinkClick r:id="" action="ppaction://hlinkshowjump?jump=lastslide"/>
          </p:cNvPr>
          <p:cNvSpPr txBox="1"/>
          <p:nvPr/>
        </p:nvSpPr>
        <p:spPr>
          <a:xfrm>
            <a:off x="1517501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shiaght</a:t>
            </a:r>
          </a:p>
        </p:txBody>
      </p:sp>
      <p:sp>
        <p:nvSpPr>
          <p:cNvPr id="593" name="jees">
            <a:hlinkClick r:id="" action="ppaction://hlinkshowjump?jump=lastslide"/>
          </p:cNvPr>
          <p:cNvSpPr txBox="1"/>
          <p:nvPr/>
        </p:nvSpPr>
        <p:spPr>
          <a:xfrm>
            <a:off x="5505549" y="6356350"/>
            <a:ext cx="3378201" cy="92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4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2779311" y="2104385"/>
            <a:ext cx="4981730" cy="4740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306205" y="560159"/>
            <a:ext cx="5080000" cy="13061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688" b="1">
                <a:latin typeface="Chalkboard" charset="0"/>
                <a:ea typeface="Chalkboard" charset="0"/>
                <a:cs typeface="Chalkboard" charset="0"/>
              </a:rPr>
              <a:t>Yindyssagh!</a:t>
            </a:r>
          </a:p>
          <a:p>
            <a:pPr algn="ctr"/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(Wonderful! Brilliant!)</a:t>
            </a:r>
          </a:p>
        </p:txBody>
      </p:sp>
      <p:pic>
        <p:nvPicPr>
          <p:cNvPr id="3" name="Yindyssag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4648" y="2791114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6731"/>
      </p:ext>
    </p:extLst>
  </p:cSld>
  <p:clrMapOvr>
    <a:masterClrMapping/>
  </p:clrMapOvr>
  <p:transition spd="med" advClick="0" advTm="4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1" grpId="0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Jeant!"/>
          <p:cNvSpPr txBox="1"/>
          <p:nvPr/>
        </p:nvSpPr>
        <p:spPr>
          <a:xfrm>
            <a:off x="3228264" y="2933700"/>
            <a:ext cx="3695304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11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Jeant! </a:t>
            </a:r>
          </a:p>
        </p:txBody>
      </p:sp>
      <p:sp>
        <p:nvSpPr>
          <p:cNvPr id="598" name="Done!"/>
          <p:cNvSpPr txBox="1"/>
          <p:nvPr/>
        </p:nvSpPr>
        <p:spPr>
          <a:xfrm>
            <a:off x="4500248" y="5124450"/>
            <a:ext cx="1151336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Done!</a:t>
            </a:r>
          </a:p>
        </p:txBody>
      </p:sp>
      <p:pic>
        <p:nvPicPr>
          <p:cNvPr id="599" name="jeant 2-1.mov" descr="jeant 2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280400" y="3009900"/>
            <a:ext cx="520700" cy="520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" fill="hold"/>
                                        <p:tgtEl>
                                          <p:spTgt spid="5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599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x-wrong-cross-no-th.png" descr="x-wrong-cross-no-th.png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90364" y="1601568"/>
            <a:ext cx="4726538" cy="4206620"/>
          </a:xfrm>
          <a:prstGeom prst="rect">
            <a:avLst/>
          </a:prstGeom>
          <a:ln w="88900">
            <a:miter lim="400000"/>
          </a:ln>
        </p:spPr>
      </p:pic>
      <p:sp>
        <p:nvSpPr>
          <p:cNvPr id="602" name="Arrow">
            <a:hlinkClick r:id="" action="ppaction://hlinkshowjump?jump=lastslideviewed"/>
          </p:cNvPr>
          <p:cNvSpPr/>
          <p:nvPr/>
        </p:nvSpPr>
        <p:spPr>
          <a:xfrm flipH="1">
            <a:off x="437018" y="6251236"/>
            <a:ext cx="1011121" cy="1011121"/>
          </a:xfrm>
          <a:prstGeom prst="rightArrow">
            <a:avLst>
              <a:gd name="adj1" fmla="val 32000"/>
              <a:gd name="adj2" fmla="val 43176"/>
            </a:avLst>
          </a:prstGeom>
          <a:solidFill>
            <a:srgbClr val="A31400"/>
          </a:solidFill>
          <a:ln w="12700">
            <a:miter lim="400000"/>
          </a:ln>
        </p:spPr>
        <p:txBody>
          <a:bodyPr lIns="39687" tIns="39687" rIns="39687" bIns="39687" anchor="ctr"/>
          <a:lstStyle/>
          <a:p>
            <a:pPr algn="ctr" defTabSz="456406">
              <a:defRPr sz="2800">
                <a:solidFill>
                  <a:srgbClr val="FFFFFF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pPr>
            <a:endParaRPr/>
          </a:p>
        </p:txBody>
      </p:sp>
      <p:pic>
        <p:nvPicPr>
          <p:cNvPr id="603" name="cha nee-1.mov" descr="cha nee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371953" y="694531"/>
            <a:ext cx="525860" cy="525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" fill="hold"/>
                                        <p:tgtEl>
                                          <p:spTgt spid="6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9"/>
                            </p:stCondLst>
                            <p:childTnLst>
                              <p:par>
                                <p:cTn id="8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603"/>
                </p:tgtEl>
              </p:cMediaNode>
            </p:audio>
          </p:childTnLst>
        </p:cTn>
      </p:par>
    </p:tnLst>
    <p:bldLst>
      <p:bldP spid="601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777575" y="1098361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777575" y="498196"/>
            <a:ext cx="349992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2" name="Shen e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3600" y="340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Jees2-3.mov" descr="Jees2-3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718550" y="3962400"/>
            <a:ext cx="11303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Rectangle">
            <a:hlinkClick r:id="" action="ppaction://hlinkshowjump?jump=lastslide"/>
          </p:cNvPr>
          <p:cNvSpPr/>
          <p:nvPr/>
        </p:nvSpPr>
        <p:spPr>
          <a:xfrm>
            <a:off x="7874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91" name="Rectangle"/>
          <p:cNvSpPr/>
          <p:nvPr/>
        </p:nvSpPr>
        <p:spPr>
          <a:xfrm>
            <a:off x="46482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92" name="Rectangle"/>
          <p:cNvSpPr/>
          <p:nvPr/>
        </p:nvSpPr>
        <p:spPr>
          <a:xfrm>
            <a:off x="46482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93" name="Rectangle"/>
          <p:cNvSpPr/>
          <p:nvPr/>
        </p:nvSpPr>
        <p:spPr>
          <a:xfrm>
            <a:off x="7874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294" name="5">
            <a:hlinkClick r:id="" action="ppaction://hlinkshowjump?jump=lastslide"/>
          </p:cNvPr>
          <p:cNvSpPr txBox="1"/>
          <p:nvPr/>
        </p:nvSpPr>
        <p:spPr>
          <a:xfrm>
            <a:off x="4670871" y="141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5</a:t>
            </a:r>
          </a:p>
        </p:txBody>
      </p:sp>
      <p:sp>
        <p:nvSpPr>
          <p:cNvPr id="295" name="6">
            <a:hlinkClick r:id="" action="ppaction://hlinkshowjump?jump=lastslide"/>
          </p:cNvPr>
          <p:cNvSpPr txBox="1"/>
          <p:nvPr/>
        </p:nvSpPr>
        <p:spPr>
          <a:xfrm>
            <a:off x="797371" y="14668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</a:t>
            </a:r>
          </a:p>
        </p:txBody>
      </p:sp>
      <p:sp>
        <p:nvSpPr>
          <p:cNvPr id="296" name="7">
            <a:hlinkClick r:id="" action="ppaction://hlinkshowjump?jump=lastslide"/>
          </p:cNvPr>
          <p:cNvSpPr txBox="1"/>
          <p:nvPr/>
        </p:nvSpPr>
        <p:spPr>
          <a:xfrm>
            <a:off x="783976" y="3956050"/>
            <a:ext cx="35560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7</a:t>
            </a:r>
          </a:p>
        </p:txBody>
      </p:sp>
      <p:sp>
        <p:nvSpPr>
          <p:cNvPr id="297" name="2">
            <a:hlinkClick r:id="" action="ppaction://hlinkshowjump?jump=nextslide"/>
          </p:cNvPr>
          <p:cNvSpPr txBox="1"/>
          <p:nvPr/>
        </p:nvSpPr>
        <p:spPr>
          <a:xfrm>
            <a:off x="4721671" y="395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9041" y="369153"/>
            <a:ext cx="1489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+mj-ea"/>
              </a:rPr>
              <a:t>jees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4999" fill="hold"/>
                                        <p:tgtEl>
                                          <p:spTgt spid="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8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777575" y="1098361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777575" y="498196"/>
            <a:ext cx="349992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pPr algn="ctr"/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2" name="Shen e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3600" y="340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33424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ey-2.mov" descr="shey-2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093200" y="2832100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Rectangle"/>
          <p:cNvSpPr/>
          <p:nvPr/>
        </p:nvSpPr>
        <p:spPr>
          <a:xfrm>
            <a:off x="7874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04" name="Rectangle"/>
          <p:cNvSpPr/>
          <p:nvPr/>
        </p:nvSpPr>
        <p:spPr>
          <a:xfrm>
            <a:off x="46482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05" name="Rectangle"/>
          <p:cNvSpPr/>
          <p:nvPr/>
        </p:nvSpPr>
        <p:spPr>
          <a:xfrm>
            <a:off x="4648200" y="396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06" name="Rectangle"/>
          <p:cNvSpPr/>
          <p:nvPr/>
        </p:nvSpPr>
        <p:spPr>
          <a:xfrm>
            <a:off x="787400" y="1422400"/>
            <a:ext cx="3530600" cy="2222500"/>
          </a:xfrm>
          <a:prstGeom prst="rect">
            <a:avLst/>
          </a:prstGeom>
          <a:blipFill>
            <a:blip r:embed="rId5"/>
          </a:blipFill>
          <a:ln w="254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sp>
        <p:nvSpPr>
          <p:cNvPr id="307" name="8">
            <a:hlinkClick r:id="" action="ppaction://hlinkshowjump?jump=lastslide"/>
          </p:cNvPr>
          <p:cNvSpPr txBox="1"/>
          <p:nvPr/>
        </p:nvSpPr>
        <p:spPr>
          <a:xfrm>
            <a:off x="4670871" y="141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8</a:t>
            </a:r>
          </a:p>
        </p:txBody>
      </p:sp>
      <p:sp>
        <p:nvSpPr>
          <p:cNvPr id="308" name="10">
            <a:hlinkClick r:id="" action="ppaction://hlinkshowjump?jump=lastslide"/>
          </p:cNvPr>
          <p:cNvSpPr txBox="1"/>
          <p:nvPr/>
        </p:nvSpPr>
        <p:spPr>
          <a:xfrm>
            <a:off x="797371" y="14668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10</a:t>
            </a:r>
          </a:p>
        </p:txBody>
      </p:sp>
      <p:sp>
        <p:nvSpPr>
          <p:cNvPr id="309" name="6">
            <a:hlinkClick r:id="" action="ppaction://hlinkshowjump?jump=nextslide"/>
          </p:cNvPr>
          <p:cNvSpPr txBox="1"/>
          <p:nvPr/>
        </p:nvSpPr>
        <p:spPr>
          <a:xfrm>
            <a:off x="783976" y="3956050"/>
            <a:ext cx="35560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</a:t>
            </a:r>
          </a:p>
        </p:txBody>
      </p:sp>
      <p:sp>
        <p:nvSpPr>
          <p:cNvPr id="310" name="9">
            <a:hlinkClick r:id="" action="ppaction://hlinkshowjump?jump=lastslide"/>
          </p:cNvPr>
          <p:cNvSpPr txBox="1"/>
          <p:nvPr/>
        </p:nvSpPr>
        <p:spPr>
          <a:xfrm>
            <a:off x="4721671" y="3956050"/>
            <a:ext cx="3492501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defRPr sz="144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9041" y="369153"/>
            <a:ext cx="1489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+mj-ea"/>
              </a:rPr>
              <a:t>shey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333" fill="hold"/>
                                        <p:tgtEl>
                                          <p:spTgt spid="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0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7" r="6170" b="2485"/>
          <a:stretch>
            <a:fillRect/>
          </a:stretch>
        </p:blipFill>
        <p:spPr>
          <a:xfrm>
            <a:off x="2803700" y="1490247"/>
            <a:ext cx="5699276" cy="5423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3" y="1"/>
                </a:moveTo>
                <a:cubicBezTo>
                  <a:pt x="21196" y="3"/>
                  <a:pt x="21126" y="17"/>
                  <a:pt x="21044" y="43"/>
                </a:cubicBezTo>
                <a:cubicBezTo>
                  <a:pt x="20811" y="117"/>
                  <a:pt x="20485" y="303"/>
                  <a:pt x="19631" y="845"/>
                </a:cubicBezTo>
                <a:cubicBezTo>
                  <a:pt x="18525" y="1549"/>
                  <a:pt x="16707" y="2973"/>
                  <a:pt x="15012" y="4465"/>
                </a:cubicBezTo>
                <a:cubicBezTo>
                  <a:pt x="14225" y="5158"/>
                  <a:pt x="11627" y="7923"/>
                  <a:pt x="11450" y="8256"/>
                </a:cubicBezTo>
                <a:cubicBezTo>
                  <a:pt x="11418" y="8318"/>
                  <a:pt x="11354" y="8371"/>
                  <a:pt x="11307" y="8373"/>
                </a:cubicBezTo>
                <a:cubicBezTo>
                  <a:pt x="11260" y="8376"/>
                  <a:pt x="11039" y="8603"/>
                  <a:pt x="10814" y="8878"/>
                </a:cubicBezTo>
                <a:cubicBezTo>
                  <a:pt x="10590" y="9154"/>
                  <a:pt x="10200" y="9614"/>
                  <a:pt x="9947" y="9901"/>
                </a:cubicBezTo>
                <a:cubicBezTo>
                  <a:pt x="9694" y="10189"/>
                  <a:pt x="9487" y="10437"/>
                  <a:pt x="9487" y="10452"/>
                </a:cubicBezTo>
                <a:cubicBezTo>
                  <a:pt x="9487" y="10467"/>
                  <a:pt x="9318" y="10687"/>
                  <a:pt x="9112" y="10940"/>
                </a:cubicBezTo>
                <a:cubicBezTo>
                  <a:pt x="8906" y="11193"/>
                  <a:pt x="8594" y="11602"/>
                  <a:pt x="8421" y="11846"/>
                </a:cubicBezTo>
                <a:cubicBezTo>
                  <a:pt x="8247" y="12091"/>
                  <a:pt x="7937" y="12523"/>
                  <a:pt x="7732" y="12806"/>
                </a:cubicBezTo>
                <a:cubicBezTo>
                  <a:pt x="7528" y="13089"/>
                  <a:pt x="7361" y="13349"/>
                  <a:pt x="7361" y="13382"/>
                </a:cubicBezTo>
                <a:cubicBezTo>
                  <a:pt x="7361" y="13415"/>
                  <a:pt x="7316" y="13482"/>
                  <a:pt x="7261" y="13530"/>
                </a:cubicBezTo>
                <a:cubicBezTo>
                  <a:pt x="7205" y="13579"/>
                  <a:pt x="7029" y="13852"/>
                  <a:pt x="6868" y="14138"/>
                </a:cubicBezTo>
                <a:cubicBezTo>
                  <a:pt x="6427" y="14922"/>
                  <a:pt x="6289" y="14862"/>
                  <a:pt x="5839" y="13685"/>
                </a:cubicBezTo>
                <a:cubicBezTo>
                  <a:pt x="5179" y="11957"/>
                  <a:pt x="4400" y="10553"/>
                  <a:pt x="3695" y="9819"/>
                </a:cubicBezTo>
                <a:cubicBezTo>
                  <a:pt x="3344" y="9455"/>
                  <a:pt x="3278" y="9417"/>
                  <a:pt x="2995" y="9417"/>
                </a:cubicBezTo>
                <a:cubicBezTo>
                  <a:pt x="2787" y="9417"/>
                  <a:pt x="2540" y="9493"/>
                  <a:pt x="2260" y="9642"/>
                </a:cubicBezTo>
                <a:cubicBezTo>
                  <a:pt x="1573" y="10009"/>
                  <a:pt x="473" y="10793"/>
                  <a:pt x="225" y="11092"/>
                </a:cubicBezTo>
                <a:cubicBezTo>
                  <a:pt x="-121" y="11509"/>
                  <a:pt x="-86" y="11671"/>
                  <a:pt x="464" y="12212"/>
                </a:cubicBezTo>
                <a:cubicBezTo>
                  <a:pt x="926" y="12667"/>
                  <a:pt x="1357" y="13250"/>
                  <a:pt x="1724" y="13911"/>
                </a:cubicBezTo>
                <a:cubicBezTo>
                  <a:pt x="1958" y="14334"/>
                  <a:pt x="2820" y="16155"/>
                  <a:pt x="2998" y="16605"/>
                </a:cubicBezTo>
                <a:cubicBezTo>
                  <a:pt x="3071" y="16791"/>
                  <a:pt x="3509" y="17849"/>
                  <a:pt x="3971" y="18957"/>
                </a:cubicBezTo>
                <a:cubicBezTo>
                  <a:pt x="4433" y="20066"/>
                  <a:pt x="4810" y="21003"/>
                  <a:pt x="4810" y="21040"/>
                </a:cubicBezTo>
                <a:cubicBezTo>
                  <a:pt x="4810" y="21076"/>
                  <a:pt x="4696" y="21157"/>
                  <a:pt x="4555" y="21220"/>
                </a:cubicBezTo>
                <a:cubicBezTo>
                  <a:pt x="4414" y="21282"/>
                  <a:pt x="4320" y="21354"/>
                  <a:pt x="4344" y="21381"/>
                </a:cubicBezTo>
                <a:cubicBezTo>
                  <a:pt x="4369" y="21407"/>
                  <a:pt x="4613" y="21463"/>
                  <a:pt x="4886" y="21507"/>
                </a:cubicBezTo>
                <a:cubicBezTo>
                  <a:pt x="5427" y="21593"/>
                  <a:pt x="7480" y="21593"/>
                  <a:pt x="7779" y="21507"/>
                </a:cubicBezTo>
                <a:cubicBezTo>
                  <a:pt x="7880" y="21477"/>
                  <a:pt x="8051" y="21446"/>
                  <a:pt x="8158" y="21439"/>
                </a:cubicBezTo>
                <a:cubicBezTo>
                  <a:pt x="8385" y="21423"/>
                  <a:pt x="8513" y="21324"/>
                  <a:pt x="8307" y="21324"/>
                </a:cubicBezTo>
                <a:cubicBezTo>
                  <a:pt x="8230" y="21324"/>
                  <a:pt x="8108" y="21278"/>
                  <a:pt x="8034" y="21221"/>
                </a:cubicBezTo>
                <a:cubicBezTo>
                  <a:pt x="7904" y="21121"/>
                  <a:pt x="7905" y="21101"/>
                  <a:pt x="8101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60" y="16864"/>
                  <a:pt x="9809" y="16493"/>
                </a:cubicBezTo>
                <a:cubicBezTo>
                  <a:pt x="10854" y="13902"/>
                  <a:pt x="12297" y="11319"/>
                  <a:pt x="14220" y="8596"/>
                </a:cubicBezTo>
                <a:cubicBezTo>
                  <a:pt x="15539" y="6730"/>
                  <a:pt x="16594" y="5487"/>
                  <a:pt x="19054" y="2902"/>
                </a:cubicBezTo>
                <a:cubicBezTo>
                  <a:pt x="20327" y="1563"/>
                  <a:pt x="21392" y="388"/>
                  <a:pt x="21420" y="291"/>
                </a:cubicBezTo>
                <a:cubicBezTo>
                  <a:pt x="21479" y="90"/>
                  <a:pt x="21423" y="-7"/>
                  <a:pt x="21253" y="1"/>
                </a:cubicBezTo>
                <a:close/>
              </a:path>
            </a:pathLst>
          </a:custGeom>
          <a:ln w="889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554117" y="557873"/>
            <a:ext cx="572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Jeant dy mie!</a:t>
            </a:r>
          </a:p>
          <a:p>
            <a:pPr algn="ctr"/>
            <a:r>
              <a:rPr lang="en-US" sz="3600">
                <a:latin typeface="Chalkboard" charset="0"/>
                <a:ea typeface="Chalkboard" charset="0"/>
                <a:cs typeface="Chalkboard" charset="0"/>
              </a:rPr>
              <a:t>(Well done!)</a:t>
            </a:r>
          </a:p>
        </p:txBody>
      </p:sp>
      <p:pic>
        <p:nvPicPr>
          <p:cNvPr id="2" name="Jeant dy m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3600" y="3403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87952"/>
      </p:ext>
    </p:extLst>
  </p:cSld>
  <p:clrMapOvr>
    <a:masterClrMapping/>
  </p:clrMapOvr>
  <p:transition spd="med" advClick="0" advTm="3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9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Gill Sans"/>
        <a:ea typeface="Gill Sans"/>
        <a:cs typeface="Gill Sans"/>
      </a:minorFont>
    </a:fontScheme>
    <a:fmtScheme name="Chalkboard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j-lt"/>
            <a:ea typeface="+mj-ea"/>
            <a:cs typeface="+mj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Gill Sans"/>
        <a:ea typeface="Gill Sans"/>
        <a:cs typeface="Gill Sans"/>
      </a:minorFont>
    </a:fontScheme>
    <a:fmtScheme name="Chalkboard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j-lt"/>
            <a:ea typeface="+mj-ea"/>
            <a:cs typeface="+mj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327</Words>
  <Application>Microsoft Macintosh PowerPoint</Application>
  <PresentationFormat>Custom</PresentationFormat>
  <Paragraphs>155</Paragraphs>
  <Slides>44</Slides>
  <Notes>0</Notes>
  <HiddenSlides>0</HiddenSlides>
  <MMClips>33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American Typewriter</vt:lpstr>
      <vt:lpstr>Bodoni SvtyTwo ITC TT-Book</vt:lpstr>
      <vt:lpstr>Chalkboard</vt:lpstr>
      <vt:lpstr>Comic Sans MS</vt:lpstr>
      <vt:lpstr>Gill Sans</vt:lpstr>
      <vt:lpstr>Helvetica</vt:lpstr>
      <vt:lpstr>Lucida Grande</vt:lpstr>
      <vt:lpstr>Chalkboard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5</cp:revision>
  <dcterms:modified xsi:type="dcterms:W3CDTF">2020-05-07T12:33:10Z</dcterms:modified>
</cp:coreProperties>
</file>