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image7.jpeg" ContentType="image/jpeg"/>
  <Override PartName="/ppt/media/media1.mov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6C6963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4D7"/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>
          <a:latin typeface="American Typewriter"/>
          <a:ea typeface="American Typewriter"/>
          <a:cs typeface="American Typewriter"/>
        </a:font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BBFC77FB-9ED0-4EC9-95AA-A1379042E648}" styleName="">
    <a:tblBg/>
    <a:wholeTbl>
      <a:tcTxStyle b="off" i="off">
        <a:font>
          <a:latin typeface="Hoefler Text"/>
          <a:ea typeface="Hoefler Text"/>
          <a:cs typeface="Hoefler Text"/>
        </a:font>
        <a:srgbClr val="767367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BEA8">
              <a:alpha val="2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/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radient_photo-h-2.pdf" descr="gradient_photo-h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radient_photo-v-1.pdf" descr="gradient_photo-v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le Text"/>
          <p:cNvSpPr txBox="1"/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/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9" name="Body Level One…"/>
          <p:cNvSpPr txBox="1"/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adient_photo-bullets.pdf" descr="gradient_photo-bulle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1pPr>
            <a:lvl2pPr marL="9833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2pPr>
            <a:lvl3pPr marL="13262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3pPr>
            <a:lvl4pPr marL="16818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4pPr>
            <a:lvl5pPr marL="2024722" indent="-386422">
              <a:spcBef>
                <a:spcPts val="3000"/>
              </a:spcBef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838200" y="2298700"/>
            <a:ext cx="8470900" cy="1879600"/>
          </a:xfrm>
          <a:prstGeom prst="rect">
            <a:avLst/>
          </a:prstGeom>
        </p:spPr>
        <p:txBody>
          <a:bodyPr anchor="b"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838200" y="4191000"/>
            <a:ext cx="8470900" cy="107817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5" name="Body Level One…"/>
          <p:cNvSpPr txBox="1"/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4" name="Body Level One…"/>
          <p:cNvSpPr txBox="1"/>
          <p:nvPr>
            <p:ph type="body" idx="1"/>
          </p:nvPr>
        </p:nvSpPr>
        <p:spPr>
          <a:xfrm>
            <a:off x="838200" y="1968500"/>
            <a:ext cx="8470900" cy="4775200"/>
          </a:xfrm>
          <a:prstGeom prst="rect">
            <a:avLst/>
          </a:prstGeom>
        </p:spPr>
        <p:txBody>
          <a:bodyPr numCol="2" spcCol="423545" anchor="t"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idx="1"/>
          </p:nvPr>
        </p:nvSpPr>
        <p:spPr>
          <a:xfrm>
            <a:off x="838200" y="685800"/>
            <a:ext cx="8470900" cy="6248400"/>
          </a:xfrm>
          <a:prstGeom prst="rect">
            <a:avLst/>
          </a:prstGeom>
        </p:spPr>
        <p:txBody>
          <a:bodyPr/>
          <a:lstStyle>
            <a:lvl1pPr marL="7053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11665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513533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923638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330964" indent="-438664">
              <a:spcBef>
                <a:spcPts val="2500"/>
              </a:spcBef>
              <a:buSzPct val="120000"/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/>
          <p:nvPr>
            <p:ph type="title"/>
          </p:nvPr>
        </p:nvSpPr>
        <p:spPr>
          <a:xfrm>
            <a:off x="838200" y="2324100"/>
            <a:ext cx="8470900" cy="29718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toryboard_1-up.pdf" descr="storyboard_1-u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itle Text"/>
          <p:cNvSpPr txBox="1"/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toryboard_6-up.pdf" descr="storyboard_6-u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le Text"/>
          <p:cNvSpPr txBox="1"/>
          <p:nvPr>
            <p:ph type="title"/>
          </p:nvPr>
        </p:nvSpPr>
        <p:spPr>
          <a:xfrm>
            <a:off x="838200" y="5842000"/>
            <a:ext cx="8470900" cy="1143000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toryboard_photo-v.pdf" descr="storyboard_photo-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itle Text"/>
          <p:cNvSpPr txBox="1"/>
          <p:nvPr>
            <p:ph type="title"/>
          </p:nvPr>
        </p:nvSpPr>
        <p:spPr>
          <a:xfrm>
            <a:off x="381000" y="1295400"/>
            <a:ext cx="4419600" cy="25781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3" name="Body Level One…"/>
          <p:cNvSpPr txBox="1"/>
          <p:nvPr>
            <p:ph type="body" sz="quarter" idx="1"/>
          </p:nvPr>
        </p:nvSpPr>
        <p:spPr>
          <a:xfrm>
            <a:off x="381000" y="3898900"/>
            <a:ext cx="4419600" cy="240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toryboard_bullet.pdf" descr="storyboard_bulle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3" name="Body Level One…"/>
          <p:cNvSpPr txBox="1"/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2" name="Body Level One…"/>
          <p:cNvSpPr txBox="1"/>
          <p:nvPr>
            <p:ph type="body" sz="half" idx="1"/>
          </p:nvPr>
        </p:nvSpPr>
        <p:spPr>
          <a:xfrm>
            <a:off x="838200" y="1968500"/>
            <a:ext cx="40894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/>
          <p:nvPr>
            <p:ph type="title"/>
          </p:nvPr>
        </p:nvSpPr>
        <p:spPr>
          <a:xfrm>
            <a:off x="838200" y="114300"/>
            <a:ext cx="8470900" cy="163830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1" name="Body Level One…"/>
          <p:cNvSpPr txBox="1"/>
          <p:nvPr>
            <p:ph type="body" sz="quarter" idx="1"/>
          </p:nvPr>
        </p:nvSpPr>
        <p:spPr>
          <a:xfrm>
            <a:off x="6070600" y="1968500"/>
            <a:ext cx="3238500" cy="4775200"/>
          </a:xfrm>
          <a:prstGeom prst="rect">
            <a:avLst/>
          </a:prstGeom>
        </p:spPr>
        <p:txBody>
          <a:bodyPr/>
          <a:lstStyle>
            <a:lvl1pPr marL="6259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037243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43411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844222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251548" indent="-359248">
              <a:spcBef>
                <a:spcPts val="2500"/>
              </a:spcBef>
              <a:buSzPct val="120000"/>
              <a:defRPr sz="24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/>
          <p:nvPr>
            <p:ph type="sldNum" sz="quarter" idx="2"/>
          </p:nvPr>
        </p:nvSpPr>
        <p:spPr>
          <a:xfrm>
            <a:off x="4928267" y="7099300"/>
            <a:ext cx="299061" cy="292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/>
          <p:nvPr>
            <p:ph type="title"/>
          </p:nvPr>
        </p:nvSpPr>
        <p:spPr>
          <a:xfrm>
            <a:off x="609600" y="203200"/>
            <a:ext cx="8928100" cy="19050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0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0" name="Body Level One…"/>
          <p:cNvSpPr txBox="1"/>
          <p:nvPr>
            <p:ph type="body" idx="1"/>
          </p:nvPr>
        </p:nvSpPr>
        <p:spPr>
          <a:xfrm>
            <a:off x="609600" y="2159000"/>
            <a:ext cx="8928100" cy="4470400"/>
          </a:xfrm>
          <a:prstGeom prst="rect">
            <a:avLst/>
          </a:prstGeom>
        </p:spPr>
        <p:txBody>
          <a:bodyPr lIns="50800" tIns="50800" rIns="50800" bIns="50800"/>
          <a:lstStyle>
            <a:lvl1pPr marL="571500" indent="-571500">
              <a:spcBef>
                <a:spcPts val="2200"/>
              </a:spcBef>
              <a:buSzPct val="80000"/>
              <a:buBlip>
                <a:blip r:embed="rId3"/>
              </a:buBlip>
              <a:defRPr sz="2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1016000" indent="-571500">
              <a:spcBef>
                <a:spcPts val="2200"/>
              </a:spcBef>
              <a:buSzPct val="80000"/>
              <a:buBlip>
                <a:blip r:embed="rId3"/>
              </a:buBlip>
              <a:defRPr sz="2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460500" indent="-571500">
              <a:spcBef>
                <a:spcPts val="2200"/>
              </a:spcBef>
              <a:buSzPct val="80000"/>
              <a:buBlip>
                <a:blip r:embed="rId3"/>
              </a:buBlip>
              <a:defRPr sz="2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905000" indent="-571500">
              <a:spcBef>
                <a:spcPts val="2200"/>
              </a:spcBef>
              <a:buSzPct val="80000"/>
              <a:buBlip>
                <a:blip r:embed="rId3"/>
              </a:buBlip>
              <a:defRPr sz="2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349500" indent="-571500">
              <a:spcBef>
                <a:spcPts val="2200"/>
              </a:spcBef>
              <a:buSzPct val="80000"/>
              <a:buBlip>
                <a:blip r:embed="rId3"/>
              </a:buBlip>
              <a:defRPr sz="2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xfrm>
            <a:off x="4918829" y="7137400"/>
            <a:ext cx="312421" cy="3429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_1.tiff" descr="shape_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7265" y="6032500"/>
            <a:ext cx="6945314" cy="1582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shape_2.tiff" descr="shape_2.tiff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208359" y="-2381250"/>
            <a:ext cx="5953126" cy="3994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white brush stroke.pdf" descr="white brush strok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65" y="1557734"/>
            <a:ext cx="10100470" cy="14882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itle Text"/>
          <p:cNvSpPr txBox="1"/>
          <p:nvPr>
            <p:ph type="title"/>
          </p:nvPr>
        </p:nvSpPr>
        <p:spPr>
          <a:xfrm>
            <a:off x="535781" y="416718"/>
            <a:ext cx="9088438" cy="902892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sz="50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2" name="Body Level One…"/>
          <p:cNvSpPr txBox="1"/>
          <p:nvPr>
            <p:ph type="body" idx="1"/>
          </p:nvPr>
        </p:nvSpPr>
        <p:spPr>
          <a:xfrm>
            <a:off x="535781" y="2103437"/>
            <a:ext cx="9088438" cy="5099845"/>
          </a:xfrm>
          <a:prstGeom prst="rect">
            <a:avLst/>
          </a:prstGeom>
        </p:spPr>
        <p:txBody>
          <a:bodyPr lIns="39687" tIns="39687" rIns="39687" bIns="39687"/>
          <a:lstStyle>
            <a:lvl1pPr marL="444500" defTabSz="456406">
              <a:lnSpc>
                <a:spcPct val="120000"/>
              </a:lnSpc>
              <a:spcBef>
                <a:spcPts val="1800"/>
              </a:spcBef>
              <a:buSzPct val="100000"/>
              <a:buBlip>
                <a:blip r:embed="rId6"/>
              </a:buBlip>
              <a:defRPr sz="28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  <a:lvl2pPr marL="889000" defTabSz="456406">
              <a:lnSpc>
                <a:spcPct val="120000"/>
              </a:lnSpc>
              <a:spcBef>
                <a:spcPts val="1800"/>
              </a:spcBef>
              <a:buSzPct val="100000"/>
              <a:buBlip>
                <a:blip r:embed="rId6"/>
              </a:buBlip>
              <a:defRPr sz="28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2pPr>
            <a:lvl3pPr marL="1333500" defTabSz="456406">
              <a:lnSpc>
                <a:spcPct val="120000"/>
              </a:lnSpc>
              <a:spcBef>
                <a:spcPts val="1800"/>
              </a:spcBef>
              <a:buSzPct val="100000"/>
              <a:buBlip>
                <a:blip r:embed="rId6"/>
              </a:buBlip>
              <a:defRPr sz="28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3pPr>
            <a:lvl4pPr marL="1778000" defTabSz="456406">
              <a:lnSpc>
                <a:spcPct val="120000"/>
              </a:lnSpc>
              <a:spcBef>
                <a:spcPts val="1800"/>
              </a:spcBef>
              <a:buSzPct val="100000"/>
              <a:buBlip>
                <a:blip r:embed="rId6"/>
              </a:buBlip>
              <a:defRPr sz="28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4pPr>
            <a:lvl5pPr marL="2222500" defTabSz="456406">
              <a:lnSpc>
                <a:spcPct val="120000"/>
              </a:lnSpc>
              <a:spcBef>
                <a:spcPts val="1800"/>
              </a:spcBef>
              <a:buSzPct val="100000"/>
              <a:buBlip>
                <a:blip r:embed="rId6"/>
              </a:buBlip>
              <a:defRPr sz="2800"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4934234" y="7322343"/>
            <a:ext cx="28161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>
                <a:solidFill>
                  <a:srgbClr val="553E2A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hyperlink" Target="file://localhost/Users/deceleanorcretney/Documents/Absences%2014_15%2010.9.14.xlsx" TargetMode="External"/><Relationship Id="rId3" Type="http://schemas.openxmlformats.org/officeDocument/2006/relationships/image" Target="../media/image1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5.png"/><Relationship Id="rId3" Type="http://schemas.openxmlformats.org/officeDocument/2006/relationships/audi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7.jpe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aelg"/>
          <p:cNvSpPr txBox="1"/>
          <p:nvPr/>
        </p:nvSpPr>
        <p:spPr>
          <a:xfrm>
            <a:off x="249800" y="4940300"/>
            <a:ext cx="9652001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Gaelg</a:t>
            </a:r>
          </a:p>
        </p:txBody>
      </p:sp>
      <p:pic>
        <p:nvPicPr>
          <p:cNvPr id="393" name="search%3Fq%3Dmanx%2Bflag%26tbm%3Disch%26tbo%3Du&amp;zoom=1&amp;q=manx+flag&amp;usg=__76DlBqeywfTEqP96bUp4Dm38I2c=&amp;docid=BFtBXkzahzCP7M&amp;sa=X&amp;ei=A4zrULSzCcnD0QW79YD4CA&amp;ved=0CD8Q9QEwAw&amp;dur=793.png" descr="search%3Fq%3Dmanx%2Bflag%26tbm%3Disch%26tbo%3Du&amp;zoom=1&amp;q=manx+flag&amp;usg=__76DlBqeywfTEqP96bUp4Dm38I2c=&amp;docid=BFtBXkzahzCP7M&amp;sa=X&amp;ei=A4zrULSzCcnD0QW79YD4CA&amp;ved=0CD8Q9QEwAw&amp;dur=793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200" y="1841500"/>
            <a:ext cx="4686300" cy="3118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3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33"/>
                </p:tgtEl>
              </p:cMediaNode>
            </p:audio>
          </p:childTnLst>
        </p:cTn>
      </p:par>
    </p:tnLst>
    <p:bldLst>
      <p:bldP build="whole" bldLvl="1" animBg="1" rev="0" advAuto="0" spid="43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a. Ta mee nuy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-146050" y="3890664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nuy bleeaney d’eash.</a:t>
            </a:r>
          </a:p>
        </p:txBody>
      </p:sp>
      <p:sp>
        <p:nvSpPr>
          <p:cNvPr id="436" name="b. Ta mee daa vlein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685800" y="4772163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daa vlein d’eash.</a:t>
            </a:r>
          </a:p>
        </p:txBody>
      </p:sp>
      <p:sp>
        <p:nvSpPr>
          <p:cNvPr id="437" name="c. Ta mee shiaght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171450" y="5642369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shiaght bleeaney d’eash.</a:t>
            </a:r>
          </a:p>
        </p:txBody>
      </p:sp>
      <p:pic>
        <p:nvPicPr>
          <p:cNvPr id="438" name="images-1.jpg" descr="images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8951" y="1142057"/>
            <a:ext cx="3365501" cy="2413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2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42"/>
                </p:tgtEl>
              </p:cMediaNode>
            </p:audio>
          </p:childTnLst>
        </p:cTn>
      </p:par>
    </p:tnLst>
    <p:bldLst>
      <p:bldP build="whole" bldLvl="1" animBg="1" rev="0" advAuto="0" spid="441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. Ta mee nuy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234950" y="5470175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nuy bleeaney d’eash.</a:t>
            </a:r>
          </a:p>
        </p:txBody>
      </p:sp>
      <p:sp>
        <p:nvSpPr>
          <p:cNvPr id="445" name="a. Ta mee shey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146050" y="371241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shey bleeaney d’eash.</a:t>
            </a:r>
          </a:p>
        </p:txBody>
      </p:sp>
      <p:sp>
        <p:nvSpPr>
          <p:cNvPr id="446" name="b. Ta mee shiaght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171450" y="4591296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shiaght bleeaney d’eash.</a:t>
            </a:r>
          </a:p>
        </p:txBody>
      </p:sp>
      <p:pic>
        <p:nvPicPr>
          <p:cNvPr id="447" name="images-2.jpg" descr="images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9185" y="1129555"/>
            <a:ext cx="1786630" cy="2438004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1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51"/>
                </p:tgtEl>
              </p:cMediaNode>
            </p:audio>
          </p:childTnLst>
        </p:cTn>
      </p:par>
    </p:tnLst>
    <p:bldLst>
      <p:bldP build="whole" bldLvl="1" animBg="1" rev="0" advAuto="0" spid="45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a. Ta mee un vlein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1085850" y="3890665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un vlein d’eash.</a:t>
            </a:r>
          </a:p>
        </p:txBody>
      </p:sp>
      <p:sp>
        <p:nvSpPr>
          <p:cNvPr id="454" name="b. Ta mee hoght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-146050" y="476651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hoght bleeaney d’eash.</a:t>
            </a:r>
          </a:p>
        </p:txBody>
      </p:sp>
      <p:sp>
        <p:nvSpPr>
          <p:cNvPr id="455" name="c. Ta mee nuy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438150" y="5553469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nuy bleeaney d’eash.</a:t>
            </a:r>
          </a:p>
        </p:txBody>
      </p:sp>
      <p:pic>
        <p:nvPicPr>
          <p:cNvPr id="456" name="images-4.jpg" descr="images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6911" y="867647"/>
            <a:ext cx="2106178" cy="316502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audio>
          </p:childTnLst>
        </p:cTn>
      </p:par>
    </p:tnLst>
    <p:bldLst>
      <p:bldP build="whole" bldLvl="1" animBg="1" rev="0" advAuto="0" spid="45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gres?imgurl=http%3A%2F%2Frlv.zcache.com.au%2F7th_birthday_pink_and_purple_cartoon_badge-r87347d2e97bc40069cd1be2ada43d0d1_x7j18_8byvr_324.jpg&amp;imgrefurl=http%3A%2F%2Fwww.zazzle.com.png" descr="imgres?imgurl=http%3A%2F%2Frlv.zcache.com.au%2F7th_birthday_pink_and_purple_cartoon_badge-r87347d2e97bc40069cd1be2ada43d0d1_x7j18_8byvr_324.jpg&amp;imgrefurl=http%3A%2F%2Fwww.zazzle.c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5956300"/>
            <a:ext cx="1663700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res?imgurl=http%3A%2F%2Fwww.funpartysupplies.co.uk%2Fmedia%2Fcatalog%2Fproduct%2Fcache%2F1%2Fsmall_image%2F170x170%2F9df78eab33525d08d6e5fb8d27136e95%2Fn%2Fu%2Fnuber9blue.jpg&amp;imgrefurl=http%3A%2F%2.png" descr="imgres?imgurl=http%3A%2F%2Fwww.funpartysupplies.co.uk%2Fmedia%2Fcatalog%2Fproduct%2Fcache%2F1%2Fsmall_image%2F170x170%2F9df78eab33525d08d6e5fb8d27136e95%2Fn%2Fu%2Fnuber9blue.jpg&amp;imgrefurl=http%3A%2F%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227" y="578973"/>
            <a:ext cx="1727201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gres?imgurl=http%3A%2F%2Fwww.partyhand.co.uk%2Fuser%2Fproducts%2Fthumbnails%2Fballoon%252520age%2525208.gif&amp;imgrefurl=http%3A%2F%2Fwww.partyhand.co.uk%2Fage-number-balloons-10-16-18-20-21-30-40-50-6.png" descr="imgres?imgurl=http%3A%2F%2Fwww.partyhand.co.uk%2Fuser%2Fproducts%2Fthumbnails%2Fballoon%252520age%2525208.gif&amp;imgrefurl=http%3A%2F%2Fwww.partyhand.co.uk%2Fage-number-balloons-10-16-18-20-21-30-40-50-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2820" y="4660900"/>
            <a:ext cx="1282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res?imgurl=http%3A%2F%2Fwww.balloonallsorts.co.uk%2Fcatalog%2Fimages%2F154602-age%25252010%252520stars.jpg&amp;imgrefurl=http%3A%2F%2Fwww.balloonallsorts.co.uk%2Fcatalog%2Fstars-latex-pi-212.png" descr="imgres?imgurl=http%3A%2F%2Fwww.balloonallsorts.co.uk%2Fcatalog%2Fimages%2F154602-age%25252010%252520stars.jpg&amp;imgrefurl=http%3A%2F%2Fwww.balloonallsorts.co.uk%2Fcatalog%2Fstars-latex-pi-2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724410">
            <a:off x="8443162" y="3873539"/>
            <a:ext cx="1630523" cy="214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res?imgurl=http%3A%2F%2Fwww.kids-partyshop.co.uk%2Fmedia%2Fcatalog%2Fcategory%2Fbirthday-age-badges.png&amp;imgrefurl=http%3A%2F%2Fwww.kids-partyshop.co.png" descr="imgres?imgurl=http%3A%2F%2Fwww.kids-partyshop.co.uk%2Fmedia%2Fcatalog%2Fcategory%2Fbirthday-age-badges.png&amp;imgrefurl=http%3A%2F%2Fwww.kids-partyshop.co.png"/>
          <p:cNvPicPr>
            <a:picLocks noChangeAspect="0"/>
          </p:cNvPicPr>
          <p:nvPr/>
        </p:nvPicPr>
        <p:blipFill>
          <a:blip r:embed="rId6">
            <a:extLst/>
          </a:blip>
          <a:srcRect l="52866" t="0" r="4140" b="0"/>
          <a:stretch>
            <a:fillRect/>
          </a:stretch>
        </p:blipFill>
        <p:spPr>
          <a:xfrm>
            <a:off x="8102600" y="701866"/>
            <a:ext cx="171450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res?imgurl=http%3A%2F%2Fraisingrockstar.com%2Fwp-content%2Fuploads%2F2012%2F12%2FIMG_6879.jpg&amp;imgrefurl=http%3A%2F%2Fraisingrockstar.png" descr="imgres?imgurl=http%3A%2F%2Fraisingrockstar.com%2Fwp-content%2Fuploads%2F2012%2F12%2FIMG_6879.jpg&amp;imgrefurl=http%3A%2F%2Fraisingrockstar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63500" y="3211397"/>
            <a:ext cx="1727200" cy="2314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res?imgurl=http%3A%2F%2Fbirthdaywishesfor.info%2Fwp-content%2Fuploads%2F2014%2F02%2Fposeprints-2nd-birthday.png&amp;imgrefurl=http%3A%2F%2Fbirthdaywishesfor.png" descr="imgres?imgurl=http%3A%2F%2Fbirthdaywishesfor.info%2Fwp-content%2Fuploads%2F2014%2F02%2Fposeprints-2nd-birthday.png&amp;imgrefurl=http%3A%2F%2Fbirthdaywishesfo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151296">
            <a:off x="5239363" y="178923"/>
            <a:ext cx="2527301" cy="252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res?imgurl=http%3A%2F%2Fs4.hubimg.com%2Fu%2F724983_f260.jpg&amp;imgrefurl=http%3A%2F%2Fcommunity.babycenter.png" descr="imgres?imgurl=http%3A%2F%2Fs4.hubimg.com%2Fu%2F724983_f260.jpg&amp;imgrefurl=http%3A%2F%2Fcommunity.babycente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36656">
            <a:off x="49099" y="765366"/>
            <a:ext cx="19812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res?imgurl=http%3A%2F%2Forewa.org%2Fwp-content%2Fuploads%2F2013%2F11%2Fbirthday-cakes-for-boys-age-6.jpg&amp;imgrefurl=http%3A%2F%2Forewa.png" descr="imgres?imgurl=http%3A%2F%2Forewa.org%2Fwp-content%2Fuploads%2F2013%2F11%2Fbirthday-cakes-for-boys-age-6.jpg&amp;imgrefurl=http%3A%2F%2Forew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616665">
            <a:off x="6990579" y="5853912"/>
            <a:ext cx="1205537" cy="1478712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Jeant dy mie!/Well done!"/>
          <p:cNvSpPr txBox="1"/>
          <p:nvPr/>
        </p:nvSpPr>
        <p:spPr>
          <a:xfrm>
            <a:off x="2048484" y="3373070"/>
            <a:ext cx="664723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solidFill>
                  <a:srgbClr val="941751"/>
                </a:solidFill>
              </a:defRPr>
            </a:lvl1pPr>
          </a:lstStyle>
          <a:p>
            <a:pPr/>
            <a:r>
              <a:t>Jeant dy mie!/Well done!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x-wrong-cross-no-th.png" descr="x-wrong-cross-no-th.png">
            <a:hlinkClick r:id="" invalidUrl="" action="ppaction://hlinkshowjump?jump=lastslideviewed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0364" y="1601568"/>
            <a:ext cx="4726538" cy="420662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Arrow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 flipH="1">
            <a:off x="437018" y="6251236"/>
            <a:ext cx="1011121" cy="1011121"/>
          </a:xfrm>
          <a:prstGeom prst="rightArrow">
            <a:avLst>
              <a:gd name="adj1" fmla="val 32000"/>
              <a:gd name="adj2" fmla="val 43176"/>
            </a:avLst>
          </a:prstGeom>
          <a:solidFill>
            <a:srgbClr val="A31400"/>
          </a:solidFill>
          <a:ln w="12700">
            <a:miter lim="400000"/>
          </a:ln>
        </p:spPr>
        <p:txBody>
          <a:bodyPr lIns="39687" tIns="39687" rIns="39687" bIns="39687" anchor="ctr"/>
          <a:lstStyle/>
          <a:p>
            <a:pPr defTabSz="456406">
              <a:defRPr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</p:txBody>
      </p:sp>
      <p:pic>
        <p:nvPicPr>
          <p:cNvPr id="475" name="cha nee-1.mov" descr="cha nee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371953" y="694531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" fill="hold"/>
                                        <p:tgtEl>
                                          <p:spTgt spid="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"/>
                            </p:stCondLst>
                            <p:childTnLst>
                              <p:par>
                                <p:cTn id="8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0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75"/>
                </p:tgtEl>
              </p:cMediaNode>
            </p:audio>
          </p:childTnLst>
        </p:cTn>
      </p:par>
    </p:tnLst>
    <p:bldLst>
      <p:bldP build="whole" bldLvl="1" animBg="1" rev="0" advAuto="0" spid="47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url?sa=i&amp;rct=j&amp;q=how+old&amp;source=images&amp;cd=&amp;ved=0CAcQjRw&amp;url=http%3A%2F%2Fmymomshops.com%2F2013%2F02%2F30-off-sitewide-at-appaman%2F&amp;ei=Sj1zVPyLJ4SoPd74gJAO&amp;bvm=bv.80185997,d.png" descr="url?sa=i&amp;rct=j&amp;q=how+old&amp;source=images&amp;cd=&amp;ved=0CAcQjRw&amp;url=http%3A%2F%2Fmymomshops.com%2F2013%2F02%2F30-off-sitewide-at-appaman%2F&amp;ei=Sj1zVPyLJ4SoPd74gJAO&amp;bvm=bv.80185997,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565231"/>
            <a:ext cx="5816601" cy="30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?"/>
          <p:cNvSpPr txBox="1"/>
          <p:nvPr/>
        </p:nvSpPr>
        <p:spPr>
          <a:xfrm>
            <a:off x="7412961" y="1720850"/>
            <a:ext cx="1816101" cy="450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5000">
                <a:solidFill>
                  <a:srgbClr val="9929BD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97" name="Quiss/Quizz - I can say how old I am."/>
          <p:cNvSpPr txBox="1"/>
          <p:nvPr/>
        </p:nvSpPr>
        <p:spPr>
          <a:xfrm>
            <a:off x="1026776" y="863600"/>
            <a:ext cx="75476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>
                <a:solidFill>
                  <a:srgbClr val="941751"/>
                </a:solidFill>
              </a:defRPr>
            </a:lvl1pPr>
          </a:lstStyle>
          <a:p>
            <a:pPr/>
            <a:r>
              <a:t>Quiss/Quizz - I can say how old I am.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gres?imgurl=http%3A%2F%2Fraisingrockstar.com%2Fwp-content%2Fuploads%2F2012%2F12%2FIMG_6879.jpg&amp;imgrefurl=http%3A%2F%2Fraisingrockstar.png" descr="imgres?imgurl=http%3A%2F%2Fraisingrockstar.com%2Fwp-content%2Fuploads%2F2012%2F12%2FIMG_6879.jpg&amp;imgrefurl=http%3A%2F%2Fraisingrockst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8290" y="812800"/>
            <a:ext cx="2163419" cy="289942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a. Ta mee tree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171450" y="390195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tree bleeaney d’eash.</a:t>
            </a:r>
          </a:p>
        </p:txBody>
      </p:sp>
      <p:sp>
        <p:nvSpPr>
          <p:cNvPr id="401" name="b. Ta mee queig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355600" y="4816613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queig bleeaney d’eash.</a:t>
            </a:r>
          </a:p>
        </p:txBody>
      </p:sp>
      <p:sp>
        <p:nvSpPr>
          <p:cNvPr id="402" name="c. Ta mee nuy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171450" y="5642369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nuy bleeaney d’eash.</a:t>
            </a:r>
          </a:p>
        </p:txBody>
      </p:sp>
      <p:sp>
        <p:nvSpPr>
          <p:cNvPr id="403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6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audio>
          </p:childTnLst>
        </p:cTn>
      </p:par>
    </p:tnLst>
    <p:bldLst>
      <p:bldP build="whole" bldLvl="1" animBg="1" rev="0" advAuto="0" spid="40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gres?imgurl=http%3A%2F%2Fwww.kids-partyshop.co.uk%2Fmedia%2Fcatalog%2Fcategory%2Fbirthday-age-badges.png&amp;imgrefurl=http%3A%2F%2Fwww.kids-partyshop.co.png" descr="imgres?imgurl=http%3A%2F%2Fwww.kids-partyshop.co.uk%2Fmedia%2Fcatalog%2Fcategory%2Fbirthday-age-badges.png&amp;imgrefurl=http%3A%2F%2Fwww.kids-partyshop.co.png"/>
          <p:cNvPicPr>
            <a:picLocks noChangeAspect="0"/>
          </p:cNvPicPr>
          <p:nvPr/>
        </p:nvPicPr>
        <p:blipFill>
          <a:blip r:embed="rId2">
            <a:extLst/>
          </a:blip>
          <a:srcRect l="52866" t="0" r="4140" b="0"/>
          <a:stretch>
            <a:fillRect/>
          </a:stretch>
        </p:blipFill>
        <p:spPr>
          <a:xfrm>
            <a:off x="3924300" y="1073316"/>
            <a:ext cx="1708299" cy="206987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a. Ta mee kiare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171450" y="390195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kiare bleeaney d’eash.</a:t>
            </a:r>
          </a:p>
        </p:txBody>
      </p:sp>
      <p:sp>
        <p:nvSpPr>
          <p:cNvPr id="410" name="b. Ta mee tree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76200" y="4772163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tree bleeaney d’eash.</a:t>
            </a:r>
          </a:p>
        </p:txBody>
      </p:sp>
      <p:sp>
        <p:nvSpPr>
          <p:cNvPr id="411" name="c. Ta mee jeih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31750" y="5642369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jeih bleeaney d’eash.</a:t>
            </a:r>
          </a:p>
        </p:txBody>
      </p:sp>
      <p:sp>
        <p:nvSpPr>
          <p:cNvPr id="412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5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15"/>
                </p:tgtEl>
              </p:cMediaNode>
            </p:audio>
          </p:childTnLst>
        </p:cTn>
      </p:par>
    </p:tnLst>
    <p:bldLst>
      <p:bldP build="whole" bldLvl="1" animBg="1" rev="0" advAuto="0" spid="41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a. Ta mee un vlein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577850" y="399085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un vlein d’eash.</a:t>
            </a:r>
          </a:p>
        </p:txBody>
      </p:sp>
      <p:sp>
        <p:nvSpPr>
          <p:cNvPr id="418" name="b. Ta mee hoght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355600" y="4816613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hoght bleeaney d’eash.</a:t>
            </a:r>
          </a:p>
        </p:txBody>
      </p:sp>
      <p:sp>
        <p:nvSpPr>
          <p:cNvPr id="419" name="c. Ta mee jeih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45342" y="5642369"/>
            <a:ext cx="98171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jeih bleeaney d’eash.</a:t>
            </a:r>
          </a:p>
        </p:txBody>
      </p:sp>
      <p:pic>
        <p:nvPicPr>
          <p:cNvPr id="420" name="images.jpg" descr="imag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6042" y="1286073"/>
            <a:ext cx="3492501" cy="232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big-tick-green.jpg" descr="big-tick-green.jpg"/>
          <p:cNvPicPr>
            <a:picLocks noChangeAspect="1"/>
          </p:cNvPicPr>
          <p:nvPr/>
        </p:nvPicPr>
        <p:blipFill>
          <a:blip r:embed="rId2">
            <a:extLst/>
          </a:blip>
          <a:srcRect l="9744" t="15215" r="6167" b="2484"/>
          <a:stretch>
            <a:fillRect/>
          </a:stretch>
        </p:blipFill>
        <p:spPr>
          <a:xfrm>
            <a:off x="3055510" y="2104408"/>
            <a:ext cx="4705541" cy="4477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1" fill="norm" stroke="1" extrusionOk="0">
                <a:moveTo>
                  <a:pt x="21252" y="1"/>
                </a:moveTo>
                <a:cubicBezTo>
                  <a:pt x="21195" y="3"/>
                  <a:pt x="21126" y="17"/>
                  <a:pt x="21044" y="43"/>
                </a:cubicBezTo>
                <a:cubicBezTo>
                  <a:pt x="20811" y="116"/>
                  <a:pt x="20486" y="303"/>
                  <a:pt x="19632" y="846"/>
                </a:cubicBezTo>
                <a:cubicBezTo>
                  <a:pt x="18525" y="1549"/>
                  <a:pt x="16706" y="2973"/>
                  <a:pt x="15011" y="4465"/>
                </a:cubicBezTo>
                <a:cubicBezTo>
                  <a:pt x="14224" y="5158"/>
                  <a:pt x="11628" y="7923"/>
                  <a:pt x="11452" y="8257"/>
                </a:cubicBezTo>
                <a:cubicBezTo>
                  <a:pt x="11419" y="8318"/>
                  <a:pt x="11354" y="8371"/>
                  <a:pt x="11307" y="8373"/>
                </a:cubicBezTo>
                <a:cubicBezTo>
                  <a:pt x="11260" y="8376"/>
                  <a:pt x="11038" y="8603"/>
                  <a:pt x="10813" y="8878"/>
                </a:cubicBezTo>
                <a:cubicBezTo>
                  <a:pt x="10589" y="9154"/>
                  <a:pt x="10200" y="9615"/>
                  <a:pt x="9947" y="9903"/>
                </a:cubicBezTo>
                <a:cubicBezTo>
                  <a:pt x="9694" y="10190"/>
                  <a:pt x="9486" y="10437"/>
                  <a:pt x="9486" y="10452"/>
                </a:cubicBezTo>
                <a:cubicBezTo>
                  <a:pt x="9486" y="10467"/>
                  <a:pt x="9318" y="10688"/>
                  <a:pt x="9112" y="10941"/>
                </a:cubicBezTo>
                <a:cubicBezTo>
                  <a:pt x="8906" y="11195"/>
                  <a:pt x="8595" y="11601"/>
                  <a:pt x="8421" y="11845"/>
                </a:cubicBezTo>
                <a:cubicBezTo>
                  <a:pt x="8247" y="12090"/>
                  <a:pt x="7938" y="12522"/>
                  <a:pt x="7734" y="12805"/>
                </a:cubicBezTo>
                <a:cubicBezTo>
                  <a:pt x="7529" y="13089"/>
                  <a:pt x="7361" y="13347"/>
                  <a:pt x="7361" y="13381"/>
                </a:cubicBezTo>
                <a:cubicBezTo>
                  <a:pt x="7361" y="13414"/>
                  <a:pt x="7317" y="13481"/>
                  <a:pt x="7262" y="13530"/>
                </a:cubicBezTo>
                <a:cubicBezTo>
                  <a:pt x="7206" y="13578"/>
                  <a:pt x="7028" y="13852"/>
                  <a:pt x="6867" y="14138"/>
                </a:cubicBezTo>
                <a:cubicBezTo>
                  <a:pt x="6427" y="14922"/>
                  <a:pt x="6290" y="14862"/>
                  <a:pt x="5840" y="13685"/>
                </a:cubicBezTo>
                <a:cubicBezTo>
                  <a:pt x="5180" y="11957"/>
                  <a:pt x="4400" y="10554"/>
                  <a:pt x="3695" y="9821"/>
                </a:cubicBezTo>
                <a:cubicBezTo>
                  <a:pt x="3345" y="9456"/>
                  <a:pt x="3279" y="9417"/>
                  <a:pt x="2995" y="9417"/>
                </a:cubicBezTo>
                <a:cubicBezTo>
                  <a:pt x="2788" y="9417"/>
                  <a:pt x="2539" y="9494"/>
                  <a:pt x="2259" y="9643"/>
                </a:cubicBezTo>
                <a:cubicBezTo>
                  <a:pt x="1573" y="10009"/>
                  <a:pt x="473" y="10793"/>
                  <a:pt x="225" y="11092"/>
                </a:cubicBezTo>
                <a:cubicBezTo>
                  <a:pt x="-121" y="11509"/>
                  <a:pt x="-87" y="11671"/>
                  <a:pt x="463" y="12213"/>
                </a:cubicBezTo>
                <a:cubicBezTo>
                  <a:pt x="926" y="12667"/>
                  <a:pt x="1357" y="13249"/>
                  <a:pt x="1724" y="13910"/>
                </a:cubicBezTo>
                <a:cubicBezTo>
                  <a:pt x="1958" y="14333"/>
                  <a:pt x="2819" y="16156"/>
                  <a:pt x="2997" y="16606"/>
                </a:cubicBezTo>
                <a:cubicBezTo>
                  <a:pt x="3070" y="16792"/>
                  <a:pt x="3508" y="17850"/>
                  <a:pt x="3970" y="18958"/>
                </a:cubicBezTo>
                <a:cubicBezTo>
                  <a:pt x="4432" y="20066"/>
                  <a:pt x="4811" y="21003"/>
                  <a:pt x="4811" y="21040"/>
                </a:cubicBezTo>
                <a:cubicBezTo>
                  <a:pt x="4811" y="21077"/>
                  <a:pt x="4697" y="21158"/>
                  <a:pt x="4556" y="21220"/>
                </a:cubicBezTo>
                <a:cubicBezTo>
                  <a:pt x="4415" y="21282"/>
                  <a:pt x="4320" y="21354"/>
                  <a:pt x="4344" y="21381"/>
                </a:cubicBezTo>
                <a:cubicBezTo>
                  <a:pt x="4369" y="21407"/>
                  <a:pt x="4614" y="21463"/>
                  <a:pt x="4887" y="21507"/>
                </a:cubicBezTo>
                <a:cubicBezTo>
                  <a:pt x="5427" y="21593"/>
                  <a:pt x="7481" y="21593"/>
                  <a:pt x="7779" y="21507"/>
                </a:cubicBezTo>
                <a:cubicBezTo>
                  <a:pt x="7880" y="21477"/>
                  <a:pt x="8050" y="21446"/>
                  <a:pt x="8157" y="21438"/>
                </a:cubicBezTo>
                <a:cubicBezTo>
                  <a:pt x="8384" y="21422"/>
                  <a:pt x="8513" y="21323"/>
                  <a:pt x="8307" y="21323"/>
                </a:cubicBezTo>
                <a:cubicBezTo>
                  <a:pt x="8230" y="21323"/>
                  <a:pt x="8107" y="21277"/>
                  <a:pt x="8034" y="21220"/>
                </a:cubicBezTo>
                <a:cubicBezTo>
                  <a:pt x="7904" y="21119"/>
                  <a:pt x="7905" y="21102"/>
                  <a:pt x="8101" y="20602"/>
                </a:cubicBezTo>
                <a:cubicBezTo>
                  <a:pt x="8378" y="19895"/>
                  <a:pt x="8416" y="19806"/>
                  <a:pt x="9012" y="18404"/>
                </a:cubicBezTo>
                <a:cubicBezTo>
                  <a:pt x="9301" y="17724"/>
                  <a:pt x="9660" y="16864"/>
                  <a:pt x="9810" y="16494"/>
                </a:cubicBezTo>
                <a:cubicBezTo>
                  <a:pt x="10854" y="13902"/>
                  <a:pt x="12297" y="11320"/>
                  <a:pt x="14221" y="8597"/>
                </a:cubicBezTo>
                <a:cubicBezTo>
                  <a:pt x="15539" y="6731"/>
                  <a:pt x="16594" y="5486"/>
                  <a:pt x="19053" y="2901"/>
                </a:cubicBezTo>
                <a:cubicBezTo>
                  <a:pt x="20326" y="1563"/>
                  <a:pt x="21392" y="388"/>
                  <a:pt x="21420" y="291"/>
                </a:cubicBezTo>
                <a:cubicBezTo>
                  <a:pt x="21479" y="90"/>
                  <a:pt x="21422" y="-7"/>
                  <a:pt x="21252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24" name="Shen eh!!-3.mov" descr="Shen eh!!-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3750" y="257968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9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audio>
          </p:childTnLst>
        </p:cTn>
      </p:par>
    </p:tnLst>
    <p:bldLst>
      <p:bldP build="whole" bldLvl="1" animBg="1" rev="0" advAuto="0" spid="42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a. Ta mee nuy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-260350" y="3890664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a. Ta mee nuy bleeaney d’eash.</a:t>
            </a:r>
          </a:p>
        </p:txBody>
      </p:sp>
      <p:sp>
        <p:nvSpPr>
          <p:cNvPr id="427" name="b. Ta mee shey bleeaney d’eash.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-146050" y="4766517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b. Ta mee shey bleeaney d’eash.</a:t>
            </a:r>
          </a:p>
        </p:txBody>
      </p:sp>
      <p:sp>
        <p:nvSpPr>
          <p:cNvPr id="428" name="c. Ta mee shiaght bleeaney d’eash.">
            <a:hlinkClick r:id="" invalidUrl="" action="ppaction://hlinkshowjump?jump=lastslide" tgtFrame="" tooltip="" history="1" highlightClick="0" endSnd="0"/>
          </p:cNvPr>
          <p:cNvSpPr txBox="1"/>
          <p:nvPr/>
        </p:nvSpPr>
        <p:spPr>
          <a:xfrm>
            <a:off x="171450" y="5642369"/>
            <a:ext cx="98171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800">
                <a:solidFill>
                  <a:srgbClr val="9929BD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c. Ta mee shiaght bleeaney d’eash.</a:t>
            </a:r>
          </a:p>
        </p:txBody>
      </p:sp>
      <p:pic>
        <p:nvPicPr>
          <p:cNvPr id="429" name="images-3.jpg" descr="images-3.jpg"/>
          <p:cNvPicPr>
            <a:picLocks noChangeAspect="1"/>
          </p:cNvPicPr>
          <p:nvPr/>
        </p:nvPicPr>
        <p:blipFill>
          <a:blip r:embed="rId2">
            <a:extLst/>
          </a:blip>
          <a:srcRect l="0" t="0" r="11980" b="0"/>
          <a:stretch>
            <a:fillRect/>
          </a:stretch>
        </p:blipFill>
        <p:spPr>
          <a:xfrm>
            <a:off x="3569692" y="753030"/>
            <a:ext cx="2157098" cy="332684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Click the sentence which matches up with how old people are."/>
          <p:cNvSpPr txBox="1"/>
          <p:nvPr/>
        </p:nvSpPr>
        <p:spPr>
          <a:xfrm>
            <a:off x="375310" y="323849"/>
            <a:ext cx="71487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941751"/>
                </a:solidFill>
              </a:defRPr>
            </a:lvl1pPr>
          </a:lstStyle>
          <a:p>
            <a:pPr/>
            <a:r>
              <a:t>Click the sentence which matches up with how old people 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6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6C6963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Gill Sans"/>
        <a:ea typeface="Gill Sans"/>
        <a:cs typeface="Gill Sans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Gill Sans"/>
        <a:ea typeface="Gill Sans"/>
        <a:cs typeface="Gill Sans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