
<file path=[Content_Types].xml><?xml version="1.0" encoding="utf-8"?>
<Types xmlns="http://schemas.openxmlformats.org/package/2006/content-types"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77" r:id="rId3"/>
    <p:sldId id="278" r:id="rId4"/>
    <p:sldId id="259" r:id="rId5"/>
    <p:sldId id="270" r:id="rId6"/>
    <p:sldId id="260" r:id="rId7"/>
    <p:sldId id="271" r:id="rId8"/>
    <p:sldId id="261" r:id="rId9"/>
    <p:sldId id="272" r:id="rId10"/>
    <p:sldId id="262" r:id="rId11"/>
    <p:sldId id="273" r:id="rId12"/>
    <p:sldId id="263" r:id="rId13"/>
    <p:sldId id="274" r:id="rId14"/>
    <p:sldId id="264" r:id="rId15"/>
    <p:sldId id="275" r:id="rId16"/>
    <p:sldId id="265" r:id="rId17"/>
    <p:sldId id="276" r:id="rId18"/>
    <p:sldId id="267" r:id="rId19"/>
    <p:sldId id="269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47"/>
    <p:restoredTop sz="94643"/>
  </p:normalViewPr>
  <p:slideViewPr>
    <p:cSldViewPr snapToGrid="0" snapToObjects="1">
      <p:cViewPr varScale="1">
        <p:scale>
          <a:sx n="84" d="100"/>
          <a:sy n="84" d="100"/>
        </p:scale>
        <p:origin x="10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half" idx="13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>
            <a:spLocks noGrp="1"/>
          </p:cNvSpPr>
          <p:nvPr>
            <p:ph type="pic" sz="quarter" idx="13"/>
          </p:nvPr>
        </p:nvSpPr>
        <p:spPr>
          <a:xfrm>
            <a:off x="7175500" y="2540000"/>
            <a:ext cx="4102100" cy="615718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>
            <a:spLocks noGrp="1"/>
          </p:cNvSpPr>
          <p:nvPr>
            <p:ph type="pic" sz="half" idx="13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0.mp3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1.tif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21.t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2.mp3"/><Relationship Id="rId7" Type="http://schemas.openxmlformats.org/officeDocument/2006/relationships/image" Target="../media/image3.png"/><Relationship Id="rId12" Type="http://schemas.openxmlformats.org/officeDocument/2006/relationships/image" Target="../media/image26.tif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2.png"/><Relationship Id="rId11" Type="http://schemas.openxmlformats.org/officeDocument/2006/relationships/image" Target="../media/image25.tif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4.tiff"/><Relationship Id="rId4" Type="http://schemas.openxmlformats.org/officeDocument/2006/relationships/audio" Target="../media/media12.mp3"/><Relationship Id="rId9" Type="http://schemas.openxmlformats.org/officeDocument/2006/relationships/image" Target="../media/image23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tiff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23.tiff"/><Relationship Id="rId4" Type="http://schemas.openxmlformats.org/officeDocument/2006/relationships/image" Target="../media/image22.png"/><Relationship Id="rId9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14.mp3"/><Relationship Id="rId7" Type="http://schemas.openxmlformats.org/officeDocument/2006/relationships/image" Target="../media/image28.png"/><Relationship Id="rId12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7.pn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1.png"/><Relationship Id="rId4" Type="http://schemas.openxmlformats.org/officeDocument/2006/relationships/audio" Target="../media/media14.mp3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0.png"/><Relationship Id="rId4" Type="http://schemas.openxmlformats.org/officeDocument/2006/relationships/image" Target="../media/image27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9.png"/><Relationship Id="rId3" Type="http://schemas.microsoft.com/office/2007/relationships/media" Target="../media/media16.mp3"/><Relationship Id="rId7" Type="http://schemas.openxmlformats.org/officeDocument/2006/relationships/image" Target="../media/image33.png"/><Relationship Id="rId12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6.png"/><Relationship Id="rId4" Type="http://schemas.openxmlformats.org/officeDocument/2006/relationships/audio" Target="../media/media16.mp3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4.png"/><Relationship Id="rId11" Type="http://schemas.openxmlformats.org/officeDocument/2006/relationships/image" Target="../media/image10.png"/><Relationship Id="rId5" Type="http://schemas.openxmlformats.org/officeDocument/2006/relationships/image" Target="../media/image33.png"/><Relationship Id="rId10" Type="http://schemas.openxmlformats.org/officeDocument/2006/relationships/image" Target="../media/image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p3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4" Type="http://schemas.openxmlformats.org/officeDocument/2006/relationships/audio" Target="../media/media4.mp3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6.mp3"/><Relationship Id="rId7" Type="http://schemas.openxmlformats.org/officeDocument/2006/relationships/image" Target="../media/image12.png"/><Relationship Id="rId12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tif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audio" Target="../media/media6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11.tif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8.mp3"/><Relationship Id="rId7" Type="http://schemas.openxmlformats.org/officeDocument/2006/relationships/image" Target="../media/image17.png"/><Relationship Id="rId12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png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0.png"/><Relationship Id="rId4" Type="http://schemas.openxmlformats.org/officeDocument/2006/relationships/audio" Target="../media/media8.mp3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064" y="0"/>
            <a:ext cx="7064671" cy="974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ntro to manx place names and say where I live..mp3" descr="intro to manx place names and say where I live..mp3">
            <a:hlinkClick r:id="" action="ppaction://media"/>
            <a:extLst>
              <a:ext uri="{FF2B5EF4-FFF2-40B4-BE49-F238E27FC236}">
                <a16:creationId xmlns:a16="http://schemas.microsoft.com/office/drawing/2014/main" id="{DDFF9CDF-186B-D04D-9AE1-222E2A247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9893" y="4105031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85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" objId="2"/>
        <p14:stopEvt time="37714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urt Chiarn Jallooyn.tiff" descr="Purt Chiarn Jallooyn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47" y="590791"/>
            <a:ext cx="11852537" cy="827092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614421-95CA-FA44-AE93-AC5CAC5BFF04}"/>
              </a:ext>
            </a:extLst>
          </p:cNvPr>
          <p:cNvSpPr txBox="1"/>
          <p:nvPr/>
        </p:nvSpPr>
        <p:spPr>
          <a:xfrm>
            <a:off x="4369877" y="5101525"/>
            <a:ext cx="3904916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I live in Port Erin.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CCB08-D550-9B4F-B7D3-4B17A3638400}"/>
              </a:ext>
            </a:extLst>
          </p:cNvPr>
          <p:cNvSpPr txBox="1"/>
          <p:nvPr/>
        </p:nvSpPr>
        <p:spPr>
          <a:xfrm>
            <a:off x="396068" y="4386407"/>
            <a:ext cx="1225338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Ta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mee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cummal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ayns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Purt</a:t>
            </a:r>
            <a:r>
              <a:rPr lang="en-US" sz="4800" dirty="0">
                <a:solidFill>
                  <a:srgbClr val="92D050"/>
                </a:solidFill>
                <a:latin typeface="Chalkboard" panose="03050602040202020205" pitchFamily="66" charset="77"/>
              </a:rPr>
              <a:t> </a:t>
            </a:r>
            <a:r>
              <a:rPr lang="en-US" sz="4800" dirty="0" err="1">
                <a:solidFill>
                  <a:srgbClr val="92D050"/>
                </a:solidFill>
                <a:latin typeface="Chalkboard" panose="03050602040202020205" pitchFamily="66" charset="77"/>
              </a:rPr>
              <a:t>Çhiarn</a:t>
            </a:r>
            <a:r>
              <a:rPr lang="en-US" sz="4800" dirty="0">
                <a:solidFill>
                  <a:srgbClr val="92D050"/>
                </a:solidFill>
                <a:latin typeface="Chalkboard" panose="03050602040202020205" pitchFamily="66" charset="77"/>
              </a:rPr>
              <a:t>.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92D050"/>
              </a:solidFill>
              <a:effectLst/>
              <a:uFillTx/>
              <a:latin typeface="Chalkboard" panose="03050602040202020205" pitchFamily="66" charset="77"/>
              <a:sym typeface="Gill Sans"/>
            </a:endParaRPr>
          </a:p>
        </p:txBody>
      </p:sp>
      <p:pic>
        <p:nvPicPr>
          <p:cNvPr id="8" name="C'raad t'ou cummal_.m4a" descr="C'raad t'ou cummal_.m4a">
            <a:hlinkClick r:id="" action="ppaction://media"/>
            <a:extLst>
              <a:ext uri="{FF2B5EF4-FFF2-40B4-BE49-F238E27FC236}">
                <a16:creationId xmlns:a16="http://schemas.microsoft.com/office/drawing/2014/main" id="{BE75AE47-239F-2743-BCE7-C54ECD5353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0876" y="3673463"/>
            <a:ext cx="812800" cy="812800"/>
          </a:xfrm>
          <a:prstGeom prst="rect">
            <a:avLst/>
          </a:prstGeom>
        </p:spPr>
      </p:pic>
      <p:pic>
        <p:nvPicPr>
          <p:cNvPr id="2" name="cummal slide 10.mp3" descr="cummal slide 10.mp3">
            <a:hlinkClick r:id="" action="ppaction://media"/>
            <a:extLst>
              <a:ext uri="{FF2B5EF4-FFF2-40B4-BE49-F238E27FC236}">
                <a16:creationId xmlns:a16="http://schemas.microsoft.com/office/drawing/2014/main" id="{F2E7E1B2-96DE-1B43-A9C3-DAA2D02399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476" y="4726256"/>
            <a:ext cx="8128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4F06C9-CDB7-8346-9FBB-28D7EAA072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481" y="4453737"/>
            <a:ext cx="737590" cy="7046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482501-7E0F-4041-AB0B-76FD69277B42}"/>
              </a:ext>
            </a:extLst>
          </p:cNvPr>
          <p:cNvSpPr/>
          <p:nvPr/>
        </p:nvSpPr>
        <p:spPr>
          <a:xfrm>
            <a:off x="3646762" y="3690293"/>
            <a:ext cx="53511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00B0F0"/>
                </a:solidFill>
                <a:latin typeface="Chalkboard" panose="03050602040202020205" pitchFamily="66" charset="77"/>
              </a:rPr>
              <a:t>C’raad</a:t>
            </a:r>
            <a:r>
              <a:rPr lang="en-US" sz="4400" dirty="0">
                <a:solidFill>
                  <a:srgbClr val="00B0F0"/>
                </a:solidFill>
                <a:latin typeface="Chalkboard" panose="03050602040202020205" pitchFamily="66" charset="77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Chalkboard" panose="03050602040202020205" pitchFamily="66" charset="77"/>
              </a:rPr>
              <a:t>t’ou</a:t>
            </a:r>
            <a:r>
              <a:rPr lang="en-US" sz="4400" dirty="0">
                <a:solidFill>
                  <a:srgbClr val="00B0F0"/>
                </a:solidFill>
                <a:latin typeface="Chalkboard" panose="03050602040202020205" pitchFamily="66" charset="77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Chalkboard" panose="03050602040202020205" pitchFamily="66" charset="77"/>
              </a:rPr>
              <a:t>cummal</a:t>
            </a:r>
            <a:r>
              <a:rPr lang="en-US" sz="4400" dirty="0">
                <a:solidFill>
                  <a:srgbClr val="00B0F0"/>
                </a:solidFill>
                <a:latin typeface="Chalkboard" panose="03050602040202020205" pitchFamily="66" charset="77"/>
              </a:rPr>
              <a:t>?</a:t>
            </a:r>
          </a:p>
        </p:txBody>
      </p:sp>
    </p:spTree>
  </p:cSld>
  <p:clrMapOvr>
    <a:masterClrMapping/>
  </p:clrMapOvr>
  <p:transition spd="med" advTm="8116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" objId="8"/>
        <p14:playEvt time="3064" objId="2"/>
        <p14:stopEvt time="3291" objId="8"/>
        <p14:stopEvt time="7735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urt Chiarn Jallooyn.tiff" descr="Purt Chiarn Jallooyn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79" y="129152"/>
            <a:ext cx="11852537" cy="827092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0B28CE-74C8-3C4C-8EB9-63CAECA35486}"/>
              </a:ext>
            </a:extLst>
          </p:cNvPr>
          <p:cNvSpPr txBox="1"/>
          <p:nvPr/>
        </p:nvSpPr>
        <p:spPr>
          <a:xfrm>
            <a:off x="3906335" y="4264616"/>
            <a:ext cx="5192127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I don’t live in Port Erin.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26166A-EB99-FF45-91F5-9419996781EA}"/>
              </a:ext>
            </a:extLst>
          </p:cNvPr>
          <p:cNvSpPr txBox="1"/>
          <p:nvPr/>
        </p:nvSpPr>
        <p:spPr>
          <a:xfrm>
            <a:off x="563992" y="3428489"/>
            <a:ext cx="1185253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Cha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nel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mee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cummal</a:t>
            </a:r>
            <a:r>
              <a:rPr lang="en-US" sz="4800" dirty="0">
                <a:solidFill>
                  <a:srgbClr val="FF0000"/>
                </a:solidFill>
                <a:latin typeface="Chalkboard" panose="03050602040202020205" pitchFamily="66" charset="77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halkboard" panose="03050602040202020205" pitchFamily="66" charset="77"/>
              </a:rPr>
              <a:t>ayns</a:t>
            </a:r>
            <a:r>
              <a:rPr lang="en-US" sz="4800" dirty="0">
                <a:solidFill>
                  <a:srgbClr val="FF0000"/>
                </a:solidFill>
                <a:latin typeface="Chalkboard" panose="03050602040202020205" pitchFamily="66" charset="77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halkboard" panose="03050602040202020205" pitchFamily="66" charset="77"/>
              </a:rPr>
              <a:t>Purt</a:t>
            </a:r>
            <a:r>
              <a:rPr lang="en-US" sz="4800" dirty="0">
                <a:solidFill>
                  <a:srgbClr val="FF0000"/>
                </a:solidFill>
                <a:latin typeface="Chalkboard" panose="03050602040202020205" pitchFamily="66" charset="77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halkboard" panose="03050602040202020205" pitchFamily="66" charset="77"/>
              </a:rPr>
              <a:t>Çhiarn</a:t>
            </a:r>
            <a:r>
              <a:rPr lang="en-US" sz="4800" dirty="0">
                <a:solidFill>
                  <a:srgbClr val="FF0000"/>
                </a:solidFill>
                <a:latin typeface="Chalkboard" panose="03050602040202020205" pitchFamily="66" charset="77"/>
              </a:rPr>
              <a:t>.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board" panose="03050602040202020205" pitchFamily="66" charset="77"/>
              <a:sym typeface="Gill Sans"/>
            </a:endParaRPr>
          </a:p>
        </p:txBody>
      </p:sp>
      <p:pic>
        <p:nvPicPr>
          <p:cNvPr id="2" name="cummal slide 11.mp3" descr="cummal slide 11.mp3">
            <a:hlinkClick r:id="" action="ppaction://media"/>
            <a:extLst>
              <a:ext uri="{FF2B5EF4-FFF2-40B4-BE49-F238E27FC236}">
                <a16:creationId xmlns:a16="http://schemas.microsoft.com/office/drawing/2014/main" id="{9147BE2C-FAFB-D04C-830F-A2E31374B3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979" y="4288062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103AF6-92D8-B245-A92B-A32E4CC91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441" y="3475261"/>
            <a:ext cx="913480" cy="8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31410"/>
      </p:ext>
    </p:extLst>
  </p:cSld>
  <p:clrMapOvr>
    <a:masterClrMapping/>
  </p:clrMapOvr>
  <p:transition spd="med" advTm="5165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2"/>
        <p14:stopEvt time="4719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p_st_johns_01.png" descr="ip_st_johns_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6882448"/>
            <a:ext cx="2692831" cy="253033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A6E750-79D4-F240-9922-796840023F85}"/>
              </a:ext>
            </a:extLst>
          </p:cNvPr>
          <p:cNvSpPr txBox="1"/>
          <p:nvPr/>
        </p:nvSpPr>
        <p:spPr>
          <a:xfrm>
            <a:off x="455225" y="4945761"/>
            <a:ext cx="1225338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Ta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mee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cummal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ayns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Balley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Keeill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Eoin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7AB179-B5CE-CA43-9388-9F883EB6AC2A}"/>
              </a:ext>
            </a:extLst>
          </p:cNvPr>
          <p:cNvSpPr txBox="1"/>
          <p:nvPr/>
        </p:nvSpPr>
        <p:spPr>
          <a:xfrm>
            <a:off x="4333622" y="5787017"/>
            <a:ext cx="3911328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I live in St. </a:t>
            </a:r>
            <a:r>
              <a:rPr lang="en-US" dirty="0"/>
              <a:t>John’s</a:t>
            </a: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.</a:t>
            </a:r>
          </a:p>
        </p:txBody>
      </p:sp>
      <p:pic>
        <p:nvPicPr>
          <p:cNvPr id="13" name="C'raad t'ou cummal_.m4a" descr="C'raad t'ou cummal_.m4a">
            <a:hlinkClick r:id="" action="ppaction://media"/>
            <a:extLst>
              <a:ext uri="{FF2B5EF4-FFF2-40B4-BE49-F238E27FC236}">
                <a16:creationId xmlns:a16="http://schemas.microsoft.com/office/drawing/2014/main" id="{100A1DF8-4E03-2F42-BC26-95650749C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0876" y="3673463"/>
            <a:ext cx="812800" cy="812800"/>
          </a:xfrm>
          <a:prstGeom prst="rect">
            <a:avLst/>
          </a:prstGeom>
        </p:spPr>
      </p:pic>
      <p:pic>
        <p:nvPicPr>
          <p:cNvPr id="2" name="cummal slide 12.mp3" descr="cummal slide 12.mp3">
            <a:hlinkClick r:id="" action="ppaction://media"/>
            <a:extLst>
              <a:ext uri="{FF2B5EF4-FFF2-40B4-BE49-F238E27FC236}">
                <a16:creationId xmlns:a16="http://schemas.microsoft.com/office/drawing/2014/main" id="{38A37149-A21A-C04C-8E3F-3694AD8CBD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6190" y="4470400"/>
            <a:ext cx="812800" cy="812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FC1830-613D-924C-A0DB-D1DF6AA74C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225" y="5014058"/>
            <a:ext cx="737590" cy="7046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569511-094C-414A-A2EA-EED3A44A1DED}"/>
              </a:ext>
            </a:extLst>
          </p:cNvPr>
          <p:cNvSpPr/>
          <p:nvPr/>
        </p:nvSpPr>
        <p:spPr>
          <a:xfrm>
            <a:off x="3826827" y="3737142"/>
            <a:ext cx="53511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00B0F0"/>
                </a:solidFill>
                <a:latin typeface="Chalkboard" panose="03050602040202020205" pitchFamily="66" charset="77"/>
              </a:rPr>
              <a:t>C’raad</a:t>
            </a:r>
            <a:r>
              <a:rPr lang="en-US" sz="4400" dirty="0">
                <a:solidFill>
                  <a:srgbClr val="00B0F0"/>
                </a:solidFill>
                <a:latin typeface="Chalkboard" panose="03050602040202020205" pitchFamily="66" charset="77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Chalkboard" panose="03050602040202020205" pitchFamily="66" charset="77"/>
              </a:rPr>
              <a:t>t’ou</a:t>
            </a:r>
            <a:r>
              <a:rPr lang="en-US" sz="4400" dirty="0">
                <a:solidFill>
                  <a:srgbClr val="00B0F0"/>
                </a:solidFill>
                <a:latin typeface="Chalkboard" panose="03050602040202020205" pitchFamily="66" charset="77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Chalkboard" panose="03050602040202020205" pitchFamily="66" charset="77"/>
              </a:rPr>
              <a:t>cummal</a:t>
            </a:r>
            <a:r>
              <a:rPr lang="en-US" sz="4400" dirty="0">
                <a:solidFill>
                  <a:srgbClr val="00B0F0"/>
                </a:solidFill>
                <a:latin typeface="Chalkboard" panose="03050602040202020205" pitchFamily="66" charset="77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60C1F0-C752-7E46-ADCD-C8AF3314C5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480" y="441888"/>
            <a:ext cx="4108323" cy="30549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5AC512-5C6F-744C-AF42-3EE1C6BA7A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3905" y="443935"/>
            <a:ext cx="4287935" cy="30096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5A1610-48F1-6442-B644-2CBAD4D884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6823" y="6598920"/>
            <a:ext cx="1935936" cy="28138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F87E2D3-6742-ED4F-BAC2-14D532369F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99549" y="6882448"/>
            <a:ext cx="3362291" cy="2427216"/>
          </a:xfrm>
          <a:prstGeom prst="rect">
            <a:avLst/>
          </a:prstGeom>
        </p:spPr>
      </p:pic>
    </p:spTree>
  </p:cSld>
  <p:clrMapOvr>
    <a:masterClrMapping/>
  </p:clrMapOvr>
  <p:transition spd="med" advTm="8390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13"/>
        <p14:playEvt time="3063" objId="2"/>
        <p14:stopEvt time="3280" objId="13"/>
        <p14:stopEvt time="7729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p_st_johns_01.png" descr="ip_st_johns_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6882448"/>
            <a:ext cx="2692831" cy="253033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616D55-E324-2848-9EF9-30641F06608E}"/>
              </a:ext>
            </a:extLst>
          </p:cNvPr>
          <p:cNvSpPr txBox="1"/>
          <p:nvPr/>
        </p:nvSpPr>
        <p:spPr>
          <a:xfrm>
            <a:off x="3903132" y="5203431"/>
            <a:ext cx="5198539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I don’t live in St. John’s.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6D59EB-8629-054C-92C9-7B7E14A8971C}"/>
              </a:ext>
            </a:extLst>
          </p:cNvPr>
          <p:cNvSpPr txBox="1"/>
          <p:nvPr/>
        </p:nvSpPr>
        <p:spPr>
          <a:xfrm>
            <a:off x="455225" y="3909021"/>
            <a:ext cx="1282087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Cha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nel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mee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cummal</a:t>
            </a:r>
            <a:r>
              <a:rPr lang="en-US" sz="4800" dirty="0">
                <a:solidFill>
                  <a:srgbClr val="FF0000"/>
                </a:solidFill>
                <a:latin typeface="Chalkboard" panose="03050602040202020205" pitchFamily="66" charset="77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halkboard" panose="03050602040202020205" pitchFamily="66" charset="77"/>
              </a:rPr>
              <a:t>ayns</a:t>
            </a:r>
            <a:r>
              <a:rPr lang="en-US" sz="4800" dirty="0">
                <a:solidFill>
                  <a:srgbClr val="FF0000"/>
                </a:solidFill>
                <a:latin typeface="Chalkboard" panose="03050602040202020205" pitchFamily="66" charset="77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halkboard" panose="03050602040202020205" pitchFamily="66" charset="77"/>
              </a:rPr>
              <a:t>Balley</a:t>
            </a:r>
            <a:r>
              <a:rPr lang="en-US" sz="4800" dirty="0">
                <a:solidFill>
                  <a:srgbClr val="FF0000"/>
                </a:solidFill>
                <a:latin typeface="Chalkboard" panose="03050602040202020205" pitchFamily="66" charset="77"/>
              </a:rPr>
              <a:t> Keeill </a:t>
            </a:r>
            <a:r>
              <a:rPr lang="en-US" sz="4800" dirty="0" err="1">
                <a:solidFill>
                  <a:srgbClr val="FF0000"/>
                </a:solidFill>
                <a:latin typeface="Chalkboard" panose="03050602040202020205" pitchFamily="66" charset="77"/>
              </a:rPr>
              <a:t>Eoin</a:t>
            </a:r>
            <a:r>
              <a:rPr lang="en-US" sz="4800" dirty="0">
                <a:solidFill>
                  <a:srgbClr val="FF0000"/>
                </a:solidFill>
                <a:latin typeface="Chalkboard" panose="03050602040202020205" pitchFamily="66" charset="77"/>
              </a:rPr>
              <a:t>.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board" panose="03050602040202020205" pitchFamily="66" charset="77"/>
              <a:sym typeface="Gill Sans"/>
            </a:endParaRPr>
          </a:p>
        </p:txBody>
      </p:sp>
      <p:pic>
        <p:nvPicPr>
          <p:cNvPr id="2" name="cummal slide 13.mp3" descr="cummal slide 13.mp3">
            <a:hlinkClick r:id="" action="ppaction://media"/>
            <a:extLst>
              <a:ext uri="{FF2B5EF4-FFF2-40B4-BE49-F238E27FC236}">
                <a16:creationId xmlns:a16="http://schemas.microsoft.com/office/drawing/2014/main" id="{0F89DF6A-35DF-A543-A8CB-5A9F9EA4A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415" y="5162503"/>
            <a:ext cx="812800" cy="812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A16486-9A39-8C49-B442-D1F505C745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65704"/>
            <a:ext cx="913480" cy="812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506CB8-9AD4-2946-90E0-A6DFB25A8A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6823" y="6598920"/>
            <a:ext cx="1935936" cy="2813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8010C9-F706-844A-9168-9413D77686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9549" y="6882448"/>
            <a:ext cx="3362291" cy="2427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0F4106-3EFD-2C46-8DD5-D2037E8285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3905" y="443935"/>
            <a:ext cx="4287935" cy="3009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A07107-FEFF-3F4A-9043-B0B96122D5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480" y="441888"/>
            <a:ext cx="4108323" cy="305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8267"/>
      </p:ext>
    </p:extLst>
  </p:cSld>
  <p:clrMapOvr>
    <a:masterClrMapping/>
  </p:clrMapOvr>
  <p:transition spd="med" advTm="6225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2"/>
        <p14:stopEvt time="4728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ky_laxey_harbour_470x300.png" descr="sky_laxey_harbour_470x30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5364" y="382751"/>
            <a:ext cx="3661671" cy="2332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laxey-station--isle-of-man-30634.png" descr="laxey-station--isle-of-man-3063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6794500"/>
            <a:ext cx="4254500" cy="2770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16.png" descr="1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8100" y="6438900"/>
            <a:ext cx="4233334" cy="317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s?q=tbn-ANd9GcTi9SgNKHUJj9eh9kHf7ga52KLQsHdWpPWzz-MxtR1YonMx_lKq1mrTWB_B.png" descr="images?q=tbn-ANd9GcTi9SgNKHUJj9eh9kHf7ga52KLQsHdWpPWzz-MxtR1YonMx_lKq1mrTWB_B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226" y="352236"/>
            <a:ext cx="1672513" cy="2536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LaxeyBeach_428x269_to_468x312.png" descr="LaxeyBeach_428x269_to_468x31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8786" y="360649"/>
            <a:ext cx="3416300" cy="214716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665C7B-992E-F143-A877-7E8540B45263}"/>
              </a:ext>
            </a:extLst>
          </p:cNvPr>
          <p:cNvSpPr txBox="1"/>
          <p:nvPr/>
        </p:nvSpPr>
        <p:spPr>
          <a:xfrm>
            <a:off x="1835981" y="4256920"/>
            <a:ext cx="958683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Ta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mee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cummal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ayns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Laksaa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1152F9-3A54-E143-BB7D-497977222114}"/>
              </a:ext>
            </a:extLst>
          </p:cNvPr>
          <p:cNvSpPr txBox="1"/>
          <p:nvPr/>
        </p:nvSpPr>
        <p:spPr>
          <a:xfrm>
            <a:off x="4913022" y="5203431"/>
            <a:ext cx="317875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I live in Laxey.</a:t>
            </a:r>
          </a:p>
        </p:txBody>
      </p:sp>
      <p:pic>
        <p:nvPicPr>
          <p:cNvPr id="12" name="C'raad t'ou cummal_.m4a" descr="C'raad t'ou cummal_.m4a">
            <a:hlinkClick r:id="" action="ppaction://media"/>
            <a:extLst>
              <a:ext uri="{FF2B5EF4-FFF2-40B4-BE49-F238E27FC236}">
                <a16:creationId xmlns:a16="http://schemas.microsoft.com/office/drawing/2014/main" id="{7893FC1F-51C4-4D45-8687-229F751BB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0876" y="3673463"/>
            <a:ext cx="812800" cy="812800"/>
          </a:xfrm>
          <a:prstGeom prst="rect">
            <a:avLst/>
          </a:prstGeom>
        </p:spPr>
      </p:pic>
      <p:pic>
        <p:nvPicPr>
          <p:cNvPr id="2" name="cummal slide 14.mp3" descr="cummal slide 14.mp3">
            <a:hlinkClick r:id="" action="ppaction://media"/>
            <a:extLst>
              <a:ext uri="{FF2B5EF4-FFF2-40B4-BE49-F238E27FC236}">
                <a16:creationId xmlns:a16="http://schemas.microsoft.com/office/drawing/2014/main" id="{451182AA-C96E-9E4A-B3EA-9856AC3C73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0876" y="4839525"/>
            <a:ext cx="812800" cy="812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B84657-CC06-B248-AA75-09658781EA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5981" y="4266432"/>
            <a:ext cx="737590" cy="7046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429927-B6F0-774D-8564-D30AA276909D}"/>
              </a:ext>
            </a:extLst>
          </p:cNvPr>
          <p:cNvSpPr/>
          <p:nvPr/>
        </p:nvSpPr>
        <p:spPr>
          <a:xfrm>
            <a:off x="3826826" y="3434851"/>
            <a:ext cx="53511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00B0F0"/>
                </a:solidFill>
                <a:latin typeface="Chalkboard" panose="03050602040202020205" pitchFamily="66" charset="77"/>
              </a:rPr>
              <a:t>C’raad</a:t>
            </a:r>
            <a:r>
              <a:rPr lang="en-US" sz="4400" dirty="0">
                <a:solidFill>
                  <a:srgbClr val="00B0F0"/>
                </a:solidFill>
                <a:latin typeface="Chalkboard" panose="03050602040202020205" pitchFamily="66" charset="77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Chalkboard" panose="03050602040202020205" pitchFamily="66" charset="77"/>
              </a:rPr>
              <a:t>t’ou</a:t>
            </a:r>
            <a:r>
              <a:rPr lang="en-US" sz="4400" dirty="0">
                <a:solidFill>
                  <a:srgbClr val="00B0F0"/>
                </a:solidFill>
                <a:latin typeface="Chalkboard" panose="03050602040202020205" pitchFamily="66" charset="77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Chalkboard" panose="03050602040202020205" pitchFamily="66" charset="77"/>
              </a:rPr>
              <a:t>cummal</a:t>
            </a:r>
            <a:r>
              <a:rPr lang="en-US" sz="4400" dirty="0">
                <a:solidFill>
                  <a:srgbClr val="00B0F0"/>
                </a:solidFill>
                <a:latin typeface="Chalkboard" panose="03050602040202020205" pitchFamily="66" charset="77"/>
              </a:rPr>
              <a:t>?</a:t>
            </a:r>
          </a:p>
        </p:txBody>
      </p:sp>
    </p:spTree>
  </p:cSld>
  <p:clrMapOvr>
    <a:masterClrMapping/>
  </p:clrMapOvr>
  <p:transition spd="med" advTm="9004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12"/>
        <p14:playEvt time="3062" objId="2"/>
        <p14:stopEvt time="3288" objId="12"/>
        <p14:stopEvt time="6244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ky_laxey_harbour_470x300.png" descr="sky_laxey_harbour_470x3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5364" y="382751"/>
            <a:ext cx="3661671" cy="2332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laxey-station--isle-of-man-30634.png" descr="laxey-station--isle-of-man-3063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6794500"/>
            <a:ext cx="4254500" cy="2770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16.png" descr="1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100" y="6438900"/>
            <a:ext cx="4233334" cy="317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s?q=tbn-ANd9GcTi9SgNKHUJj9eh9kHf7ga52KLQsHdWpPWzz-MxtR1YonMx_lKq1mrTWB_B.png" descr="images?q=tbn-ANd9GcTi9SgNKHUJj9eh9kHf7ga52KLQsHdWpPWzz-MxtR1YonMx_lKq1mrTWB_B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226" y="352236"/>
            <a:ext cx="1672513" cy="25363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LaxeyBeach_428x269_to_468x312.png" descr="LaxeyBeach_428x269_to_468x31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8786" y="360649"/>
            <a:ext cx="3416300" cy="214716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7D3CA4-98D8-414A-8908-D2D165387ABD}"/>
              </a:ext>
            </a:extLst>
          </p:cNvPr>
          <p:cNvSpPr txBox="1"/>
          <p:nvPr/>
        </p:nvSpPr>
        <p:spPr>
          <a:xfrm>
            <a:off x="4269417" y="4587162"/>
            <a:ext cx="4465966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I don’t live in Laxey.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D1E479-C9A6-0E4B-9E74-F4B0E35504C5}"/>
              </a:ext>
            </a:extLst>
          </p:cNvPr>
          <p:cNvSpPr txBox="1"/>
          <p:nvPr/>
        </p:nvSpPr>
        <p:spPr>
          <a:xfrm>
            <a:off x="1468563" y="3401852"/>
            <a:ext cx="1006767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Cha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nel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mee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cummal</a:t>
            </a:r>
            <a:r>
              <a:rPr lang="en-US" sz="4800" dirty="0">
                <a:solidFill>
                  <a:srgbClr val="FF0000"/>
                </a:solidFill>
                <a:latin typeface="Chalkboard" panose="03050602040202020205" pitchFamily="66" charset="77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halkboard" panose="03050602040202020205" pitchFamily="66" charset="77"/>
              </a:rPr>
              <a:t>ayns</a:t>
            </a:r>
            <a:r>
              <a:rPr lang="en-US" sz="4800" dirty="0">
                <a:solidFill>
                  <a:srgbClr val="FF0000"/>
                </a:solidFill>
                <a:latin typeface="Chalkboard" panose="03050602040202020205" pitchFamily="66" charset="77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halkboard" panose="03050602040202020205" pitchFamily="66" charset="77"/>
              </a:rPr>
              <a:t>Laksaa</a:t>
            </a:r>
            <a:r>
              <a:rPr lang="en-US" sz="4800" dirty="0">
                <a:solidFill>
                  <a:srgbClr val="FF0000"/>
                </a:solidFill>
                <a:latin typeface="Chalkboard" panose="03050602040202020205" pitchFamily="66" charset="77"/>
              </a:rPr>
              <a:t>.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board" panose="03050602040202020205" pitchFamily="66" charset="77"/>
              <a:sym typeface="Gill Sans"/>
            </a:endParaRPr>
          </a:p>
        </p:txBody>
      </p:sp>
      <p:pic>
        <p:nvPicPr>
          <p:cNvPr id="3" name="cummal slide 15.mp3" descr="cummal slide 15.mp3">
            <a:hlinkClick r:id="" action="ppaction://media"/>
            <a:extLst>
              <a:ext uri="{FF2B5EF4-FFF2-40B4-BE49-F238E27FC236}">
                <a16:creationId xmlns:a16="http://schemas.microsoft.com/office/drawing/2014/main" id="{AB1AEEB9-52B7-634C-B37B-E7D30C5A8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2163" y="4523285"/>
            <a:ext cx="812800" cy="81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459778-34BE-5645-B12A-03007EA7B9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1823" y="3430307"/>
            <a:ext cx="913480" cy="8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53491"/>
      </p:ext>
    </p:extLst>
  </p:cSld>
  <p:clrMapOvr>
    <a:masterClrMapping/>
  </p:clrMapOvr>
  <p:transition spd="med" advTm="6208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3"/>
        <p14:stopEvt time="3225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ramsey-pier--isle-of-man-30758.png" descr="ramsey-pier--isle-of-man-3075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0888" y="393835"/>
            <a:ext cx="3403600" cy="238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ramsey.png" descr="ramse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6117" y="418992"/>
            <a:ext cx="3568700" cy="227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ramsey_harbour.png" descr="ramsey_harbou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2600" y="7124700"/>
            <a:ext cx="3115734" cy="233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Enthusiasts+Gather+Around+World+Enjoy+TT+Races+aIHTclmSKJ3l.png" descr="Enthusiasts+Gather+Around+World+Enjoy+TT+Races+aIHTclmSKJ3l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4686" y="7084907"/>
            <a:ext cx="3689802" cy="2416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12.png" descr="1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077" y="380812"/>
            <a:ext cx="3911600" cy="2933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1030208a.png" descr="P1030208a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800" y="7061200"/>
            <a:ext cx="3289300" cy="24638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94DBEB-04A8-4142-BD39-B6503CBDF879}"/>
              </a:ext>
            </a:extLst>
          </p:cNvPr>
          <p:cNvSpPr txBox="1"/>
          <p:nvPr/>
        </p:nvSpPr>
        <p:spPr>
          <a:xfrm>
            <a:off x="1325497" y="4943710"/>
            <a:ext cx="9740292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Ta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mee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cummal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ayns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Rhumsaa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C3DA57-35E9-0040-9C90-317D7E17F5C9}"/>
              </a:ext>
            </a:extLst>
          </p:cNvPr>
          <p:cNvSpPr txBox="1"/>
          <p:nvPr/>
        </p:nvSpPr>
        <p:spPr>
          <a:xfrm>
            <a:off x="4706235" y="5897288"/>
            <a:ext cx="3592330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I live in Ramsey.</a:t>
            </a:r>
          </a:p>
        </p:txBody>
      </p:sp>
      <p:pic>
        <p:nvPicPr>
          <p:cNvPr id="14" name="C'raad t'ou cummal_.m4a" descr="C'raad t'ou cummal_.m4a">
            <a:hlinkClick r:id="" action="ppaction://media"/>
            <a:extLst>
              <a:ext uri="{FF2B5EF4-FFF2-40B4-BE49-F238E27FC236}">
                <a16:creationId xmlns:a16="http://schemas.microsoft.com/office/drawing/2014/main" id="{EA9CD4C9-9770-964A-8D7A-3D4DAB206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0876" y="3673463"/>
            <a:ext cx="812800" cy="812800"/>
          </a:xfrm>
          <a:prstGeom prst="rect">
            <a:avLst/>
          </a:prstGeom>
        </p:spPr>
      </p:pic>
      <p:pic>
        <p:nvPicPr>
          <p:cNvPr id="2" name="cummal slide 16.mp3" descr="cummal slide 16.mp3">
            <a:hlinkClick r:id="" action="ppaction://media"/>
            <a:extLst>
              <a:ext uri="{FF2B5EF4-FFF2-40B4-BE49-F238E27FC236}">
                <a16:creationId xmlns:a16="http://schemas.microsoft.com/office/drawing/2014/main" id="{A35DAC0D-AFD4-6D44-8929-68BE0DA6AE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2863" y="4621927"/>
            <a:ext cx="812800" cy="812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1C5021-25E2-6943-AB54-55B165E226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1421" y="4958357"/>
            <a:ext cx="737590" cy="7046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094475-E2E8-684F-99FF-A78E278EC8C3}"/>
              </a:ext>
            </a:extLst>
          </p:cNvPr>
          <p:cNvSpPr/>
          <p:nvPr/>
        </p:nvSpPr>
        <p:spPr>
          <a:xfrm>
            <a:off x="3826827" y="3716822"/>
            <a:ext cx="53511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00B0F0"/>
                </a:solidFill>
                <a:latin typeface="Chalkboard" panose="03050602040202020205" pitchFamily="66" charset="77"/>
              </a:rPr>
              <a:t>C’raad</a:t>
            </a:r>
            <a:r>
              <a:rPr lang="en-US" sz="4400" dirty="0">
                <a:solidFill>
                  <a:srgbClr val="00B0F0"/>
                </a:solidFill>
                <a:latin typeface="Chalkboard" panose="03050602040202020205" pitchFamily="66" charset="77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Chalkboard" panose="03050602040202020205" pitchFamily="66" charset="77"/>
              </a:rPr>
              <a:t>t’ou</a:t>
            </a:r>
            <a:r>
              <a:rPr lang="en-US" sz="4400" dirty="0">
                <a:solidFill>
                  <a:srgbClr val="00B0F0"/>
                </a:solidFill>
                <a:latin typeface="Chalkboard" panose="03050602040202020205" pitchFamily="66" charset="77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Chalkboard" panose="03050602040202020205" pitchFamily="66" charset="77"/>
              </a:rPr>
              <a:t>cummal</a:t>
            </a:r>
            <a:r>
              <a:rPr lang="en-US" sz="4400" dirty="0">
                <a:solidFill>
                  <a:srgbClr val="00B0F0"/>
                </a:solidFill>
                <a:latin typeface="Chalkboard" panose="03050602040202020205" pitchFamily="66" charset="77"/>
              </a:rPr>
              <a:t>?</a:t>
            </a:r>
          </a:p>
        </p:txBody>
      </p:sp>
    </p:spTree>
  </p:cSld>
  <p:clrMapOvr>
    <a:masterClrMapping/>
  </p:clrMapOvr>
  <p:transition spd="med" advTm="9766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" objId="14"/>
        <p14:playEvt time="3064" objId="2"/>
        <p14:stopEvt time="3253" objId="14"/>
        <p14:stopEvt time="6249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ramsey-pier--isle-of-man-30758.png" descr="ramsey-pier--isle-of-man-3075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888" y="393835"/>
            <a:ext cx="3403600" cy="238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ramsey.png" descr="ramse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6117" y="418992"/>
            <a:ext cx="3568700" cy="227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ramsey_harbour.png" descr="ramsey_harbour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2600" y="7124700"/>
            <a:ext cx="3115734" cy="233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Enthusiasts+Gather+Around+World+Enjoy+TT+Races+aIHTclmSKJ3l.png" descr="Enthusiasts+Gather+Around+World+Enjoy+TT+Races+aIHTclmSKJ3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4686" y="7084907"/>
            <a:ext cx="3689802" cy="2416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12.png" descr="1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077" y="380812"/>
            <a:ext cx="3911600" cy="2933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P1030208a.png" descr="P1030208a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" y="7061200"/>
            <a:ext cx="3289300" cy="24638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736AD0-F4DA-F24E-8D70-34B2A43FDC49}"/>
              </a:ext>
            </a:extLst>
          </p:cNvPr>
          <p:cNvSpPr txBox="1"/>
          <p:nvPr/>
        </p:nvSpPr>
        <p:spPr>
          <a:xfrm>
            <a:off x="4062631" y="5203431"/>
            <a:ext cx="4879541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I don’t live in Ramsey.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D473A0-1E47-0946-82E6-38ABF8C7308C}"/>
              </a:ext>
            </a:extLst>
          </p:cNvPr>
          <p:cNvSpPr txBox="1"/>
          <p:nvPr/>
        </p:nvSpPr>
        <p:spPr>
          <a:xfrm>
            <a:off x="1355140" y="3999381"/>
            <a:ext cx="1066889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Cha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nel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mee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cummal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ayns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Rhumsaa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.</a:t>
            </a:r>
          </a:p>
        </p:txBody>
      </p:sp>
      <p:pic>
        <p:nvPicPr>
          <p:cNvPr id="2" name="cummal slide 17.mp3" descr="cummal slide 17.mp3">
            <a:hlinkClick r:id="" action="ppaction://media"/>
            <a:extLst>
              <a:ext uri="{FF2B5EF4-FFF2-40B4-BE49-F238E27FC236}">
                <a16:creationId xmlns:a16="http://schemas.microsoft.com/office/drawing/2014/main" id="{0CD90C01-F5A2-4549-8149-550371427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740" y="5210287"/>
            <a:ext cx="812800" cy="81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984BAA-21B4-1542-9EAC-ACA54D518D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8400" y="4018393"/>
            <a:ext cx="913480" cy="8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77370"/>
      </p:ext>
    </p:extLst>
  </p:cSld>
  <p:clrMapOvr>
    <a:masterClrMapping/>
  </p:clrMapOvr>
  <p:transition spd="med" advTm="6682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2"/>
        <p14:stopEvt time="3208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231" y="184149"/>
            <a:ext cx="7064671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Rhumsaa"/>
          <p:cNvSpPr txBox="1"/>
          <p:nvPr/>
        </p:nvSpPr>
        <p:spPr>
          <a:xfrm>
            <a:off x="8701305" y="3282950"/>
            <a:ext cx="1877566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Rhumsaa</a:t>
            </a:r>
          </a:p>
        </p:txBody>
      </p:sp>
      <p:sp>
        <p:nvSpPr>
          <p:cNvPr id="219" name="Laksaa"/>
          <p:cNvSpPr txBox="1"/>
          <p:nvPr/>
        </p:nvSpPr>
        <p:spPr>
          <a:xfrm>
            <a:off x="8940800" y="5118100"/>
            <a:ext cx="204470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Laksaa</a:t>
            </a:r>
          </a:p>
        </p:txBody>
      </p:sp>
      <p:sp>
        <p:nvSpPr>
          <p:cNvPr id="220" name="Doolish"/>
          <p:cNvSpPr txBox="1"/>
          <p:nvPr/>
        </p:nvSpPr>
        <p:spPr>
          <a:xfrm>
            <a:off x="8366506" y="6451600"/>
            <a:ext cx="1505758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Doolish</a:t>
            </a:r>
          </a:p>
        </p:txBody>
      </p:sp>
      <p:sp>
        <p:nvSpPr>
          <p:cNvPr id="221" name="Balley Chashtal"/>
          <p:cNvSpPr txBox="1"/>
          <p:nvPr/>
        </p:nvSpPr>
        <p:spPr>
          <a:xfrm>
            <a:off x="6368548" y="7785100"/>
            <a:ext cx="3164897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Balley Chashtal</a:t>
            </a:r>
          </a:p>
        </p:txBody>
      </p:sp>
      <p:sp>
        <p:nvSpPr>
          <p:cNvPr id="222" name="Purt ny…"/>
          <p:cNvSpPr txBox="1"/>
          <p:nvPr/>
        </p:nvSpPr>
        <p:spPr>
          <a:xfrm>
            <a:off x="3467100" y="4841647"/>
            <a:ext cx="2044701" cy="1213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500">
                <a:latin typeface="Chalkboard"/>
                <a:ea typeface="Chalkboard"/>
                <a:cs typeface="Chalkboard"/>
                <a:sym typeface="Chalkboard"/>
              </a:defRPr>
            </a:pPr>
            <a:r>
              <a:t>Purt ny</a:t>
            </a:r>
          </a:p>
          <a:p>
            <a:pPr>
              <a:defRPr sz="3500">
                <a:latin typeface="Chalkboard"/>
                <a:ea typeface="Chalkboard"/>
                <a:cs typeface="Chalkboard"/>
                <a:sym typeface="Chalkboard"/>
              </a:defRPr>
            </a:pPr>
            <a:r>
              <a:t> h’Inshey</a:t>
            </a:r>
          </a:p>
        </p:txBody>
      </p:sp>
      <p:sp>
        <p:nvSpPr>
          <p:cNvPr id="223" name="Balley…"/>
          <p:cNvSpPr txBox="1"/>
          <p:nvPr/>
        </p:nvSpPr>
        <p:spPr>
          <a:xfrm>
            <a:off x="6403579" y="4562247"/>
            <a:ext cx="1505743" cy="1772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500">
                <a:latin typeface="Chalkboard"/>
                <a:ea typeface="Chalkboard"/>
                <a:cs typeface="Chalkboard"/>
                <a:sym typeface="Chalkboard"/>
              </a:defRPr>
            </a:pPr>
            <a:r>
              <a:t>Balley </a:t>
            </a:r>
          </a:p>
          <a:p>
            <a:pPr>
              <a:defRPr sz="3500">
                <a:latin typeface="Chalkboard"/>
                <a:ea typeface="Chalkboard"/>
                <a:cs typeface="Chalkboard"/>
                <a:sym typeface="Chalkboard"/>
              </a:defRPr>
            </a:pPr>
            <a:r>
              <a:t>Keeill </a:t>
            </a:r>
          </a:p>
          <a:p>
            <a:pPr>
              <a:defRPr sz="3500">
                <a:latin typeface="Chalkboard"/>
                <a:ea typeface="Chalkboard"/>
                <a:cs typeface="Chalkboard"/>
                <a:sym typeface="Chalkboard"/>
              </a:defRPr>
            </a:pPr>
            <a:r>
              <a:t>Eoin</a:t>
            </a:r>
          </a:p>
        </p:txBody>
      </p:sp>
      <p:sp>
        <p:nvSpPr>
          <p:cNvPr id="225" name="Oval"/>
          <p:cNvSpPr/>
          <p:nvPr/>
        </p:nvSpPr>
        <p:spPr>
          <a:xfrm>
            <a:off x="5365751" y="4978400"/>
            <a:ext cx="292100" cy="279400"/>
          </a:xfrm>
          <a:prstGeom prst="ellipse">
            <a:avLst/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6" name="Oval"/>
          <p:cNvSpPr/>
          <p:nvPr/>
        </p:nvSpPr>
        <p:spPr>
          <a:xfrm>
            <a:off x="6184900" y="5308600"/>
            <a:ext cx="292100" cy="279400"/>
          </a:xfrm>
          <a:prstGeom prst="ellipse">
            <a:avLst/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7" name="Oval"/>
          <p:cNvSpPr/>
          <p:nvPr/>
        </p:nvSpPr>
        <p:spPr>
          <a:xfrm>
            <a:off x="8064908" y="6547827"/>
            <a:ext cx="292100" cy="279400"/>
          </a:xfrm>
          <a:prstGeom prst="ellipse">
            <a:avLst/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8" name="Oval"/>
          <p:cNvSpPr/>
          <p:nvPr/>
        </p:nvSpPr>
        <p:spPr>
          <a:xfrm>
            <a:off x="9093200" y="4940300"/>
            <a:ext cx="292100" cy="279400"/>
          </a:xfrm>
          <a:prstGeom prst="ellipse">
            <a:avLst/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9" name="Oval"/>
          <p:cNvSpPr/>
          <p:nvPr/>
        </p:nvSpPr>
        <p:spPr>
          <a:xfrm>
            <a:off x="9245600" y="2946400"/>
            <a:ext cx="292100" cy="279400"/>
          </a:xfrm>
          <a:prstGeom prst="ellipse">
            <a:avLst/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0" name="Oval"/>
          <p:cNvSpPr/>
          <p:nvPr/>
        </p:nvSpPr>
        <p:spPr>
          <a:xfrm>
            <a:off x="5829300" y="7975600"/>
            <a:ext cx="292100" cy="279400"/>
          </a:xfrm>
          <a:prstGeom prst="ellipse">
            <a:avLst/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1" name="Oval"/>
          <p:cNvSpPr/>
          <p:nvPr/>
        </p:nvSpPr>
        <p:spPr>
          <a:xfrm>
            <a:off x="4622800" y="7772400"/>
            <a:ext cx="292100" cy="279400"/>
          </a:xfrm>
          <a:prstGeom prst="ellipse">
            <a:avLst/>
          </a:prstGeom>
          <a:solidFill>
            <a:srgbClr val="FF26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2" name="Purt Çhiarn"/>
          <p:cNvSpPr txBox="1"/>
          <p:nvPr/>
        </p:nvSpPr>
        <p:spPr>
          <a:xfrm>
            <a:off x="3655341" y="8331200"/>
            <a:ext cx="2455662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Purt Çhiarn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920A97-0615-9D43-AD7E-AF8FC93C4C8C}"/>
              </a:ext>
            </a:extLst>
          </p:cNvPr>
          <p:cNvSpPr txBox="1"/>
          <p:nvPr/>
        </p:nvSpPr>
        <p:spPr>
          <a:xfrm>
            <a:off x="-88684" y="668172"/>
            <a:ext cx="371280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C’raad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t’ou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cummal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?</a:t>
            </a:r>
          </a:p>
        </p:txBody>
      </p:sp>
      <p:pic>
        <p:nvPicPr>
          <p:cNvPr id="20" name="C'raad t'ou cummal_.m4a" descr="C'raad t'ou cummal_.m4a">
            <a:hlinkClick r:id="" action="ppaction://media"/>
            <a:extLst>
              <a:ext uri="{FF2B5EF4-FFF2-40B4-BE49-F238E27FC236}">
                <a16:creationId xmlns:a16="http://schemas.microsoft.com/office/drawing/2014/main" id="{01400242-BBCB-DC40-84CE-ED336455F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876" y="3673463"/>
            <a:ext cx="812800" cy="812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40A60C-C70B-E948-A924-642680849A46}"/>
              </a:ext>
            </a:extLst>
          </p:cNvPr>
          <p:cNvSpPr txBox="1"/>
          <p:nvPr/>
        </p:nvSpPr>
        <p:spPr>
          <a:xfrm>
            <a:off x="-208198" y="4872053"/>
            <a:ext cx="3712800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Ta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mee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 err="1">
                <a:solidFill>
                  <a:srgbClr val="FF0000"/>
                </a:solidFill>
                <a:latin typeface="Chalkboard" panose="03050602040202020205" pitchFamily="66" charset="77"/>
              </a:rPr>
              <a:t>cummal</a:t>
            </a:r>
            <a:endParaRPr lang="en-US" sz="4800" dirty="0">
              <a:solidFill>
                <a:srgbClr val="FF0000"/>
              </a:solidFill>
              <a:latin typeface="Chalkboard" panose="03050602040202020205" pitchFamily="66" charset="77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 err="1">
                <a:solidFill>
                  <a:srgbClr val="FF0000"/>
                </a:solidFill>
                <a:latin typeface="Chalkboard" panose="03050602040202020205" pitchFamily="66" charset="77"/>
              </a:rPr>
              <a:t>a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yns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……..</a:t>
            </a:r>
          </a:p>
        </p:txBody>
      </p:sp>
    </p:spTree>
  </p:cSld>
  <p:clrMapOvr>
    <a:masterClrMapping/>
  </p:clrMapOvr>
  <p:transition spd="med" advTm="6455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20"/>
        <p14:stopEvt time="3280" objId="20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115" y="198983"/>
            <a:ext cx="7064671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880C52-9835-DD4E-A6F9-03D8EF57DA46}"/>
              </a:ext>
            </a:extLst>
          </p:cNvPr>
          <p:cNvSpPr txBox="1"/>
          <p:nvPr/>
        </p:nvSpPr>
        <p:spPr>
          <a:xfrm>
            <a:off x="-88685" y="2725627"/>
            <a:ext cx="371280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Yn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Jerrey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board" panose="03050602040202020205" pitchFamily="66" charset="77"/>
              <a:sym typeface="Gill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E24320-85C5-1D4D-AEBB-0E3DCB4EE57B}"/>
              </a:ext>
            </a:extLst>
          </p:cNvPr>
          <p:cNvSpPr txBox="1"/>
          <p:nvPr/>
        </p:nvSpPr>
        <p:spPr>
          <a:xfrm>
            <a:off x="637699" y="3884586"/>
            <a:ext cx="1917192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The End</a:t>
            </a:r>
          </a:p>
        </p:txBody>
      </p:sp>
      <p:pic>
        <p:nvPicPr>
          <p:cNvPr id="2" name="yn jerrey.mp3" descr="yn jerrey.mp3">
            <a:hlinkClick r:id="" action="ppaction://media"/>
            <a:extLst>
              <a:ext uri="{FF2B5EF4-FFF2-40B4-BE49-F238E27FC236}">
                <a16:creationId xmlns:a16="http://schemas.microsoft.com/office/drawing/2014/main" id="{B12A0233-634D-764C-8FD5-04851B207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915" y="541494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59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2"/>
        <p14:stopEvt time="3217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5725" y="12699"/>
            <a:ext cx="7064671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544A98-3EF1-DB4F-88AA-F6430B40FB75}"/>
              </a:ext>
            </a:extLst>
          </p:cNvPr>
          <p:cNvSpPr txBox="1"/>
          <p:nvPr/>
        </p:nvSpPr>
        <p:spPr>
          <a:xfrm>
            <a:off x="314999" y="615087"/>
            <a:ext cx="4274586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C’raad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t’ou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cummal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4F4A5-CE49-F144-82FC-D936849AB6C8}"/>
              </a:ext>
            </a:extLst>
          </p:cNvPr>
          <p:cNvSpPr txBox="1"/>
          <p:nvPr/>
        </p:nvSpPr>
        <p:spPr>
          <a:xfrm>
            <a:off x="147944" y="5063995"/>
            <a:ext cx="4608695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Ta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mee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cummal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FillTx/>
              <a:latin typeface="Chalkboard" panose="03050602040202020205" pitchFamily="66" charset="77"/>
              <a:sym typeface="Gill Sans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ayns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Mannin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.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FillTx/>
              <a:latin typeface="Chalkboard" panose="03050602040202020205" pitchFamily="66" charset="77"/>
              <a:sym typeface="Gill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19445-CB0B-C441-A11D-23841D491A39}"/>
              </a:ext>
            </a:extLst>
          </p:cNvPr>
          <p:cNvSpPr txBox="1"/>
          <p:nvPr/>
        </p:nvSpPr>
        <p:spPr>
          <a:xfrm>
            <a:off x="578953" y="2343393"/>
            <a:ext cx="4392229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Where do you live?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B635EA-9BDC-1846-AB9C-07C3971F217F}"/>
              </a:ext>
            </a:extLst>
          </p:cNvPr>
          <p:cNvSpPr txBox="1"/>
          <p:nvPr/>
        </p:nvSpPr>
        <p:spPr>
          <a:xfrm>
            <a:off x="185680" y="6521889"/>
            <a:ext cx="4785501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I live in the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Isle of Man</a:t>
            </a:r>
          </a:p>
        </p:txBody>
      </p:sp>
      <p:pic>
        <p:nvPicPr>
          <p:cNvPr id="8" name="C'raad t'ou cummal_.m4a" descr="C'raad t'ou cummal_.m4a">
            <a:hlinkClick r:id="" action="ppaction://media"/>
            <a:extLst>
              <a:ext uri="{FF2B5EF4-FFF2-40B4-BE49-F238E27FC236}">
                <a16:creationId xmlns:a16="http://schemas.microsoft.com/office/drawing/2014/main" id="{B1D392BD-7275-7D4D-84D3-F8D54831C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4410" y="2916130"/>
            <a:ext cx="812800" cy="812800"/>
          </a:xfrm>
          <a:prstGeom prst="rect">
            <a:avLst/>
          </a:prstGeom>
        </p:spPr>
      </p:pic>
      <p:pic>
        <p:nvPicPr>
          <p:cNvPr id="3" name="cummal slide 2.mp3" descr="cummal slide 2.mp3">
            <a:hlinkClick r:id="" action="ppaction://media"/>
            <a:extLst>
              <a:ext uri="{FF2B5EF4-FFF2-40B4-BE49-F238E27FC236}">
                <a16:creationId xmlns:a16="http://schemas.microsoft.com/office/drawing/2014/main" id="{403CBE07-771B-9D44-8762-882EFC6FBC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4410" y="40436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5443"/>
      </p:ext>
    </p:extLst>
  </p:cSld>
  <p:clrMapOvr>
    <a:masterClrMapping/>
  </p:clrMapOvr>
  <p:transition spd="med" advTm="66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8"/>
        <p14:playEvt time="3054" objId="3"/>
        <p14:stopEvt time="3269" objId="8"/>
        <p14:stopEvt time="6237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5725" y="12699"/>
            <a:ext cx="7064671" cy="97409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544A98-3EF1-DB4F-88AA-F6430B40FB75}"/>
              </a:ext>
            </a:extLst>
          </p:cNvPr>
          <p:cNvSpPr txBox="1"/>
          <p:nvPr/>
        </p:nvSpPr>
        <p:spPr>
          <a:xfrm>
            <a:off x="314999" y="615087"/>
            <a:ext cx="4274586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C’raad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t’ou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cummal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4F4A5-CE49-F144-82FC-D936849AB6C8}"/>
              </a:ext>
            </a:extLst>
          </p:cNvPr>
          <p:cNvSpPr txBox="1"/>
          <p:nvPr/>
        </p:nvSpPr>
        <p:spPr>
          <a:xfrm>
            <a:off x="147944" y="5063995"/>
            <a:ext cx="4608695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Ta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mee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cummal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FillTx/>
              <a:latin typeface="Chalkboard" panose="03050602040202020205" pitchFamily="66" charset="77"/>
              <a:sym typeface="Gill Sans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ayns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Mannin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.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FillTx/>
              <a:latin typeface="Chalkboard" panose="03050602040202020205" pitchFamily="66" charset="77"/>
              <a:sym typeface="Gill Sans"/>
            </a:endParaRPr>
          </a:p>
        </p:txBody>
      </p:sp>
      <p:pic>
        <p:nvPicPr>
          <p:cNvPr id="8" name="C'raad t'ou cummal_.m4a" descr="C'raad t'ou cummal_.m4a">
            <a:hlinkClick r:id="" action="ppaction://media"/>
            <a:extLst>
              <a:ext uri="{FF2B5EF4-FFF2-40B4-BE49-F238E27FC236}">
                <a16:creationId xmlns:a16="http://schemas.microsoft.com/office/drawing/2014/main" id="{0E65E48F-AE84-A245-AF59-315A447B8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404" y="2195007"/>
            <a:ext cx="812800" cy="812800"/>
          </a:xfrm>
          <a:prstGeom prst="rect">
            <a:avLst/>
          </a:prstGeom>
        </p:spPr>
      </p:pic>
      <p:pic>
        <p:nvPicPr>
          <p:cNvPr id="9" name="cummal slide 2.mp3" descr="cummal slide 2.mp3">
            <a:hlinkClick r:id="" action="ppaction://media"/>
            <a:extLst>
              <a:ext uri="{FF2B5EF4-FFF2-40B4-BE49-F238E27FC236}">
                <a16:creationId xmlns:a16="http://schemas.microsoft.com/office/drawing/2014/main" id="{9B23429C-49F8-1B4B-88C8-9BF741F73D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404" y="4064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292"/>
      </p:ext>
    </p:extLst>
  </p:cSld>
  <p:clrMapOvr>
    <a:masterClrMapping/>
  </p:clrMapOvr>
  <p:transition spd="med" advTm="65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8"/>
        <p14:playEvt time="3064" objId="9"/>
        <p14:stopEvt time="3267" objId="8"/>
        <p14:stopEvt time="6236" objId="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horsetrambig.png" descr="horsetrambi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0" y="7060977"/>
            <a:ext cx="3771900" cy="2911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949998.png" descr="94999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7573" y="217400"/>
            <a:ext cx="4144267" cy="310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Douglas-Isle-of-Man-001.png" descr="Douglas-Isle-of-Man-00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4900" y="7137400"/>
            <a:ext cx="4614334" cy="276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158557.png" descr="15855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5848" y="203200"/>
            <a:ext cx="4476161" cy="3081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Douglas_Isle_of_Man_welcome_sign.png" descr="Douglas_Isle_of_Man_welcome_sign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200" y="6934200"/>
            <a:ext cx="3962470" cy="26035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82B619-11CF-E342-861F-759F87ECFC3A}"/>
              </a:ext>
            </a:extLst>
          </p:cNvPr>
          <p:cNvSpPr txBox="1"/>
          <p:nvPr/>
        </p:nvSpPr>
        <p:spPr>
          <a:xfrm>
            <a:off x="3839673" y="4172193"/>
            <a:ext cx="4392229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Where do you live?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2C82D8-BACE-6E4C-94FD-5F5F86296C4B}"/>
              </a:ext>
            </a:extLst>
          </p:cNvPr>
          <p:cNvSpPr txBox="1"/>
          <p:nvPr/>
        </p:nvSpPr>
        <p:spPr>
          <a:xfrm>
            <a:off x="4456338" y="5807957"/>
            <a:ext cx="3675686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I live in Douglas.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E53500-ABE7-1245-901C-2135F8CB900B}"/>
              </a:ext>
            </a:extLst>
          </p:cNvPr>
          <p:cNvSpPr txBox="1"/>
          <p:nvPr/>
        </p:nvSpPr>
        <p:spPr>
          <a:xfrm>
            <a:off x="2284475" y="3252835"/>
            <a:ext cx="8097381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C’raad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t’ou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cummal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FD6B4E-C0B9-7C49-A7E8-B57AF2C5596B}"/>
              </a:ext>
            </a:extLst>
          </p:cNvPr>
          <p:cNvSpPr txBox="1"/>
          <p:nvPr/>
        </p:nvSpPr>
        <p:spPr>
          <a:xfrm>
            <a:off x="2245490" y="5156906"/>
            <a:ext cx="8666350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Ta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mee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cummal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ayns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Doolish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halkboard" panose="03050602040202020205" pitchFamily="66" charset="77"/>
              </a:rPr>
              <a:t>.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FillTx/>
              <a:latin typeface="Chalkboard" panose="03050602040202020205" pitchFamily="66" charset="77"/>
              <a:sym typeface="Gill Sans"/>
            </a:endParaRPr>
          </a:p>
        </p:txBody>
      </p:sp>
      <p:pic>
        <p:nvPicPr>
          <p:cNvPr id="2" name="C'raad t'ou cummal_.m4a" descr="C'raad t'ou cummal_.m4a">
            <a:hlinkClick r:id="" action="ppaction://media"/>
            <a:extLst>
              <a:ext uri="{FF2B5EF4-FFF2-40B4-BE49-F238E27FC236}">
                <a16:creationId xmlns:a16="http://schemas.microsoft.com/office/drawing/2014/main" id="{BA4CE3A7-86B1-7B44-B29D-69F442FE4E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0876" y="3673463"/>
            <a:ext cx="812800" cy="812800"/>
          </a:xfrm>
          <a:prstGeom prst="rect">
            <a:avLst/>
          </a:prstGeom>
        </p:spPr>
      </p:pic>
      <p:pic>
        <p:nvPicPr>
          <p:cNvPr id="3" name="cummal slide 4.mp3" descr="cummal slide 4.mp3">
            <a:hlinkClick r:id="" action="ppaction://media"/>
            <a:extLst>
              <a:ext uri="{FF2B5EF4-FFF2-40B4-BE49-F238E27FC236}">
                <a16:creationId xmlns:a16="http://schemas.microsoft.com/office/drawing/2014/main" id="{6295642B-D694-9849-9BD8-BE4736160E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0876" y="496082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613F8F-2783-2640-97F4-86EF4AEEE7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25155" y="5135739"/>
            <a:ext cx="737590" cy="704662"/>
          </a:xfrm>
          <a:prstGeom prst="rect">
            <a:avLst/>
          </a:prstGeom>
        </p:spPr>
      </p:pic>
    </p:spTree>
  </p:cSld>
  <p:clrMapOvr>
    <a:masterClrMapping/>
  </p:clrMapOvr>
  <p:transition spd="med" advClick="0" advTm="6439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2"/>
        <p14:playEvt time="3063" objId="3"/>
        <p14:stopEvt time="3265" objId="2"/>
        <p14:stopEvt time="6439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horsetrambig.png" descr="horsetrambi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7060977"/>
            <a:ext cx="3771900" cy="2911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949998.png" descr="94999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573" y="217400"/>
            <a:ext cx="4144267" cy="310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Douglas-Isle-of-Man-001.png" descr="Douglas-Isle-of-Man-0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4900" y="7137400"/>
            <a:ext cx="4614334" cy="276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158557.png" descr="15855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5848" y="203200"/>
            <a:ext cx="4476161" cy="3081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Douglas_Isle_of_Man_welcome_sign.png" descr="Douglas_Isle_of_Man_welcome_sign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1200" y="6934200"/>
            <a:ext cx="3962470" cy="260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2C82D8-BACE-6E4C-94FD-5F5F86296C4B}"/>
              </a:ext>
            </a:extLst>
          </p:cNvPr>
          <p:cNvSpPr txBox="1"/>
          <p:nvPr/>
        </p:nvSpPr>
        <p:spPr>
          <a:xfrm>
            <a:off x="3812734" y="5807957"/>
            <a:ext cx="4962897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I don’t live in Douglas.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B5613F-07C3-CC48-B06C-7AC212CCF6B7}"/>
              </a:ext>
            </a:extLst>
          </p:cNvPr>
          <p:cNvSpPr txBox="1"/>
          <p:nvPr/>
        </p:nvSpPr>
        <p:spPr>
          <a:xfrm>
            <a:off x="1468563" y="4166018"/>
            <a:ext cx="1006767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Cha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nel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mee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cummal</a:t>
            </a:r>
            <a:r>
              <a:rPr lang="en-US" sz="4800" dirty="0">
                <a:solidFill>
                  <a:srgbClr val="FF0000"/>
                </a:solidFill>
                <a:latin typeface="Chalkboard" panose="03050602040202020205" pitchFamily="66" charset="77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halkboard" panose="03050602040202020205" pitchFamily="66" charset="77"/>
              </a:rPr>
              <a:t>ayns</a:t>
            </a:r>
            <a:r>
              <a:rPr lang="en-US" sz="4800" dirty="0">
                <a:solidFill>
                  <a:srgbClr val="FF0000"/>
                </a:solidFill>
                <a:latin typeface="Chalkboard" panose="03050602040202020205" pitchFamily="66" charset="77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halkboard" panose="03050602040202020205" pitchFamily="66" charset="77"/>
              </a:rPr>
              <a:t>Doolish</a:t>
            </a:r>
            <a:r>
              <a:rPr lang="en-US" sz="4800" dirty="0">
                <a:solidFill>
                  <a:srgbClr val="FF0000"/>
                </a:solidFill>
                <a:latin typeface="Chalkboard" panose="03050602040202020205" pitchFamily="66" charset="77"/>
              </a:rPr>
              <a:t>.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board" panose="03050602040202020205" pitchFamily="66" charset="77"/>
              <a:sym typeface="Gill Sans"/>
            </a:endParaRPr>
          </a:p>
        </p:txBody>
      </p:sp>
      <p:pic>
        <p:nvPicPr>
          <p:cNvPr id="2" name="cummal slide 5.mp3" descr="cummal slide 5.mp3">
            <a:hlinkClick r:id="" action="ppaction://media"/>
            <a:extLst>
              <a:ext uri="{FF2B5EF4-FFF2-40B4-BE49-F238E27FC236}">
                <a16:creationId xmlns:a16="http://schemas.microsoft.com/office/drawing/2014/main" id="{51F9FC7B-2E5B-0045-A12A-C5E619CDC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5763" y="5308685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0AE0AD-F3B1-B04A-9AC1-CE71B2B779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6364" y="4079927"/>
            <a:ext cx="1138968" cy="10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41644"/>
      </p:ext>
    </p:extLst>
  </p:cSld>
  <p:clrMapOvr>
    <a:masterClrMapping/>
  </p:clrMapOvr>
  <p:transition spd="med" advTm="4505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" objId="2"/>
        <p14:stopEvt time="4505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sle_of_Man_Peel_Castle.tiff" descr="Isle_of_Man_Peel_Castle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8699" y="103504"/>
            <a:ext cx="4131734" cy="309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eelsep08.png" descr="peelsep0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7400" y="90804"/>
            <a:ext cx="4148667" cy="311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House-of-Manannan_Peel-Man_01.png" descr="House-of-Manannan_Peel-Man_0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2013" y="6680200"/>
            <a:ext cx="3899686" cy="292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G_0704-300x200.png" descr="IMG_0704-300x20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00" y="6811433"/>
            <a:ext cx="3898900" cy="2599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23.png" descr="2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6700" y="7250164"/>
            <a:ext cx="4216400" cy="199543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10EE1C-E677-5A45-8CA2-A4BC95C31B08}"/>
              </a:ext>
            </a:extLst>
          </p:cNvPr>
          <p:cNvSpPr txBox="1"/>
          <p:nvPr/>
        </p:nvSpPr>
        <p:spPr>
          <a:xfrm>
            <a:off x="4234318" y="3880923"/>
            <a:ext cx="4392229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Where do you live?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DBEAD8-F609-FF46-9765-2962607EEAA3}"/>
              </a:ext>
            </a:extLst>
          </p:cNvPr>
          <p:cNvSpPr txBox="1"/>
          <p:nvPr/>
        </p:nvSpPr>
        <p:spPr>
          <a:xfrm>
            <a:off x="4820449" y="5611792"/>
            <a:ext cx="2830904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I live in Peel.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863AED-DFA4-914E-BCC6-26ED3DE591BA}"/>
              </a:ext>
            </a:extLst>
          </p:cNvPr>
          <p:cNvSpPr txBox="1"/>
          <p:nvPr/>
        </p:nvSpPr>
        <p:spPr>
          <a:xfrm>
            <a:off x="619932" y="4901147"/>
            <a:ext cx="1190269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Ta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mee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cummal</a:t>
            </a:r>
            <a:r>
              <a:rPr lang="en-US" sz="4800" dirty="0">
                <a:solidFill>
                  <a:srgbClr val="92D050"/>
                </a:solidFill>
                <a:latin typeface="Chalkboard" panose="03050602040202020205" pitchFamily="66" charset="77"/>
              </a:rPr>
              <a:t> </a:t>
            </a:r>
            <a:r>
              <a:rPr lang="en-US" sz="4800" dirty="0" err="1">
                <a:solidFill>
                  <a:srgbClr val="92D050"/>
                </a:solidFill>
                <a:latin typeface="Chalkboard" panose="03050602040202020205" pitchFamily="66" charset="77"/>
              </a:rPr>
              <a:t>ayns</a:t>
            </a:r>
            <a:r>
              <a:rPr lang="en-US" sz="4800" dirty="0">
                <a:solidFill>
                  <a:srgbClr val="92D050"/>
                </a:solidFill>
                <a:latin typeface="Chalkboard" panose="03050602040202020205" pitchFamily="66" charset="77"/>
              </a:rPr>
              <a:t> </a:t>
            </a:r>
            <a:r>
              <a:rPr lang="en-US" sz="4800" dirty="0" err="1">
                <a:solidFill>
                  <a:srgbClr val="92D050"/>
                </a:solidFill>
                <a:latin typeface="Chalkboard" panose="03050602040202020205" pitchFamily="66" charset="77"/>
              </a:rPr>
              <a:t>Purt</a:t>
            </a:r>
            <a:r>
              <a:rPr lang="en-US" sz="4800" dirty="0">
                <a:solidFill>
                  <a:srgbClr val="92D050"/>
                </a:solidFill>
                <a:latin typeface="Chalkboard" panose="03050602040202020205" pitchFamily="66" charset="77"/>
              </a:rPr>
              <a:t> </a:t>
            </a:r>
            <a:r>
              <a:rPr lang="en-US" sz="4800" dirty="0" err="1">
                <a:solidFill>
                  <a:srgbClr val="92D050"/>
                </a:solidFill>
                <a:latin typeface="Chalkboard" panose="03050602040202020205" pitchFamily="66" charset="77"/>
              </a:rPr>
              <a:t>ny</a:t>
            </a:r>
            <a:r>
              <a:rPr lang="en-US" sz="4800" dirty="0">
                <a:solidFill>
                  <a:srgbClr val="92D050"/>
                </a:solidFill>
                <a:latin typeface="Chalkboard" panose="03050602040202020205" pitchFamily="66" charset="77"/>
              </a:rPr>
              <a:t> h-</a:t>
            </a:r>
            <a:r>
              <a:rPr lang="en-US" sz="4800" dirty="0" err="1">
                <a:solidFill>
                  <a:srgbClr val="92D050"/>
                </a:solidFill>
                <a:latin typeface="Chalkboard" panose="03050602040202020205" pitchFamily="66" charset="77"/>
              </a:rPr>
              <a:t>Inshey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92D050"/>
              </a:solidFill>
              <a:effectLst/>
              <a:uFillTx/>
              <a:latin typeface="Chalkboard" panose="03050602040202020205" pitchFamily="66" charset="77"/>
              <a:sym typeface="Gill Sans"/>
            </a:endParaRPr>
          </a:p>
        </p:txBody>
      </p:sp>
      <p:pic>
        <p:nvPicPr>
          <p:cNvPr id="14" name="C'raad t'ou cummal_.m4a" descr="C'raad t'ou cummal_.m4a">
            <a:hlinkClick r:id="" action="ppaction://media"/>
            <a:extLst>
              <a:ext uri="{FF2B5EF4-FFF2-40B4-BE49-F238E27FC236}">
                <a16:creationId xmlns:a16="http://schemas.microsoft.com/office/drawing/2014/main" id="{58B65155-B8BD-604B-A25B-32C221A1A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6016" y="2665385"/>
            <a:ext cx="812800" cy="812800"/>
          </a:xfrm>
          <a:prstGeom prst="rect">
            <a:avLst/>
          </a:prstGeom>
        </p:spPr>
      </p:pic>
      <p:pic>
        <p:nvPicPr>
          <p:cNvPr id="3" name="cummal slide 6.mp3" descr="cummal slide 6.mp3">
            <a:hlinkClick r:id="" action="ppaction://media"/>
            <a:extLst>
              <a:ext uri="{FF2B5EF4-FFF2-40B4-BE49-F238E27FC236}">
                <a16:creationId xmlns:a16="http://schemas.microsoft.com/office/drawing/2014/main" id="{EE7F49CC-9F19-0A4F-BD00-E599B431D9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9324" y="3903881"/>
            <a:ext cx="812800" cy="812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47AAE2-AC30-764F-A14C-0D06A6D5A5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124" y="4907130"/>
            <a:ext cx="737590" cy="7046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12813D-B0A2-414F-BDAE-79DDCDF6968C}"/>
              </a:ext>
            </a:extLst>
          </p:cNvPr>
          <p:cNvSpPr/>
          <p:nvPr/>
        </p:nvSpPr>
        <p:spPr>
          <a:xfrm>
            <a:off x="3826827" y="3286482"/>
            <a:ext cx="53511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00B0F0"/>
                </a:solidFill>
                <a:latin typeface="Chalkboard" panose="03050602040202020205" pitchFamily="66" charset="77"/>
              </a:rPr>
              <a:t>C’raad</a:t>
            </a:r>
            <a:r>
              <a:rPr lang="en-US" sz="4400" dirty="0">
                <a:solidFill>
                  <a:srgbClr val="00B0F0"/>
                </a:solidFill>
                <a:latin typeface="Chalkboard" panose="03050602040202020205" pitchFamily="66" charset="77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Chalkboard" panose="03050602040202020205" pitchFamily="66" charset="77"/>
              </a:rPr>
              <a:t>t’ou</a:t>
            </a:r>
            <a:r>
              <a:rPr lang="en-US" sz="4400" dirty="0">
                <a:solidFill>
                  <a:srgbClr val="00B0F0"/>
                </a:solidFill>
                <a:latin typeface="Chalkboard" panose="03050602040202020205" pitchFamily="66" charset="77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Chalkboard" panose="03050602040202020205" pitchFamily="66" charset="77"/>
              </a:rPr>
              <a:t>cummal</a:t>
            </a:r>
            <a:r>
              <a:rPr lang="en-US" sz="4400" dirty="0">
                <a:solidFill>
                  <a:srgbClr val="00B0F0"/>
                </a:solidFill>
                <a:latin typeface="Chalkboard" panose="03050602040202020205" pitchFamily="66" charset="77"/>
              </a:rPr>
              <a:t>?</a:t>
            </a:r>
          </a:p>
        </p:txBody>
      </p:sp>
    </p:spTree>
  </p:cSld>
  <p:clrMapOvr>
    <a:masterClrMapping/>
  </p:clrMapOvr>
  <p:transition spd="med" advClick="0" advTm="7187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14"/>
        <p14:playEvt time="3068" objId="3"/>
        <p14:stopEvt time="3286" objId="14"/>
        <p14:stopEvt time="7187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sle_of_Man_Peel_Castle.tiff" descr="Isle_of_Man_Peel_Castl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8699" y="103504"/>
            <a:ext cx="4131734" cy="309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eelsep08.png" descr="peelsep0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7400" y="90804"/>
            <a:ext cx="4148667" cy="311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House-of-Manannan_Peel-Man_01.png" descr="House-of-Manannan_Peel-Man_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2013" y="6680200"/>
            <a:ext cx="3899686" cy="292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G_0704-300x200.png" descr="IMG_0704-300x20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0" y="6811433"/>
            <a:ext cx="3898900" cy="2599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23.png" descr="2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6700" y="7250164"/>
            <a:ext cx="4216400" cy="199543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DBEAD8-F609-FF46-9765-2962607EEAA3}"/>
              </a:ext>
            </a:extLst>
          </p:cNvPr>
          <p:cNvSpPr txBox="1"/>
          <p:nvPr/>
        </p:nvSpPr>
        <p:spPr>
          <a:xfrm>
            <a:off x="4174985" y="5622998"/>
            <a:ext cx="411811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I don’t live in Peel.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F36E43-6975-8641-9824-8A6568CF05AA}"/>
              </a:ext>
            </a:extLst>
          </p:cNvPr>
          <p:cNvSpPr txBox="1"/>
          <p:nvPr/>
        </p:nvSpPr>
        <p:spPr>
          <a:xfrm>
            <a:off x="259694" y="3679518"/>
            <a:ext cx="12867369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Cha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nel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mee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cummal</a:t>
            </a:r>
            <a:r>
              <a:rPr lang="en-US" sz="4800" dirty="0">
                <a:solidFill>
                  <a:srgbClr val="FF0000"/>
                </a:solidFill>
                <a:latin typeface="Chalkboard" panose="03050602040202020205" pitchFamily="66" charset="77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halkboard" panose="03050602040202020205" pitchFamily="66" charset="77"/>
              </a:rPr>
              <a:t>ayns</a:t>
            </a:r>
            <a:r>
              <a:rPr lang="en-US" sz="4800" dirty="0">
                <a:solidFill>
                  <a:srgbClr val="FF0000"/>
                </a:solidFill>
                <a:latin typeface="Chalkboard" panose="03050602040202020205" pitchFamily="66" charset="77"/>
              </a:rPr>
              <a:t>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 err="1">
                <a:solidFill>
                  <a:srgbClr val="FF0000"/>
                </a:solidFill>
                <a:latin typeface="Chalkboard" panose="03050602040202020205" pitchFamily="66" charset="77"/>
              </a:rPr>
              <a:t>Purt</a:t>
            </a:r>
            <a:r>
              <a:rPr lang="en-US" sz="4800" dirty="0">
                <a:solidFill>
                  <a:srgbClr val="FF0000"/>
                </a:solidFill>
                <a:latin typeface="Chalkboard" panose="03050602040202020205" pitchFamily="66" charset="77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halkboard" panose="03050602040202020205" pitchFamily="66" charset="77"/>
              </a:rPr>
              <a:t>ny</a:t>
            </a:r>
            <a:r>
              <a:rPr lang="en-US" sz="4800" dirty="0">
                <a:solidFill>
                  <a:srgbClr val="FF0000"/>
                </a:solidFill>
                <a:latin typeface="Chalkboard" panose="03050602040202020205" pitchFamily="66" charset="77"/>
              </a:rPr>
              <a:t> h-</a:t>
            </a:r>
            <a:r>
              <a:rPr lang="en-US" sz="4800" dirty="0" err="1">
                <a:solidFill>
                  <a:srgbClr val="FF0000"/>
                </a:solidFill>
                <a:latin typeface="Chalkboard" panose="03050602040202020205" pitchFamily="66" charset="77"/>
              </a:rPr>
              <a:t>Inshey</a:t>
            </a:r>
            <a:r>
              <a:rPr lang="en-US" sz="4800" dirty="0">
                <a:solidFill>
                  <a:srgbClr val="FF0000"/>
                </a:solidFill>
                <a:latin typeface="Chalkboard" panose="03050602040202020205" pitchFamily="66" charset="77"/>
              </a:rPr>
              <a:t>.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board" panose="03050602040202020205" pitchFamily="66" charset="77"/>
              <a:sym typeface="Gill Sans"/>
            </a:endParaRPr>
          </a:p>
        </p:txBody>
      </p:sp>
      <p:pic>
        <p:nvPicPr>
          <p:cNvPr id="2" name="cummal slide 7.mp3" descr="cummal slide 7.mp3">
            <a:hlinkClick r:id="" action="ppaction://media"/>
            <a:extLst>
              <a:ext uri="{FF2B5EF4-FFF2-40B4-BE49-F238E27FC236}">
                <a16:creationId xmlns:a16="http://schemas.microsoft.com/office/drawing/2014/main" id="{98B1C50F-9FA0-A548-A907-3411404A9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8538" y="3679518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C93794-1251-5240-89C3-08A5A8AD4C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0591" y="3656677"/>
            <a:ext cx="913480" cy="8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49313"/>
      </p:ext>
    </p:extLst>
  </p:cSld>
  <p:clrMapOvr>
    <a:masterClrMapping/>
  </p:clrMapOvr>
  <p:transition spd="med" advTm="5906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" objId="2"/>
        <p14:stopEvt time="4718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855003.png" descr="85500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1501" y="329178"/>
            <a:ext cx="4165600" cy="2959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45.png" descr="45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0501" y="7149157"/>
            <a:ext cx="2867479" cy="2337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house_of_keys_02.png" descr="house_of_keys_0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664" y="7075948"/>
            <a:ext cx="2867478" cy="2499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Castle-rushen-high-school_______________________________________3e8d0eef8fc73f8c2eef174af0dcf53awi640he480moletterboxbgwhite____.png" descr="Castle-rushen-high-school_______________________________________3e8d0eef8fc73f8c2eef174af0dcf53awi640he480moletterboxbgwhite____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3566" y="0"/>
            <a:ext cx="4639734" cy="3479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castletown3.png" descr="castletown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5300" y="7169838"/>
            <a:ext cx="3102890" cy="232976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EBC21D-285D-EF48-B93C-6AC3957A6D08}"/>
              </a:ext>
            </a:extLst>
          </p:cNvPr>
          <p:cNvSpPr txBox="1"/>
          <p:nvPr/>
        </p:nvSpPr>
        <p:spPr>
          <a:xfrm>
            <a:off x="4305300" y="4060131"/>
            <a:ext cx="4392229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Where do you live?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3C23C1-556A-7D4C-B520-931D695F2996}"/>
              </a:ext>
            </a:extLst>
          </p:cNvPr>
          <p:cNvSpPr txBox="1"/>
          <p:nvPr/>
        </p:nvSpPr>
        <p:spPr>
          <a:xfrm>
            <a:off x="4171092" y="6049770"/>
            <a:ext cx="4429098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I live in Castletown.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86754A-8D95-F743-9853-EC4B64BFB4BE}"/>
              </a:ext>
            </a:extLst>
          </p:cNvPr>
          <p:cNvSpPr txBox="1"/>
          <p:nvPr/>
        </p:nvSpPr>
        <p:spPr>
          <a:xfrm>
            <a:off x="1715786" y="5313879"/>
            <a:ext cx="1088433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Ta </a:t>
            </a:r>
            <a:r>
              <a:rPr lang="en-US" sz="4800" dirty="0" err="1">
                <a:solidFill>
                  <a:srgbClr val="92D050"/>
                </a:solidFill>
                <a:latin typeface="Chalkboard" panose="03050602040202020205" pitchFamily="66" charset="77"/>
              </a:rPr>
              <a:t>mee</a:t>
            </a:r>
            <a:r>
              <a:rPr lang="en-US" sz="4800" dirty="0">
                <a:solidFill>
                  <a:srgbClr val="92D050"/>
                </a:solidFill>
                <a:latin typeface="Chalkboard" panose="03050602040202020205" pitchFamily="66" charset="77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cummal</a:t>
            </a:r>
            <a:r>
              <a:rPr lang="en-US" sz="4800" dirty="0">
                <a:solidFill>
                  <a:srgbClr val="92D050"/>
                </a:solidFill>
                <a:latin typeface="Chalkboard" panose="03050602040202020205" pitchFamily="66" charset="77"/>
              </a:rPr>
              <a:t> </a:t>
            </a:r>
            <a:r>
              <a:rPr lang="en-US" sz="4800" dirty="0" err="1">
                <a:solidFill>
                  <a:srgbClr val="92D050"/>
                </a:solidFill>
                <a:latin typeface="Chalkboard" panose="03050602040202020205" pitchFamily="66" charset="77"/>
              </a:rPr>
              <a:t>ayns</a:t>
            </a:r>
            <a:r>
              <a:rPr lang="en-US" sz="4800" dirty="0">
                <a:solidFill>
                  <a:srgbClr val="92D050"/>
                </a:solidFill>
                <a:latin typeface="Chalkboard" panose="03050602040202020205" pitchFamily="66" charset="77"/>
              </a:rPr>
              <a:t> </a:t>
            </a:r>
            <a:r>
              <a:rPr lang="en-US" sz="4800" dirty="0" err="1">
                <a:solidFill>
                  <a:srgbClr val="92D050"/>
                </a:solidFill>
                <a:latin typeface="Chalkboard" panose="03050602040202020205" pitchFamily="66" charset="77"/>
              </a:rPr>
              <a:t>Balley</a:t>
            </a:r>
            <a:r>
              <a:rPr lang="en-US" sz="4800" dirty="0">
                <a:solidFill>
                  <a:srgbClr val="92D050"/>
                </a:solidFill>
                <a:latin typeface="Chalkboard" panose="03050602040202020205" pitchFamily="66" charset="77"/>
              </a:rPr>
              <a:t> </a:t>
            </a:r>
            <a:r>
              <a:rPr lang="en-US" sz="4800" dirty="0" err="1">
                <a:solidFill>
                  <a:srgbClr val="92D050"/>
                </a:solidFill>
                <a:latin typeface="Chalkboard" panose="03050602040202020205" pitchFamily="66" charset="77"/>
              </a:rPr>
              <a:t>Chashtal</a:t>
            </a:r>
            <a:r>
              <a:rPr lang="en-US" sz="4800" dirty="0">
                <a:solidFill>
                  <a:srgbClr val="92D050"/>
                </a:solidFill>
                <a:latin typeface="Chalkboard" panose="03050602040202020205" pitchFamily="66" charset="77"/>
              </a:rPr>
              <a:t>.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92D050"/>
              </a:solidFill>
              <a:effectLst/>
              <a:uFillTx/>
              <a:latin typeface="Chalkboard" panose="03050602040202020205" pitchFamily="66" charset="77"/>
              <a:sym typeface="Gill Sans"/>
            </a:endParaRPr>
          </a:p>
        </p:txBody>
      </p:sp>
      <p:pic>
        <p:nvPicPr>
          <p:cNvPr id="13" name="C'raad t'ou cummal_.m4a" descr="C'raad t'ou cummal_.m4a">
            <a:hlinkClick r:id="" action="ppaction://media"/>
            <a:extLst>
              <a:ext uri="{FF2B5EF4-FFF2-40B4-BE49-F238E27FC236}">
                <a16:creationId xmlns:a16="http://schemas.microsoft.com/office/drawing/2014/main" id="{7D884A64-03E2-874D-B3A3-5D2747A18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0876" y="3673463"/>
            <a:ext cx="812800" cy="812800"/>
          </a:xfrm>
          <a:prstGeom prst="rect">
            <a:avLst/>
          </a:prstGeom>
        </p:spPr>
      </p:pic>
      <p:pic>
        <p:nvPicPr>
          <p:cNvPr id="2" name="cummal slide 8.mp3" descr="cummal slide 8.mp3">
            <a:hlinkClick r:id="" action="ppaction://media"/>
            <a:extLst>
              <a:ext uri="{FF2B5EF4-FFF2-40B4-BE49-F238E27FC236}">
                <a16:creationId xmlns:a16="http://schemas.microsoft.com/office/drawing/2014/main" id="{0D9AADD6-2913-B747-96F9-A09B186A55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73661" y="4900246"/>
            <a:ext cx="812800" cy="812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3399B5-C099-1F47-A00E-D646742D10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5084" y="5306646"/>
            <a:ext cx="737590" cy="70466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DCB5B3-5C60-9A40-A213-9E9ABD58508B}"/>
              </a:ext>
            </a:extLst>
          </p:cNvPr>
          <p:cNvSpPr/>
          <p:nvPr/>
        </p:nvSpPr>
        <p:spPr>
          <a:xfrm>
            <a:off x="3826828" y="3375506"/>
            <a:ext cx="53511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00B0F0"/>
                </a:solidFill>
                <a:latin typeface="Chalkboard" panose="03050602040202020205" pitchFamily="66" charset="77"/>
              </a:rPr>
              <a:t>C’raad</a:t>
            </a:r>
            <a:r>
              <a:rPr lang="en-US" sz="4400" dirty="0">
                <a:solidFill>
                  <a:srgbClr val="00B0F0"/>
                </a:solidFill>
                <a:latin typeface="Chalkboard" panose="03050602040202020205" pitchFamily="66" charset="77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Chalkboard" panose="03050602040202020205" pitchFamily="66" charset="77"/>
              </a:rPr>
              <a:t>t’ou</a:t>
            </a:r>
            <a:r>
              <a:rPr lang="en-US" sz="4400" dirty="0">
                <a:solidFill>
                  <a:srgbClr val="00B0F0"/>
                </a:solidFill>
                <a:latin typeface="Chalkboard" panose="03050602040202020205" pitchFamily="66" charset="77"/>
              </a:rPr>
              <a:t> </a:t>
            </a:r>
            <a:r>
              <a:rPr lang="en-US" sz="4400" dirty="0" err="1">
                <a:solidFill>
                  <a:srgbClr val="00B0F0"/>
                </a:solidFill>
                <a:latin typeface="Chalkboard" panose="03050602040202020205" pitchFamily="66" charset="77"/>
              </a:rPr>
              <a:t>cummal</a:t>
            </a:r>
            <a:r>
              <a:rPr lang="en-US" sz="4400" dirty="0">
                <a:solidFill>
                  <a:srgbClr val="00B0F0"/>
                </a:solidFill>
                <a:latin typeface="Chalkboard" panose="03050602040202020205" pitchFamily="66" charset="77"/>
              </a:rPr>
              <a:t>?</a:t>
            </a:r>
          </a:p>
        </p:txBody>
      </p:sp>
    </p:spTree>
  </p:cSld>
  <p:clrMapOvr>
    <a:masterClrMapping/>
  </p:clrMapOvr>
  <p:transition spd="med" advTm="7532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13"/>
        <p14:playEvt time="3072" objId="2"/>
        <p14:stopEvt time="3277" objId="13"/>
        <p14:stopEvt time="7532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855003.png" descr="85500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01" y="329178"/>
            <a:ext cx="4165600" cy="2959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45.png" descr="4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0501" y="7149157"/>
            <a:ext cx="2867479" cy="2337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house_of_keys_02.png" descr="house_of_keys_0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664" y="7075948"/>
            <a:ext cx="2867478" cy="2499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Castle-rushen-high-school_______________________________________3e8d0eef8fc73f8c2eef174af0dcf53awi640he480moletterboxbgwhite____.png" descr="Castle-rushen-high-school_______________________________________3e8d0eef8fc73f8c2eef174af0dcf53awi640he480moletterboxbgwhite____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3566" y="0"/>
            <a:ext cx="4639734" cy="3479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castletown3.png" descr="castletown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5300" y="7169838"/>
            <a:ext cx="3102890" cy="232976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3C23C1-556A-7D4C-B520-931D695F2996}"/>
              </a:ext>
            </a:extLst>
          </p:cNvPr>
          <p:cNvSpPr txBox="1"/>
          <p:nvPr/>
        </p:nvSpPr>
        <p:spPr>
          <a:xfrm>
            <a:off x="3644246" y="5851815"/>
            <a:ext cx="5716308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Gill Sans"/>
              </a:rPr>
              <a:t>I don’t live in Castletown.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C854A0-4428-5B41-9B92-DF33562C2784}"/>
              </a:ext>
            </a:extLst>
          </p:cNvPr>
          <p:cNvSpPr txBox="1"/>
          <p:nvPr/>
        </p:nvSpPr>
        <p:spPr>
          <a:xfrm>
            <a:off x="1468563" y="3796686"/>
            <a:ext cx="10067674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Cha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nel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mee</a:t>
            </a: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 </a:t>
            </a:r>
            <a:r>
              <a:rPr kumimoji="0" lang="en-US" sz="4800" b="0" i="0" u="none" strike="noStrike" cap="none" spc="0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halkboard" panose="03050602040202020205" pitchFamily="66" charset="77"/>
                <a:sym typeface="Gill Sans"/>
              </a:rPr>
              <a:t>cummal</a:t>
            </a:r>
            <a:r>
              <a:rPr lang="en-US" sz="4800" dirty="0">
                <a:solidFill>
                  <a:srgbClr val="FF0000"/>
                </a:solidFill>
                <a:latin typeface="Chalkboard" panose="03050602040202020205" pitchFamily="66" charset="77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halkboard" panose="03050602040202020205" pitchFamily="66" charset="77"/>
              </a:rPr>
              <a:t>ayns</a:t>
            </a:r>
            <a:r>
              <a:rPr lang="en-US" sz="4800" dirty="0">
                <a:solidFill>
                  <a:srgbClr val="FF0000"/>
                </a:solidFill>
                <a:latin typeface="Chalkboard" panose="03050602040202020205" pitchFamily="66" charset="77"/>
              </a:rPr>
              <a:t>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800" dirty="0" err="1">
                <a:solidFill>
                  <a:srgbClr val="FF0000"/>
                </a:solidFill>
                <a:latin typeface="Chalkboard" panose="03050602040202020205" pitchFamily="66" charset="77"/>
              </a:rPr>
              <a:t>Balley</a:t>
            </a:r>
            <a:r>
              <a:rPr lang="en-US" sz="4800" dirty="0">
                <a:solidFill>
                  <a:srgbClr val="FF0000"/>
                </a:solidFill>
                <a:latin typeface="Chalkboard" panose="03050602040202020205" pitchFamily="66" charset="77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halkboard" panose="03050602040202020205" pitchFamily="66" charset="77"/>
              </a:rPr>
              <a:t>Chashtal</a:t>
            </a:r>
            <a:r>
              <a:rPr lang="en-US" sz="4800" dirty="0">
                <a:solidFill>
                  <a:srgbClr val="FF0000"/>
                </a:solidFill>
                <a:latin typeface="Chalkboard" panose="03050602040202020205" pitchFamily="66" charset="77"/>
              </a:rPr>
              <a:t>.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halkboard" panose="03050602040202020205" pitchFamily="66" charset="77"/>
              <a:sym typeface="Gill Sans"/>
            </a:endParaRPr>
          </a:p>
        </p:txBody>
      </p:sp>
      <p:pic>
        <p:nvPicPr>
          <p:cNvPr id="2" name="cummal slide 9.mp3" descr="cummal slide 9.mp3">
            <a:hlinkClick r:id="" action="ppaction://media"/>
            <a:extLst>
              <a:ext uri="{FF2B5EF4-FFF2-40B4-BE49-F238E27FC236}">
                <a16:creationId xmlns:a16="http://schemas.microsoft.com/office/drawing/2014/main" id="{05591383-FA7A-4841-A91F-CE9A771BA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3603" y="3959675"/>
            <a:ext cx="812800" cy="81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68DF6B-E4BB-F541-8483-99A2608EA9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8671" y="3880749"/>
            <a:ext cx="913480" cy="81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01864"/>
      </p:ext>
    </p:extLst>
  </p:cSld>
  <p:clrMapOvr>
    <a:masterClrMapping/>
  </p:clrMapOvr>
  <p:transition spd="med" advTm="5927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" objId="2"/>
        <p14:stopEvt time="4716" objId="2"/>
      </p14:showEvt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2991</TotalTime>
  <Words>287</Words>
  <Application>Microsoft Macintosh PowerPoint</Application>
  <PresentationFormat>Custom</PresentationFormat>
  <Paragraphs>67</Paragraphs>
  <Slides>19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Chalkboard</vt:lpstr>
      <vt:lpstr>Gill Sans</vt:lpstr>
      <vt:lpstr>Lucida Grande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19</cp:revision>
  <dcterms:modified xsi:type="dcterms:W3CDTF">2020-04-30T13:44:49Z</dcterms:modified>
</cp:coreProperties>
</file>