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mp3" ContentType="audio/m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93" r:id="rId4"/>
    <p:sldId id="336" r:id="rId5"/>
    <p:sldId id="294" r:id="rId6"/>
    <p:sldId id="337" r:id="rId7"/>
    <p:sldId id="295" r:id="rId8"/>
    <p:sldId id="338" r:id="rId9"/>
    <p:sldId id="296" r:id="rId10"/>
    <p:sldId id="339" r:id="rId11"/>
    <p:sldId id="297" r:id="rId12"/>
    <p:sldId id="340" r:id="rId13"/>
    <p:sldId id="298" r:id="rId14"/>
    <p:sldId id="341" r:id="rId15"/>
    <p:sldId id="299" r:id="rId16"/>
    <p:sldId id="342" r:id="rId17"/>
    <p:sldId id="300" r:id="rId18"/>
    <p:sldId id="343" r:id="rId19"/>
    <p:sldId id="335" r:id="rId20"/>
    <p:sldId id="344" r:id="rId21"/>
    <p:sldId id="301" r:id="rId22"/>
    <p:sldId id="334" r:id="rId2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228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685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1143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1600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1A610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chemeClr val="accent1"/>
              </a:gs>
              <a:gs pos="100000">
                <a:schemeClr val="accent1">
                  <a:hueOff val="321133"/>
                  <a:satOff val="-12043"/>
                  <a:lumOff val="-7113"/>
                </a:scheme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chemeClr val="accent1"/>
              </a:gs>
              <a:gs pos="100000">
                <a:schemeClr val="accent1">
                  <a:hueOff val="321133"/>
                  <a:satOff val="-12043"/>
                  <a:lumOff val="-7113"/>
                </a:schemeClr>
              </a:gs>
            </a:gsLst>
            <a:lin ang="5400000"/>
          </a:gradFill>
        </a:fill>
      </a:tcStyle>
    </a:firstRow>
  </a:tblStyle>
  <a:tblStyle styleId="{D51ADE6A-740E-44AE-83CC-AE7238B6C88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Row>
  </a:tblStyle>
  <a:tblStyle styleId="{4A9BC294-FFE2-49D5-8D69-9E1BD2C41BD5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/>
    <p:restoredTop sz="94643"/>
  </p:normalViewPr>
  <p:slideViewPr>
    <p:cSldViewPr snapToGrid="0" snapToObjects="1">
      <p:cViewPr varScale="1">
        <p:scale>
          <a:sx n="84" d="100"/>
          <a:sy n="84" d="100"/>
        </p:scale>
        <p:origin x="13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Image"/>
          <p:cNvSpPr>
            <a:spLocks noGrp="1"/>
          </p:cNvSpPr>
          <p:nvPr>
            <p:ph type="pic" sz="half" idx="13"/>
          </p:nvPr>
        </p:nvSpPr>
        <p:spPr>
          <a:xfrm>
            <a:off x="6959600" y="1828800"/>
            <a:ext cx="4572000" cy="6096000"/>
          </a:xfrm>
          <a:prstGeom prst="rect">
            <a:avLst/>
          </a:prstGeom>
          <a:ln w="25400">
            <a:solidFill>
              <a:srgbClr val="FFFFFF"/>
            </a:solidFill>
          </a:ln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43" name="Title Text"/>
          <p:cNvSpPr txBox="1">
            <a:spLocks noGrp="1"/>
          </p:cNvSpPr>
          <p:nvPr>
            <p:ph type="title"/>
          </p:nvPr>
        </p:nvSpPr>
        <p:spPr>
          <a:xfrm>
            <a:off x="635000" y="15240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r>
              <a:t>Title Text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49022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Image"/>
          <p:cNvSpPr>
            <a:spLocks noGrp="1"/>
          </p:cNvSpPr>
          <p:nvPr>
            <p:ph type="pic" sz="quarter" idx="13"/>
          </p:nvPr>
        </p:nvSpPr>
        <p:spPr>
          <a:xfrm>
            <a:off x="7277100" y="2895600"/>
            <a:ext cx="4102100" cy="5461000"/>
          </a:xfrm>
          <a:prstGeom prst="rect">
            <a:avLst/>
          </a:prstGeom>
          <a:ln w="25400">
            <a:solidFill>
              <a:srgbClr val="FFFFFF"/>
            </a:solidFill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5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</a:lvl1pPr>
            <a:lvl2pPr>
              <a:spcBef>
                <a:spcPts val="2400"/>
              </a:spcBef>
            </a:lvl2pPr>
            <a:lvl3pPr>
              <a:spcBef>
                <a:spcPts val="2400"/>
              </a:spcBef>
            </a:lvl3pPr>
            <a:lvl4pPr>
              <a:spcBef>
                <a:spcPts val="2400"/>
              </a:spcBef>
            </a:lvl4pPr>
            <a:lvl5pPr>
              <a:spcBef>
                <a:spcPts val="24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Text"/>
          <p:cNvSpPr txBox="1">
            <a:spLocks noGrp="1"/>
          </p:cNvSpPr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Image"/>
          <p:cNvSpPr>
            <a:spLocks noGrp="1"/>
          </p:cNvSpPr>
          <p:nvPr>
            <p:ph type="pic" sz="half" idx="13"/>
          </p:nvPr>
        </p:nvSpPr>
        <p:spPr>
          <a:xfrm>
            <a:off x="3454400" y="2222500"/>
            <a:ext cx="6096000" cy="4572000"/>
          </a:xfrm>
          <a:prstGeom prst="rect">
            <a:avLst/>
          </a:prstGeom>
          <a:ln w="25400">
            <a:solidFill>
              <a:srgbClr val="FFFFFF"/>
            </a:solidFill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Image"/>
          <p:cNvSpPr>
            <a:spLocks noGrp="1"/>
          </p:cNvSpPr>
          <p:nvPr>
            <p:ph type="pic" sz="half" idx="13"/>
          </p:nvPr>
        </p:nvSpPr>
        <p:spPr>
          <a:xfrm>
            <a:off x="3454400" y="2222500"/>
            <a:ext cx="6096000" cy="4572000"/>
          </a:xfrm>
          <a:prstGeom prst="rect">
            <a:avLst/>
          </a:prstGeom>
          <a:ln w="25400">
            <a:solidFill>
              <a:srgbClr val="FFFFFF"/>
            </a:solidFill>
          </a:ln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34" name="Title Text"/>
          <p:cNvSpPr txBox="1"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Image"/>
          <p:cNvSpPr>
            <a:spLocks noGrp="1"/>
          </p:cNvSpPr>
          <p:nvPr>
            <p:ph type="pic" sz="half" idx="13"/>
          </p:nvPr>
        </p:nvSpPr>
        <p:spPr>
          <a:xfrm>
            <a:off x="6959600" y="1828800"/>
            <a:ext cx="4572000" cy="6096000"/>
          </a:xfrm>
          <a:prstGeom prst="rect">
            <a:avLst/>
          </a:prstGeom>
          <a:ln w="25400">
            <a:solidFill>
              <a:srgbClr val="FFFFFF"/>
            </a:solidFill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635000" y="15240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49022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9pPr>
    </p:titleStyle>
    <p:bodyStyle>
      <a:lvl1pPr marL="889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1pPr>
      <a:lvl2pPr marL="1333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2pPr>
      <a:lvl3pPr marL="1778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3pPr>
      <a:lvl4pPr marL="2222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4pPr>
      <a:lvl5pPr marL="2667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5pPr>
      <a:lvl6pPr marL="30226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6pPr>
      <a:lvl7pPr marL="33782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7pPr>
      <a:lvl8pPr marL="37338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8pPr>
      <a:lvl9pPr marL="40894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7.jpeg"/><Relationship Id="rId2" Type="http://schemas.openxmlformats.org/officeDocument/2006/relationships/video" Target="../media/media5.mov"/><Relationship Id="rId1" Type="http://schemas.microsoft.com/office/2007/relationships/media" Target="../media/media5.mov"/><Relationship Id="rId6" Type="http://schemas.openxmlformats.org/officeDocument/2006/relationships/image" Target="../media/image8.jpeg"/><Relationship Id="rId5" Type="http://schemas.openxmlformats.org/officeDocument/2006/relationships/image" Target="../media/image6.jpeg"/><Relationship Id="rId4" Type="http://schemas.openxmlformats.org/officeDocument/2006/relationships/slide" Target="slide11.xml"/><Relationship Id="rId9" Type="http://schemas.openxmlformats.org/officeDocument/2006/relationships/image" Target="../media/image11.t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4.jpeg"/><Relationship Id="rId2" Type="http://schemas.openxmlformats.org/officeDocument/2006/relationships/video" Target="../media/media6.mov"/><Relationship Id="rId1" Type="http://schemas.microsoft.com/office/2007/relationships/media" Target="../media/media6.mov"/><Relationship Id="rId6" Type="http://schemas.openxmlformats.org/officeDocument/2006/relationships/image" Target="../media/image8.jpeg"/><Relationship Id="rId5" Type="http://schemas.openxmlformats.org/officeDocument/2006/relationships/image" Target="../media/image6.jpeg"/><Relationship Id="rId4" Type="http://schemas.openxmlformats.org/officeDocument/2006/relationships/slide" Target="slide13.xml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7.jpeg"/><Relationship Id="rId2" Type="http://schemas.openxmlformats.org/officeDocument/2006/relationships/video" Target="../media/media7.mov"/><Relationship Id="rId1" Type="http://schemas.microsoft.com/office/2007/relationships/media" Target="../media/media7.mov"/><Relationship Id="rId6" Type="http://schemas.openxmlformats.org/officeDocument/2006/relationships/image" Target="../media/image8.jpeg"/><Relationship Id="rId5" Type="http://schemas.openxmlformats.org/officeDocument/2006/relationships/image" Target="../media/image6.jpeg"/><Relationship Id="rId4" Type="http://schemas.openxmlformats.org/officeDocument/2006/relationships/slide" Target="slide15.xml"/><Relationship Id="rId9" Type="http://schemas.openxmlformats.org/officeDocument/2006/relationships/image" Target="../media/image11.t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9.tif"/><Relationship Id="rId2" Type="http://schemas.openxmlformats.org/officeDocument/2006/relationships/video" Target="../media/media8.mov"/><Relationship Id="rId1" Type="http://schemas.microsoft.com/office/2007/relationships/media" Target="../media/media8.mov"/><Relationship Id="rId6" Type="http://schemas.openxmlformats.org/officeDocument/2006/relationships/image" Target="../media/image10.tif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2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9.tif"/><Relationship Id="rId5" Type="http://schemas.openxmlformats.org/officeDocument/2006/relationships/image" Target="../media/image10.tif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6.jpeg"/><Relationship Id="rId12" Type="http://schemas.openxmlformats.org/officeDocument/2006/relationships/image" Target="../media/image11.tif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5.tif"/><Relationship Id="rId11" Type="http://schemas.openxmlformats.org/officeDocument/2006/relationships/image" Target="../media/image10.tif"/><Relationship Id="rId5" Type="http://schemas.openxmlformats.org/officeDocument/2006/relationships/image" Target="../media/image4.jpeg"/><Relationship Id="rId10" Type="http://schemas.openxmlformats.org/officeDocument/2006/relationships/image" Target="../media/image9.tif"/><Relationship Id="rId4" Type="http://schemas.openxmlformats.org/officeDocument/2006/relationships/image" Target="../media/image2.png"/><Relationship Id="rId9" Type="http://schemas.openxmlformats.org/officeDocument/2006/relationships/image" Target="../media/image8.jpeg"/><Relationship Id="rId1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10.mov"/><Relationship Id="rId1" Type="http://schemas.microsoft.com/office/2007/relationships/media" Target="../media/media10.mov"/><Relationship Id="rId4" Type="http://schemas.openxmlformats.org/officeDocument/2006/relationships/image" Target="../media/image11.t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11.mov"/><Relationship Id="rId1" Type="http://schemas.microsoft.com/office/2007/relationships/media" Target="../media/media11.mov"/><Relationship Id="rId5" Type="http://schemas.openxmlformats.org/officeDocument/2006/relationships/image" Target="../media/image16.png"/><Relationship Id="rId4" Type="http://schemas.openxmlformats.org/officeDocument/2006/relationships/image" Target="../media/image11.t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13.jpeg"/><Relationship Id="rId4" Type="http://schemas.openxmlformats.org/officeDocument/2006/relationships/image" Target="../media/image11.t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4.jpeg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6" Type="http://schemas.openxmlformats.org/officeDocument/2006/relationships/image" Target="../media/image7.jpeg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1.tif"/><Relationship Id="rId2" Type="http://schemas.openxmlformats.org/officeDocument/2006/relationships/video" Target="../media/media3.mov"/><Relationship Id="rId1" Type="http://schemas.microsoft.com/office/2007/relationships/media" Target="../media/media3.mov"/><Relationship Id="rId6" Type="http://schemas.openxmlformats.org/officeDocument/2006/relationships/image" Target="../media/image9.tif"/><Relationship Id="rId5" Type="http://schemas.openxmlformats.org/officeDocument/2006/relationships/image" Target="../media/image10.tif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0.tif"/><Relationship Id="rId2" Type="http://schemas.openxmlformats.org/officeDocument/2006/relationships/video" Target="../media/media4.mov"/><Relationship Id="rId1" Type="http://schemas.microsoft.com/office/2007/relationships/media" Target="../media/media4.mov"/><Relationship Id="rId6" Type="http://schemas.openxmlformats.org/officeDocument/2006/relationships/image" Target="../media/image5.tif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Baljyn_Vannin.tiff" descr="Baljyn_Vannin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19" y="227665"/>
            <a:ext cx="7724626" cy="92820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649" y="5373067"/>
            <a:ext cx="381000" cy="3429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08461" y="5003735"/>
            <a:ext cx="1954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>
                <a:latin typeface="Times New Roman" charset="0"/>
                <a:ea typeface="Times New Roman" charset="0"/>
                <a:cs typeface="Times New Roman" charset="0"/>
              </a:rPr>
              <a:t>Balley Keeill Eoin</a:t>
            </a:r>
          </a:p>
        </p:txBody>
      </p:sp>
      <p:sp>
        <p:nvSpPr>
          <p:cNvPr id="4" name="Rectangle 3"/>
          <p:cNvSpPr/>
          <p:nvPr/>
        </p:nvSpPr>
        <p:spPr>
          <a:xfrm>
            <a:off x="1026076" y="897821"/>
            <a:ext cx="26645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latin typeface="Bernard MT Condensed" charset="0"/>
                <a:ea typeface="Bernard MT Condensed" charset="0"/>
                <a:cs typeface="Bernard MT Condensed" charset="0"/>
              </a:rPr>
              <a:t>Ellan Vannin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12975" y="478178"/>
            <a:ext cx="4791825" cy="63812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Helvetica"/>
              </a:rPr>
              <a:t>In this game, you can practise the Manx placenames you’ve learnt in PowerPoint</a:t>
            </a:r>
            <a:r>
              <a:rPr kumimoji="0" lang="en-US" sz="3400" b="0" i="0" u="none" strike="noStrike" cap="none" spc="0" normalizeH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Helvetica"/>
              </a:rPr>
              <a:t> 4</a:t>
            </a:r>
            <a:r>
              <a:rPr kumimoji="0" lang="en-US" sz="3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Helvetica"/>
              </a:rPr>
              <a:t>. 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Helvetica"/>
              </a:rPr>
              <a:t>Listen to where these people live and click on the matching picture.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400"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40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Go to the next slide to see all the pictures and placenames on the map.</a:t>
            </a:r>
            <a:endParaRPr kumimoji="0" lang="en-US" sz="34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Chalkboard" charset="0"/>
              <a:ea typeface="Chalkboard" charset="0"/>
              <a:cs typeface="Chalkboard" charset="0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g-tick-green.jpg" descr="big-tick-green.jpg"/>
          <p:cNvPicPr>
            <a:picLocks noChangeAspect="1"/>
          </p:cNvPicPr>
          <p:nvPr/>
        </p:nvPicPr>
        <p:blipFill>
          <a:blip r:embed="rId2"/>
          <a:srcRect l="9744" t="15215" r="6167" b="2484"/>
          <a:stretch>
            <a:fillRect/>
          </a:stretch>
        </p:blipFill>
        <p:spPr>
          <a:xfrm>
            <a:off x="4152790" y="2320538"/>
            <a:ext cx="5888985" cy="56036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571" extrusionOk="0">
                <a:moveTo>
                  <a:pt x="21252" y="1"/>
                </a:moveTo>
                <a:cubicBezTo>
                  <a:pt x="21195" y="3"/>
                  <a:pt x="21126" y="17"/>
                  <a:pt x="21044" y="43"/>
                </a:cubicBezTo>
                <a:cubicBezTo>
                  <a:pt x="20811" y="116"/>
                  <a:pt x="20486" y="303"/>
                  <a:pt x="19632" y="846"/>
                </a:cubicBezTo>
                <a:cubicBezTo>
                  <a:pt x="18525" y="1549"/>
                  <a:pt x="16706" y="2973"/>
                  <a:pt x="15011" y="4465"/>
                </a:cubicBezTo>
                <a:cubicBezTo>
                  <a:pt x="14224" y="5158"/>
                  <a:pt x="11628" y="7923"/>
                  <a:pt x="11452" y="8257"/>
                </a:cubicBezTo>
                <a:cubicBezTo>
                  <a:pt x="11419" y="8318"/>
                  <a:pt x="11354" y="8371"/>
                  <a:pt x="11307" y="8373"/>
                </a:cubicBezTo>
                <a:cubicBezTo>
                  <a:pt x="11260" y="8376"/>
                  <a:pt x="11038" y="8603"/>
                  <a:pt x="10813" y="8878"/>
                </a:cubicBezTo>
                <a:cubicBezTo>
                  <a:pt x="10589" y="9154"/>
                  <a:pt x="10200" y="9615"/>
                  <a:pt x="9947" y="9903"/>
                </a:cubicBezTo>
                <a:cubicBezTo>
                  <a:pt x="9694" y="10190"/>
                  <a:pt x="9486" y="10437"/>
                  <a:pt x="9486" y="10452"/>
                </a:cubicBezTo>
                <a:cubicBezTo>
                  <a:pt x="9486" y="10467"/>
                  <a:pt x="9318" y="10688"/>
                  <a:pt x="9112" y="10941"/>
                </a:cubicBezTo>
                <a:cubicBezTo>
                  <a:pt x="8906" y="11195"/>
                  <a:pt x="8595" y="11601"/>
                  <a:pt x="8421" y="11845"/>
                </a:cubicBezTo>
                <a:cubicBezTo>
                  <a:pt x="8247" y="12090"/>
                  <a:pt x="7938" y="12522"/>
                  <a:pt x="7734" y="12805"/>
                </a:cubicBezTo>
                <a:cubicBezTo>
                  <a:pt x="7529" y="13089"/>
                  <a:pt x="7361" y="13347"/>
                  <a:pt x="7361" y="13381"/>
                </a:cubicBezTo>
                <a:cubicBezTo>
                  <a:pt x="7361" y="13414"/>
                  <a:pt x="7317" y="13481"/>
                  <a:pt x="7262" y="13530"/>
                </a:cubicBezTo>
                <a:cubicBezTo>
                  <a:pt x="7206" y="13578"/>
                  <a:pt x="7028" y="13852"/>
                  <a:pt x="6867" y="14138"/>
                </a:cubicBezTo>
                <a:cubicBezTo>
                  <a:pt x="6427" y="14922"/>
                  <a:pt x="6290" y="14862"/>
                  <a:pt x="5840" y="13685"/>
                </a:cubicBezTo>
                <a:cubicBezTo>
                  <a:pt x="5180" y="11957"/>
                  <a:pt x="4400" y="10554"/>
                  <a:pt x="3695" y="9821"/>
                </a:cubicBezTo>
                <a:cubicBezTo>
                  <a:pt x="3345" y="9456"/>
                  <a:pt x="3279" y="9417"/>
                  <a:pt x="2995" y="9417"/>
                </a:cubicBezTo>
                <a:cubicBezTo>
                  <a:pt x="2788" y="9417"/>
                  <a:pt x="2539" y="9494"/>
                  <a:pt x="2259" y="9643"/>
                </a:cubicBezTo>
                <a:cubicBezTo>
                  <a:pt x="1573" y="10009"/>
                  <a:pt x="473" y="10793"/>
                  <a:pt x="225" y="11092"/>
                </a:cubicBezTo>
                <a:cubicBezTo>
                  <a:pt x="-121" y="11509"/>
                  <a:pt x="-87" y="11671"/>
                  <a:pt x="463" y="12213"/>
                </a:cubicBezTo>
                <a:cubicBezTo>
                  <a:pt x="926" y="12667"/>
                  <a:pt x="1357" y="13249"/>
                  <a:pt x="1724" y="13910"/>
                </a:cubicBezTo>
                <a:cubicBezTo>
                  <a:pt x="1958" y="14333"/>
                  <a:pt x="2819" y="16156"/>
                  <a:pt x="2997" y="16606"/>
                </a:cubicBezTo>
                <a:cubicBezTo>
                  <a:pt x="3070" y="16792"/>
                  <a:pt x="3508" y="17850"/>
                  <a:pt x="3970" y="18958"/>
                </a:cubicBezTo>
                <a:cubicBezTo>
                  <a:pt x="4432" y="20066"/>
                  <a:pt x="4811" y="21003"/>
                  <a:pt x="4811" y="21040"/>
                </a:cubicBezTo>
                <a:cubicBezTo>
                  <a:pt x="4811" y="21077"/>
                  <a:pt x="4697" y="21158"/>
                  <a:pt x="4556" y="21220"/>
                </a:cubicBezTo>
                <a:cubicBezTo>
                  <a:pt x="4415" y="21282"/>
                  <a:pt x="4320" y="21354"/>
                  <a:pt x="4344" y="21381"/>
                </a:cubicBezTo>
                <a:cubicBezTo>
                  <a:pt x="4369" y="21407"/>
                  <a:pt x="4614" y="21463"/>
                  <a:pt x="4887" y="21507"/>
                </a:cubicBezTo>
                <a:cubicBezTo>
                  <a:pt x="5427" y="21593"/>
                  <a:pt x="7481" y="21593"/>
                  <a:pt x="7779" y="21507"/>
                </a:cubicBezTo>
                <a:cubicBezTo>
                  <a:pt x="7880" y="21477"/>
                  <a:pt x="8050" y="21446"/>
                  <a:pt x="8157" y="21438"/>
                </a:cubicBezTo>
                <a:cubicBezTo>
                  <a:pt x="8384" y="21422"/>
                  <a:pt x="8513" y="21323"/>
                  <a:pt x="8307" y="21323"/>
                </a:cubicBezTo>
                <a:cubicBezTo>
                  <a:pt x="8230" y="21323"/>
                  <a:pt x="8107" y="21277"/>
                  <a:pt x="8034" y="21220"/>
                </a:cubicBezTo>
                <a:cubicBezTo>
                  <a:pt x="7904" y="21119"/>
                  <a:pt x="7905" y="21102"/>
                  <a:pt x="8101" y="20602"/>
                </a:cubicBezTo>
                <a:cubicBezTo>
                  <a:pt x="8378" y="19895"/>
                  <a:pt x="8416" y="19806"/>
                  <a:pt x="9012" y="18404"/>
                </a:cubicBezTo>
                <a:cubicBezTo>
                  <a:pt x="9301" y="17724"/>
                  <a:pt x="9660" y="16864"/>
                  <a:pt x="9810" y="16494"/>
                </a:cubicBezTo>
                <a:cubicBezTo>
                  <a:pt x="10854" y="13902"/>
                  <a:pt x="12297" y="11320"/>
                  <a:pt x="14221" y="8597"/>
                </a:cubicBezTo>
                <a:cubicBezTo>
                  <a:pt x="15539" y="6731"/>
                  <a:pt x="16594" y="5486"/>
                  <a:pt x="19053" y="2901"/>
                </a:cubicBezTo>
                <a:cubicBezTo>
                  <a:pt x="20326" y="1563"/>
                  <a:pt x="21392" y="388"/>
                  <a:pt x="21420" y="291"/>
                </a:cubicBezTo>
                <a:cubicBezTo>
                  <a:pt x="21479" y="90"/>
                  <a:pt x="21422" y="-7"/>
                  <a:pt x="21252" y="1"/>
                </a:cubicBez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73622540"/>
      </p:ext>
    </p:extLst>
  </p:cSld>
  <p:clrMapOvr>
    <a:masterClrMapping/>
  </p:clrMapOvr>
  <p:transition spd="med" advClick="0" advTm="3000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5/ 8"/>
          <p:cNvSpPr txBox="1"/>
          <p:nvPr/>
        </p:nvSpPr>
        <p:spPr>
          <a:xfrm>
            <a:off x="6026691" y="-114111"/>
            <a:ext cx="940963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42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5/ </a:t>
            </a:r>
            <a:r>
              <a:rPr lang="en-GB"/>
              <a:t>9</a:t>
            </a:r>
            <a:endParaRPr/>
          </a:p>
        </p:txBody>
      </p:sp>
      <p:sp>
        <p:nvSpPr>
          <p:cNvPr id="472" name="Text">
            <a:hlinkClick r:id="rId4" action="ppaction://hlinksldjump"/>
          </p:cNvPr>
          <p:cNvSpPr txBox="1"/>
          <p:nvPr/>
        </p:nvSpPr>
        <p:spPr>
          <a:xfrm>
            <a:off x="5620829" y="431800"/>
            <a:ext cx="1739901" cy="1968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42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pPr>
            <a:r>
              <a:t>   </a:t>
            </a:r>
          </a:p>
          <a:p>
            <a:pPr algn="ctr" defTabSz="584200">
              <a:defRPr sz="42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pic>
        <p:nvPicPr>
          <p:cNvPr id="474" name="shopping1.jpg" descr="shopping1.jp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/>
          <a:srcRect l="8003" t="500" r="1618" b="450"/>
          <a:stretch>
            <a:fillRect/>
          </a:stretch>
        </p:blipFill>
        <p:spPr>
          <a:xfrm>
            <a:off x="7531100" y="2590800"/>
            <a:ext cx="3479800" cy="2542437"/>
          </a:xfrm>
          <a:prstGeom prst="rect">
            <a:avLst/>
          </a:prstGeom>
          <a:ln w="12700">
            <a:miter lim="400000"/>
          </a:ln>
        </p:spPr>
      </p:pic>
      <p:pic>
        <p:nvPicPr>
          <p:cNvPr id="475" name="peelip33.jpg" descr="peelip33.jp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7493" y="6108700"/>
            <a:ext cx="3124201" cy="2438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76" name="castletown.jpg" descr="castletown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rcRect l="21211" t="310" r="8854" b="239"/>
          <a:stretch>
            <a:fillRect/>
          </a:stretch>
        </p:blipFill>
        <p:spPr>
          <a:xfrm>
            <a:off x="7577931" y="6096000"/>
            <a:ext cx="3492501" cy="2456264"/>
          </a:xfrm>
          <a:prstGeom prst="rect">
            <a:avLst/>
          </a:prstGeom>
          <a:ln w="12700">
            <a:miter lim="400000"/>
          </a:ln>
        </p:spPr>
      </p:pic>
      <p:pic>
        <p:nvPicPr>
          <p:cNvPr id="477" name="Ramsey_view.jpg" descr="Ramsey_view.jp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9900" y="2530348"/>
            <a:ext cx="3225800" cy="2654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80" name="Ta me BAlley CAshtal.mov" descr="Ta me BAlley CAshtal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56722" y="742950"/>
            <a:ext cx="1346200" cy="1346200"/>
          </a:xfrm>
          <a:prstGeom prst="rect">
            <a:avLst/>
          </a:prstGeom>
          <a:ln w="12700">
            <a:miter lim="400000"/>
          </a:ln>
        </p:spPr>
      </p:pic>
      <p:sp>
        <p:nvSpPr>
          <p:cNvPr id="481" name="a"/>
          <p:cNvSpPr txBox="1"/>
          <p:nvPr/>
        </p:nvSpPr>
        <p:spPr>
          <a:xfrm>
            <a:off x="2419279" y="2372507"/>
            <a:ext cx="434187" cy="855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47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a</a:t>
            </a:r>
          </a:p>
        </p:txBody>
      </p:sp>
      <p:sp>
        <p:nvSpPr>
          <p:cNvPr id="482" name="b"/>
          <p:cNvSpPr txBox="1"/>
          <p:nvPr/>
        </p:nvSpPr>
        <p:spPr>
          <a:xfrm>
            <a:off x="6927272" y="2423307"/>
            <a:ext cx="448037" cy="855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47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b</a:t>
            </a:r>
          </a:p>
        </p:txBody>
      </p:sp>
      <p:sp>
        <p:nvSpPr>
          <p:cNvPr id="483" name="c"/>
          <p:cNvSpPr txBox="1"/>
          <p:nvPr/>
        </p:nvSpPr>
        <p:spPr>
          <a:xfrm>
            <a:off x="2590959" y="5801507"/>
            <a:ext cx="408464" cy="855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47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c</a:t>
            </a:r>
          </a:p>
        </p:txBody>
      </p:sp>
      <p:sp>
        <p:nvSpPr>
          <p:cNvPr id="484" name="d"/>
          <p:cNvSpPr txBox="1"/>
          <p:nvPr/>
        </p:nvSpPr>
        <p:spPr>
          <a:xfrm>
            <a:off x="6940793" y="5801507"/>
            <a:ext cx="420995" cy="855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47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485439" y="975600"/>
            <a:ext cx="89691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Ta mee cummal ayns Balley Chashtal.</a:t>
            </a:r>
            <a:endParaRPr lang="en-US" sz="400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480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g-tick-green.jpg" descr="big-tick-green.jpg"/>
          <p:cNvPicPr>
            <a:picLocks noChangeAspect="1"/>
          </p:cNvPicPr>
          <p:nvPr/>
        </p:nvPicPr>
        <p:blipFill>
          <a:blip r:embed="rId2"/>
          <a:srcRect l="9744" t="15215" r="6167" b="2484"/>
          <a:stretch>
            <a:fillRect/>
          </a:stretch>
        </p:blipFill>
        <p:spPr>
          <a:xfrm>
            <a:off x="4152790" y="2320538"/>
            <a:ext cx="5888985" cy="56036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571" extrusionOk="0">
                <a:moveTo>
                  <a:pt x="21252" y="1"/>
                </a:moveTo>
                <a:cubicBezTo>
                  <a:pt x="21195" y="3"/>
                  <a:pt x="21126" y="17"/>
                  <a:pt x="21044" y="43"/>
                </a:cubicBezTo>
                <a:cubicBezTo>
                  <a:pt x="20811" y="116"/>
                  <a:pt x="20486" y="303"/>
                  <a:pt x="19632" y="846"/>
                </a:cubicBezTo>
                <a:cubicBezTo>
                  <a:pt x="18525" y="1549"/>
                  <a:pt x="16706" y="2973"/>
                  <a:pt x="15011" y="4465"/>
                </a:cubicBezTo>
                <a:cubicBezTo>
                  <a:pt x="14224" y="5158"/>
                  <a:pt x="11628" y="7923"/>
                  <a:pt x="11452" y="8257"/>
                </a:cubicBezTo>
                <a:cubicBezTo>
                  <a:pt x="11419" y="8318"/>
                  <a:pt x="11354" y="8371"/>
                  <a:pt x="11307" y="8373"/>
                </a:cubicBezTo>
                <a:cubicBezTo>
                  <a:pt x="11260" y="8376"/>
                  <a:pt x="11038" y="8603"/>
                  <a:pt x="10813" y="8878"/>
                </a:cubicBezTo>
                <a:cubicBezTo>
                  <a:pt x="10589" y="9154"/>
                  <a:pt x="10200" y="9615"/>
                  <a:pt x="9947" y="9903"/>
                </a:cubicBezTo>
                <a:cubicBezTo>
                  <a:pt x="9694" y="10190"/>
                  <a:pt x="9486" y="10437"/>
                  <a:pt x="9486" y="10452"/>
                </a:cubicBezTo>
                <a:cubicBezTo>
                  <a:pt x="9486" y="10467"/>
                  <a:pt x="9318" y="10688"/>
                  <a:pt x="9112" y="10941"/>
                </a:cubicBezTo>
                <a:cubicBezTo>
                  <a:pt x="8906" y="11195"/>
                  <a:pt x="8595" y="11601"/>
                  <a:pt x="8421" y="11845"/>
                </a:cubicBezTo>
                <a:cubicBezTo>
                  <a:pt x="8247" y="12090"/>
                  <a:pt x="7938" y="12522"/>
                  <a:pt x="7734" y="12805"/>
                </a:cubicBezTo>
                <a:cubicBezTo>
                  <a:pt x="7529" y="13089"/>
                  <a:pt x="7361" y="13347"/>
                  <a:pt x="7361" y="13381"/>
                </a:cubicBezTo>
                <a:cubicBezTo>
                  <a:pt x="7361" y="13414"/>
                  <a:pt x="7317" y="13481"/>
                  <a:pt x="7262" y="13530"/>
                </a:cubicBezTo>
                <a:cubicBezTo>
                  <a:pt x="7206" y="13578"/>
                  <a:pt x="7028" y="13852"/>
                  <a:pt x="6867" y="14138"/>
                </a:cubicBezTo>
                <a:cubicBezTo>
                  <a:pt x="6427" y="14922"/>
                  <a:pt x="6290" y="14862"/>
                  <a:pt x="5840" y="13685"/>
                </a:cubicBezTo>
                <a:cubicBezTo>
                  <a:pt x="5180" y="11957"/>
                  <a:pt x="4400" y="10554"/>
                  <a:pt x="3695" y="9821"/>
                </a:cubicBezTo>
                <a:cubicBezTo>
                  <a:pt x="3345" y="9456"/>
                  <a:pt x="3279" y="9417"/>
                  <a:pt x="2995" y="9417"/>
                </a:cubicBezTo>
                <a:cubicBezTo>
                  <a:pt x="2788" y="9417"/>
                  <a:pt x="2539" y="9494"/>
                  <a:pt x="2259" y="9643"/>
                </a:cubicBezTo>
                <a:cubicBezTo>
                  <a:pt x="1573" y="10009"/>
                  <a:pt x="473" y="10793"/>
                  <a:pt x="225" y="11092"/>
                </a:cubicBezTo>
                <a:cubicBezTo>
                  <a:pt x="-121" y="11509"/>
                  <a:pt x="-87" y="11671"/>
                  <a:pt x="463" y="12213"/>
                </a:cubicBezTo>
                <a:cubicBezTo>
                  <a:pt x="926" y="12667"/>
                  <a:pt x="1357" y="13249"/>
                  <a:pt x="1724" y="13910"/>
                </a:cubicBezTo>
                <a:cubicBezTo>
                  <a:pt x="1958" y="14333"/>
                  <a:pt x="2819" y="16156"/>
                  <a:pt x="2997" y="16606"/>
                </a:cubicBezTo>
                <a:cubicBezTo>
                  <a:pt x="3070" y="16792"/>
                  <a:pt x="3508" y="17850"/>
                  <a:pt x="3970" y="18958"/>
                </a:cubicBezTo>
                <a:cubicBezTo>
                  <a:pt x="4432" y="20066"/>
                  <a:pt x="4811" y="21003"/>
                  <a:pt x="4811" y="21040"/>
                </a:cubicBezTo>
                <a:cubicBezTo>
                  <a:pt x="4811" y="21077"/>
                  <a:pt x="4697" y="21158"/>
                  <a:pt x="4556" y="21220"/>
                </a:cubicBezTo>
                <a:cubicBezTo>
                  <a:pt x="4415" y="21282"/>
                  <a:pt x="4320" y="21354"/>
                  <a:pt x="4344" y="21381"/>
                </a:cubicBezTo>
                <a:cubicBezTo>
                  <a:pt x="4369" y="21407"/>
                  <a:pt x="4614" y="21463"/>
                  <a:pt x="4887" y="21507"/>
                </a:cubicBezTo>
                <a:cubicBezTo>
                  <a:pt x="5427" y="21593"/>
                  <a:pt x="7481" y="21593"/>
                  <a:pt x="7779" y="21507"/>
                </a:cubicBezTo>
                <a:cubicBezTo>
                  <a:pt x="7880" y="21477"/>
                  <a:pt x="8050" y="21446"/>
                  <a:pt x="8157" y="21438"/>
                </a:cubicBezTo>
                <a:cubicBezTo>
                  <a:pt x="8384" y="21422"/>
                  <a:pt x="8513" y="21323"/>
                  <a:pt x="8307" y="21323"/>
                </a:cubicBezTo>
                <a:cubicBezTo>
                  <a:pt x="8230" y="21323"/>
                  <a:pt x="8107" y="21277"/>
                  <a:pt x="8034" y="21220"/>
                </a:cubicBezTo>
                <a:cubicBezTo>
                  <a:pt x="7904" y="21119"/>
                  <a:pt x="7905" y="21102"/>
                  <a:pt x="8101" y="20602"/>
                </a:cubicBezTo>
                <a:cubicBezTo>
                  <a:pt x="8378" y="19895"/>
                  <a:pt x="8416" y="19806"/>
                  <a:pt x="9012" y="18404"/>
                </a:cubicBezTo>
                <a:cubicBezTo>
                  <a:pt x="9301" y="17724"/>
                  <a:pt x="9660" y="16864"/>
                  <a:pt x="9810" y="16494"/>
                </a:cubicBezTo>
                <a:cubicBezTo>
                  <a:pt x="10854" y="13902"/>
                  <a:pt x="12297" y="11320"/>
                  <a:pt x="14221" y="8597"/>
                </a:cubicBezTo>
                <a:cubicBezTo>
                  <a:pt x="15539" y="6731"/>
                  <a:pt x="16594" y="5486"/>
                  <a:pt x="19053" y="2901"/>
                </a:cubicBezTo>
                <a:cubicBezTo>
                  <a:pt x="20326" y="1563"/>
                  <a:pt x="21392" y="388"/>
                  <a:pt x="21420" y="291"/>
                </a:cubicBezTo>
                <a:cubicBezTo>
                  <a:pt x="21479" y="90"/>
                  <a:pt x="21422" y="-7"/>
                  <a:pt x="21252" y="1"/>
                </a:cubicBez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242796"/>
      </p:ext>
    </p:extLst>
  </p:cSld>
  <p:clrMapOvr>
    <a:masterClrMapping/>
  </p:clrMapOvr>
  <p:transition spd="med" advClick="0" advTm="3000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Text">
            <a:hlinkClick r:id="rId4" action="ppaction://hlinksldjump"/>
          </p:cNvPr>
          <p:cNvSpPr txBox="1"/>
          <p:nvPr/>
        </p:nvSpPr>
        <p:spPr>
          <a:xfrm>
            <a:off x="5620829" y="431800"/>
            <a:ext cx="1739901" cy="1968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42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pPr>
            <a:r>
              <a:t>   </a:t>
            </a:r>
          </a:p>
          <a:p>
            <a:pPr algn="ctr" defTabSz="584200">
              <a:defRPr sz="42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488" name="6/ 8"/>
          <p:cNvSpPr txBox="1"/>
          <p:nvPr/>
        </p:nvSpPr>
        <p:spPr>
          <a:xfrm>
            <a:off x="6026691" y="-114111"/>
            <a:ext cx="940963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42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6/ </a:t>
            </a:r>
            <a:r>
              <a:rPr lang="en-GB"/>
              <a:t>9</a:t>
            </a:r>
            <a:endParaRPr/>
          </a:p>
        </p:txBody>
      </p:sp>
      <p:pic>
        <p:nvPicPr>
          <p:cNvPr id="491" name="shopping1.jpg" descr="shopping1.jp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/>
          <a:srcRect l="8003" t="500" r="1618" b="450"/>
          <a:stretch>
            <a:fillRect/>
          </a:stretch>
        </p:blipFill>
        <p:spPr>
          <a:xfrm>
            <a:off x="2616200" y="2692400"/>
            <a:ext cx="3340100" cy="2440369"/>
          </a:xfrm>
          <a:prstGeom prst="rect">
            <a:avLst/>
          </a:prstGeom>
          <a:ln w="12700">
            <a:miter lim="400000"/>
          </a:ln>
        </p:spPr>
      </p:pic>
      <p:pic>
        <p:nvPicPr>
          <p:cNvPr id="492" name="peelip33.jpg" descr="peelip33.jp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5793" y="6057900"/>
            <a:ext cx="3124201" cy="2438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4" name="Ramsey_view.jpg" descr="Ramsey_view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2500" y="2581148"/>
            <a:ext cx="3225800" cy="2654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7" name="Ta mee rhumsaa-1.mov" descr="Ta mee rhumsaa-1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56721" y="742950"/>
            <a:ext cx="1346200" cy="1346200"/>
          </a:xfrm>
          <a:prstGeom prst="rect">
            <a:avLst/>
          </a:prstGeom>
          <a:ln w="12700">
            <a:miter lim="400000"/>
          </a:ln>
        </p:spPr>
      </p:pic>
      <p:sp>
        <p:nvSpPr>
          <p:cNvPr id="498" name="a"/>
          <p:cNvSpPr txBox="1"/>
          <p:nvPr/>
        </p:nvSpPr>
        <p:spPr>
          <a:xfrm>
            <a:off x="2050979" y="2486807"/>
            <a:ext cx="434187" cy="855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47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a</a:t>
            </a:r>
          </a:p>
        </p:txBody>
      </p:sp>
      <p:sp>
        <p:nvSpPr>
          <p:cNvPr id="499" name="b"/>
          <p:cNvSpPr txBox="1"/>
          <p:nvPr/>
        </p:nvSpPr>
        <p:spPr>
          <a:xfrm>
            <a:off x="6736772" y="2575707"/>
            <a:ext cx="448037" cy="855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47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b</a:t>
            </a:r>
          </a:p>
        </p:txBody>
      </p:sp>
      <p:sp>
        <p:nvSpPr>
          <p:cNvPr id="500" name="c"/>
          <p:cNvSpPr txBox="1"/>
          <p:nvPr/>
        </p:nvSpPr>
        <p:spPr>
          <a:xfrm>
            <a:off x="2171859" y="5801507"/>
            <a:ext cx="408464" cy="855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47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c</a:t>
            </a:r>
          </a:p>
        </p:txBody>
      </p:sp>
      <p:sp>
        <p:nvSpPr>
          <p:cNvPr id="501" name="d"/>
          <p:cNvSpPr txBox="1"/>
          <p:nvPr/>
        </p:nvSpPr>
        <p:spPr>
          <a:xfrm>
            <a:off x="6750293" y="5801507"/>
            <a:ext cx="420995" cy="855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47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09454" y="914400"/>
            <a:ext cx="74505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Ta mee cummal ayns Rhumsaa.</a:t>
            </a:r>
            <a:endParaRPr lang="en-US" sz="4000"/>
          </a:p>
        </p:txBody>
      </p:sp>
      <p:pic>
        <p:nvPicPr>
          <p:cNvPr id="19" name="Picture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4828" y="6202883"/>
            <a:ext cx="3606344" cy="230713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497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g-tick-green.jpg" descr="big-tick-green.jpg"/>
          <p:cNvPicPr>
            <a:picLocks noChangeAspect="1"/>
          </p:cNvPicPr>
          <p:nvPr/>
        </p:nvPicPr>
        <p:blipFill>
          <a:blip r:embed="rId2"/>
          <a:srcRect l="9744" t="15215" r="6167" b="2484"/>
          <a:stretch>
            <a:fillRect/>
          </a:stretch>
        </p:blipFill>
        <p:spPr>
          <a:xfrm>
            <a:off x="4152790" y="2320538"/>
            <a:ext cx="5888985" cy="56036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571" extrusionOk="0">
                <a:moveTo>
                  <a:pt x="21252" y="1"/>
                </a:moveTo>
                <a:cubicBezTo>
                  <a:pt x="21195" y="3"/>
                  <a:pt x="21126" y="17"/>
                  <a:pt x="21044" y="43"/>
                </a:cubicBezTo>
                <a:cubicBezTo>
                  <a:pt x="20811" y="116"/>
                  <a:pt x="20486" y="303"/>
                  <a:pt x="19632" y="846"/>
                </a:cubicBezTo>
                <a:cubicBezTo>
                  <a:pt x="18525" y="1549"/>
                  <a:pt x="16706" y="2973"/>
                  <a:pt x="15011" y="4465"/>
                </a:cubicBezTo>
                <a:cubicBezTo>
                  <a:pt x="14224" y="5158"/>
                  <a:pt x="11628" y="7923"/>
                  <a:pt x="11452" y="8257"/>
                </a:cubicBezTo>
                <a:cubicBezTo>
                  <a:pt x="11419" y="8318"/>
                  <a:pt x="11354" y="8371"/>
                  <a:pt x="11307" y="8373"/>
                </a:cubicBezTo>
                <a:cubicBezTo>
                  <a:pt x="11260" y="8376"/>
                  <a:pt x="11038" y="8603"/>
                  <a:pt x="10813" y="8878"/>
                </a:cubicBezTo>
                <a:cubicBezTo>
                  <a:pt x="10589" y="9154"/>
                  <a:pt x="10200" y="9615"/>
                  <a:pt x="9947" y="9903"/>
                </a:cubicBezTo>
                <a:cubicBezTo>
                  <a:pt x="9694" y="10190"/>
                  <a:pt x="9486" y="10437"/>
                  <a:pt x="9486" y="10452"/>
                </a:cubicBezTo>
                <a:cubicBezTo>
                  <a:pt x="9486" y="10467"/>
                  <a:pt x="9318" y="10688"/>
                  <a:pt x="9112" y="10941"/>
                </a:cubicBezTo>
                <a:cubicBezTo>
                  <a:pt x="8906" y="11195"/>
                  <a:pt x="8595" y="11601"/>
                  <a:pt x="8421" y="11845"/>
                </a:cubicBezTo>
                <a:cubicBezTo>
                  <a:pt x="8247" y="12090"/>
                  <a:pt x="7938" y="12522"/>
                  <a:pt x="7734" y="12805"/>
                </a:cubicBezTo>
                <a:cubicBezTo>
                  <a:pt x="7529" y="13089"/>
                  <a:pt x="7361" y="13347"/>
                  <a:pt x="7361" y="13381"/>
                </a:cubicBezTo>
                <a:cubicBezTo>
                  <a:pt x="7361" y="13414"/>
                  <a:pt x="7317" y="13481"/>
                  <a:pt x="7262" y="13530"/>
                </a:cubicBezTo>
                <a:cubicBezTo>
                  <a:pt x="7206" y="13578"/>
                  <a:pt x="7028" y="13852"/>
                  <a:pt x="6867" y="14138"/>
                </a:cubicBezTo>
                <a:cubicBezTo>
                  <a:pt x="6427" y="14922"/>
                  <a:pt x="6290" y="14862"/>
                  <a:pt x="5840" y="13685"/>
                </a:cubicBezTo>
                <a:cubicBezTo>
                  <a:pt x="5180" y="11957"/>
                  <a:pt x="4400" y="10554"/>
                  <a:pt x="3695" y="9821"/>
                </a:cubicBezTo>
                <a:cubicBezTo>
                  <a:pt x="3345" y="9456"/>
                  <a:pt x="3279" y="9417"/>
                  <a:pt x="2995" y="9417"/>
                </a:cubicBezTo>
                <a:cubicBezTo>
                  <a:pt x="2788" y="9417"/>
                  <a:pt x="2539" y="9494"/>
                  <a:pt x="2259" y="9643"/>
                </a:cubicBezTo>
                <a:cubicBezTo>
                  <a:pt x="1573" y="10009"/>
                  <a:pt x="473" y="10793"/>
                  <a:pt x="225" y="11092"/>
                </a:cubicBezTo>
                <a:cubicBezTo>
                  <a:pt x="-121" y="11509"/>
                  <a:pt x="-87" y="11671"/>
                  <a:pt x="463" y="12213"/>
                </a:cubicBezTo>
                <a:cubicBezTo>
                  <a:pt x="926" y="12667"/>
                  <a:pt x="1357" y="13249"/>
                  <a:pt x="1724" y="13910"/>
                </a:cubicBezTo>
                <a:cubicBezTo>
                  <a:pt x="1958" y="14333"/>
                  <a:pt x="2819" y="16156"/>
                  <a:pt x="2997" y="16606"/>
                </a:cubicBezTo>
                <a:cubicBezTo>
                  <a:pt x="3070" y="16792"/>
                  <a:pt x="3508" y="17850"/>
                  <a:pt x="3970" y="18958"/>
                </a:cubicBezTo>
                <a:cubicBezTo>
                  <a:pt x="4432" y="20066"/>
                  <a:pt x="4811" y="21003"/>
                  <a:pt x="4811" y="21040"/>
                </a:cubicBezTo>
                <a:cubicBezTo>
                  <a:pt x="4811" y="21077"/>
                  <a:pt x="4697" y="21158"/>
                  <a:pt x="4556" y="21220"/>
                </a:cubicBezTo>
                <a:cubicBezTo>
                  <a:pt x="4415" y="21282"/>
                  <a:pt x="4320" y="21354"/>
                  <a:pt x="4344" y="21381"/>
                </a:cubicBezTo>
                <a:cubicBezTo>
                  <a:pt x="4369" y="21407"/>
                  <a:pt x="4614" y="21463"/>
                  <a:pt x="4887" y="21507"/>
                </a:cubicBezTo>
                <a:cubicBezTo>
                  <a:pt x="5427" y="21593"/>
                  <a:pt x="7481" y="21593"/>
                  <a:pt x="7779" y="21507"/>
                </a:cubicBezTo>
                <a:cubicBezTo>
                  <a:pt x="7880" y="21477"/>
                  <a:pt x="8050" y="21446"/>
                  <a:pt x="8157" y="21438"/>
                </a:cubicBezTo>
                <a:cubicBezTo>
                  <a:pt x="8384" y="21422"/>
                  <a:pt x="8513" y="21323"/>
                  <a:pt x="8307" y="21323"/>
                </a:cubicBezTo>
                <a:cubicBezTo>
                  <a:pt x="8230" y="21323"/>
                  <a:pt x="8107" y="21277"/>
                  <a:pt x="8034" y="21220"/>
                </a:cubicBezTo>
                <a:cubicBezTo>
                  <a:pt x="7904" y="21119"/>
                  <a:pt x="7905" y="21102"/>
                  <a:pt x="8101" y="20602"/>
                </a:cubicBezTo>
                <a:cubicBezTo>
                  <a:pt x="8378" y="19895"/>
                  <a:pt x="8416" y="19806"/>
                  <a:pt x="9012" y="18404"/>
                </a:cubicBezTo>
                <a:cubicBezTo>
                  <a:pt x="9301" y="17724"/>
                  <a:pt x="9660" y="16864"/>
                  <a:pt x="9810" y="16494"/>
                </a:cubicBezTo>
                <a:cubicBezTo>
                  <a:pt x="10854" y="13902"/>
                  <a:pt x="12297" y="11320"/>
                  <a:pt x="14221" y="8597"/>
                </a:cubicBezTo>
                <a:cubicBezTo>
                  <a:pt x="15539" y="6731"/>
                  <a:pt x="16594" y="5486"/>
                  <a:pt x="19053" y="2901"/>
                </a:cubicBezTo>
                <a:cubicBezTo>
                  <a:pt x="20326" y="1563"/>
                  <a:pt x="21392" y="388"/>
                  <a:pt x="21420" y="291"/>
                </a:cubicBezTo>
                <a:cubicBezTo>
                  <a:pt x="21479" y="90"/>
                  <a:pt x="21422" y="-7"/>
                  <a:pt x="21252" y="1"/>
                </a:cubicBez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50807214"/>
      </p:ext>
    </p:extLst>
  </p:cSld>
  <p:clrMapOvr>
    <a:masterClrMapping/>
  </p:clrMapOvr>
  <p:transition spd="med" advClick="0" advTm="3000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Text">
            <a:hlinkClick r:id="rId4" action="ppaction://hlinksldjump"/>
          </p:cNvPr>
          <p:cNvSpPr txBox="1"/>
          <p:nvPr/>
        </p:nvSpPr>
        <p:spPr>
          <a:xfrm>
            <a:off x="5620829" y="431800"/>
            <a:ext cx="1739901" cy="1968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42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pPr>
            <a:r>
              <a:t>   </a:t>
            </a:r>
          </a:p>
          <a:p>
            <a:pPr algn="ctr" defTabSz="584200">
              <a:defRPr sz="42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505" name="7/ 8"/>
          <p:cNvSpPr txBox="1"/>
          <p:nvPr/>
        </p:nvSpPr>
        <p:spPr>
          <a:xfrm>
            <a:off x="6026691" y="-114111"/>
            <a:ext cx="940963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42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7/ </a:t>
            </a:r>
            <a:r>
              <a:rPr lang="en-GB"/>
              <a:t>9</a:t>
            </a:r>
            <a:endParaRPr/>
          </a:p>
        </p:txBody>
      </p:sp>
      <p:pic>
        <p:nvPicPr>
          <p:cNvPr id="508" name="shopping1.jpg" descr="shopping1.jp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/>
          <a:srcRect l="8003" t="500" r="1618" b="450"/>
          <a:stretch>
            <a:fillRect/>
          </a:stretch>
        </p:blipFill>
        <p:spPr>
          <a:xfrm>
            <a:off x="7239000" y="5983668"/>
            <a:ext cx="3511230" cy="2565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09" name="peelip33.jpg" descr="peelip33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0093" y="2794000"/>
            <a:ext cx="3124201" cy="2438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0" name="castletown.jpg" descr="castletown.jp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/>
          <a:srcRect l="21210" t="310" r="8854" b="238"/>
          <a:stretch>
            <a:fillRect/>
          </a:stretch>
        </p:blipFill>
        <p:spPr>
          <a:xfrm>
            <a:off x="2650331" y="2946400"/>
            <a:ext cx="3268465" cy="2298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1" name="Ramsey_view.jpg" descr="Ramsey_view.jp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24058" y="5952998"/>
            <a:ext cx="3333842" cy="274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14" name="Ta Purt ny himshey.mov" descr="Ta Purt ny himshey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13080" y="871682"/>
            <a:ext cx="1346200" cy="1346200"/>
          </a:xfrm>
          <a:prstGeom prst="rect">
            <a:avLst/>
          </a:prstGeom>
          <a:ln w="12700">
            <a:miter lim="400000"/>
          </a:ln>
        </p:spPr>
      </p:pic>
      <p:sp>
        <p:nvSpPr>
          <p:cNvPr id="515" name="a"/>
          <p:cNvSpPr txBox="1"/>
          <p:nvPr/>
        </p:nvSpPr>
        <p:spPr>
          <a:xfrm>
            <a:off x="2089079" y="2702707"/>
            <a:ext cx="434187" cy="855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47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a</a:t>
            </a:r>
          </a:p>
        </p:txBody>
      </p:sp>
      <p:sp>
        <p:nvSpPr>
          <p:cNvPr id="516" name="b"/>
          <p:cNvSpPr txBox="1"/>
          <p:nvPr/>
        </p:nvSpPr>
        <p:spPr>
          <a:xfrm>
            <a:off x="6787572" y="2702707"/>
            <a:ext cx="448037" cy="855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47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b</a:t>
            </a:r>
          </a:p>
        </p:txBody>
      </p:sp>
      <p:sp>
        <p:nvSpPr>
          <p:cNvPr id="517" name="c"/>
          <p:cNvSpPr txBox="1"/>
          <p:nvPr/>
        </p:nvSpPr>
        <p:spPr>
          <a:xfrm>
            <a:off x="2108359" y="5687207"/>
            <a:ext cx="408464" cy="855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47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c</a:t>
            </a:r>
          </a:p>
        </p:txBody>
      </p:sp>
      <p:sp>
        <p:nvSpPr>
          <p:cNvPr id="518" name="d"/>
          <p:cNvSpPr txBox="1"/>
          <p:nvPr/>
        </p:nvSpPr>
        <p:spPr>
          <a:xfrm>
            <a:off x="6801093" y="5788807"/>
            <a:ext cx="420995" cy="855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47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93472" y="947071"/>
            <a:ext cx="93474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Ta mee cummal ayns Purt ny h-Inshey.</a:t>
            </a:r>
            <a:endParaRPr lang="en-US" sz="400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51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g-tick-green.jpg" descr="big-tick-green.jpg"/>
          <p:cNvPicPr>
            <a:picLocks noChangeAspect="1"/>
          </p:cNvPicPr>
          <p:nvPr/>
        </p:nvPicPr>
        <p:blipFill>
          <a:blip r:embed="rId2"/>
          <a:srcRect l="9744" t="15215" r="6167" b="2484"/>
          <a:stretch>
            <a:fillRect/>
          </a:stretch>
        </p:blipFill>
        <p:spPr>
          <a:xfrm>
            <a:off x="4152790" y="2320538"/>
            <a:ext cx="5888985" cy="56036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571" extrusionOk="0">
                <a:moveTo>
                  <a:pt x="21252" y="1"/>
                </a:moveTo>
                <a:cubicBezTo>
                  <a:pt x="21195" y="3"/>
                  <a:pt x="21126" y="17"/>
                  <a:pt x="21044" y="43"/>
                </a:cubicBezTo>
                <a:cubicBezTo>
                  <a:pt x="20811" y="116"/>
                  <a:pt x="20486" y="303"/>
                  <a:pt x="19632" y="846"/>
                </a:cubicBezTo>
                <a:cubicBezTo>
                  <a:pt x="18525" y="1549"/>
                  <a:pt x="16706" y="2973"/>
                  <a:pt x="15011" y="4465"/>
                </a:cubicBezTo>
                <a:cubicBezTo>
                  <a:pt x="14224" y="5158"/>
                  <a:pt x="11628" y="7923"/>
                  <a:pt x="11452" y="8257"/>
                </a:cubicBezTo>
                <a:cubicBezTo>
                  <a:pt x="11419" y="8318"/>
                  <a:pt x="11354" y="8371"/>
                  <a:pt x="11307" y="8373"/>
                </a:cubicBezTo>
                <a:cubicBezTo>
                  <a:pt x="11260" y="8376"/>
                  <a:pt x="11038" y="8603"/>
                  <a:pt x="10813" y="8878"/>
                </a:cubicBezTo>
                <a:cubicBezTo>
                  <a:pt x="10589" y="9154"/>
                  <a:pt x="10200" y="9615"/>
                  <a:pt x="9947" y="9903"/>
                </a:cubicBezTo>
                <a:cubicBezTo>
                  <a:pt x="9694" y="10190"/>
                  <a:pt x="9486" y="10437"/>
                  <a:pt x="9486" y="10452"/>
                </a:cubicBezTo>
                <a:cubicBezTo>
                  <a:pt x="9486" y="10467"/>
                  <a:pt x="9318" y="10688"/>
                  <a:pt x="9112" y="10941"/>
                </a:cubicBezTo>
                <a:cubicBezTo>
                  <a:pt x="8906" y="11195"/>
                  <a:pt x="8595" y="11601"/>
                  <a:pt x="8421" y="11845"/>
                </a:cubicBezTo>
                <a:cubicBezTo>
                  <a:pt x="8247" y="12090"/>
                  <a:pt x="7938" y="12522"/>
                  <a:pt x="7734" y="12805"/>
                </a:cubicBezTo>
                <a:cubicBezTo>
                  <a:pt x="7529" y="13089"/>
                  <a:pt x="7361" y="13347"/>
                  <a:pt x="7361" y="13381"/>
                </a:cubicBezTo>
                <a:cubicBezTo>
                  <a:pt x="7361" y="13414"/>
                  <a:pt x="7317" y="13481"/>
                  <a:pt x="7262" y="13530"/>
                </a:cubicBezTo>
                <a:cubicBezTo>
                  <a:pt x="7206" y="13578"/>
                  <a:pt x="7028" y="13852"/>
                  <a:pt x="6867" y="14138"/>
                </a:cubicBezTo>
                <a:cubicBezTo>
                  <a:pt x="6427" y="14922"/>
                  <a:pt x="6290" y="14862"/>
                  <a:pt x="5840" y="13685"/>
                </a:cubicBezTo>
                <a:cubicBezTo>
                  <a:pt x="5180" y="11957"/>
                  <a:pt x="4400" y="10554"/>
                  <a:pt x="3695" y="9821"/>
                </a:cubicBezTo>
                <a:cubicBezTo>
                  <a:pt x="3345" y="9456"/>
                  <a:pt x="3279" y="9417"/>
                  <a:pt x="2995" y="9417"/>
                </a:cubicBezTo>
                <a:cubicBezTo>
                  <a:pt x="2788" y="9417"/>
                  <a:pt x="2539" y="9494"/>
                  <a:pt x="2259" y="9643"/>
                </a:cubicBezTo>
                <a:cubicBezTo>
                  <a:pt x="1573" y="10009"/>
                  <a:pt x="473" y="10793"/>
                  <a:pt x="225" y="11092"/>
                </a:cubicBezTo>
                <a:cubicBezTo>
                  <a:pt x="-121" y="11509"/>
                  <a:pt x="-87" y="11671"/>
                  <a:pt x="463" y="12213"/>
                </a:cubicBezTo>
                <a:cubicBezTo>
                  <a:pt x="926" y="12667"/>
                  <a:pt x="1357" y="13249"/>
                  <a:pt x="1724" y="13910"/>
                </a:cubicBezTo>
                <a:cubicBezTo>
                  <a:pt x="1958" y="14333"/>
                  <a:pt x="2819" y="16156"/>
                  <a:pt x="2997" y="16606"/>
                </a:cubicBezTo>
                <a:cubicBezTo>
                  <a:pt x="3070" y="16792"/>
                  <a:pt x="3508" y="17850"/>
                  <a:pt x="3970" y="18958"/>
                </a:cubicBezTo>
                <a:cubicBezTo>
                  <a:pt x="4432" y="20066"/>
                  <a:pt x="4811" y="21003"/>
                  <a:pt x="4811" y="21040"/>
                </a:cubicBezTo>
                <a:cubicBezTo>
                  <a:pt x="4811" y="21077"/>
                  <a:pt x="4697" y="21158"/>
                  <a:pt x="4556" y="21220"/>
                </a:cubicBezTo>
                <a:cubicBezTo>
                  <a:pt x="4415" y="21282"/>
                  <a:pt x="4320" y="21354"/>
                  <a:pt x="4344" y="21381"/>
                </a:cubicBezTo>
                <a:cubicBezTo>
                  <a:pt x="4369" y="21407"/>
                  <a:pt x="4614" y="21463"/>
                  <a:pt x="4887" y="21507"/>
                </a:cubicBezTo>
                <a:cubicBezTo>
                  <a:pt x="5427" y="21593"/>
                  <a:pt x="7481" y="21593"/>
                  <a:pt x="7779" y="21507"/>
                </a:cubicBezTo>
                <a:cubicBezTo>
                  <a:pt x="7880" y="21477"/>
                  <a:pt x="8050" y="21446"/>
                  <a:pt x="8157" y="21438"/>
                </a:cubicBezTo>
                <a:cubicBezTo>
                  <a:pt x="8384" y="21422"/>
                  <a:pt x="8513" y="21323"/>
                  <a:pt x="8307" y="21323"/>
                </a:cubicBezTo>
                <a:cubicBezTo>
                  <a:pt x="8230" y="21323"/>
                  <a:pt x="8107" y="21277"/>
                  <a:pt x="8034" y="21220"/>
                </a:cubicBezTo>
                <a:cubicBezTo>
                  <a:pt x="7904" y="21119"/>
                  <a:pt x="7905" y="21102"/>
                  <a:pt x="8101" y="20602"/>
                </a:cubicBezTo>
                <a:cubicBezTo>
                  <a:pt x="8378" y="19895"/>
                  <a:pt x="8416" y="19806"/>
                  <a:pt x="9012" y="18404"/>
                </a:cubicBezTo>
                <a:cubicBezTo>
                  <a:pt x="9301" y="17724"/>
                  <a:pt x="9660" y="16864"/>
                  <a:pt x="9810" y="16494"/>
                </a:cubicBezTo>
                <a:cubicBezTo>
                  <a:pt x="10854" y="13902"/>
                  <a:pt x="12297" y="11320"/>
                  <a:pt x="14221" y="8597"/>
                </a:cubicBezTo>
                <a:cubicBezTo>
                  <a:pt x="15539" y="6731"/>
                  <a:pt x="16594" y="5486"/>
                  <a:pt x="19053" y="2901"/>
                </a:cubicBezTo>
                <a:cubicBezTo>
                  <a:pt x="20326" y="1563"/>
                  <a:pt x="21392" y="388"/>
                  <a:pt x="21420" y="291"/>
                </a:cubicBezTo>
                <a:cubicBezTo>
                  <a:pt x="21479" y="90"/>
                  <a:pt x="21422" y="-7"/>
                  <a:pt x="21252" y="1"/>
                </a:cubicBez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04311348"/>
      </p:ext>
    </p:extLst>
  </p:cSld>
  <p:clrMapOvr>
    <a:masterClrMapping/>
  </p:clrMapOvr>
  <p:transition spd="med" advClick="0" advTm="3000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8/ 8"/>
          <p:cNvSpPr txBox="1"/>
          <p:nvPr/>
        </p:nvSpPr>
        <p:spPr>
          <a:xfrm>
            <a:off x="6026691" y="-114111"/>
            <a:ext cx="940963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42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8/ </a:t>
            </a:r>
            <a:r>
              <a:rPr lang="en-GB"/>
              <a:t>9</a:t>
            </a:r>
            <a:endParaRPr/>
          </a:p>
        </p:txBody>
      </p:sp>
      <p:pic>
        <p:nvPicPr>
          <p:cNvPr id="524" name="castletown.jpg" descr="castletown.jp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4"/>
          <a:srcRect l="21210" t="310" r="8854" b="238"/>
          <a:stretch>
            <a:fillRect/>
          </a:stretch>
        </p:blipFill>
        <p:spPr>
          <a:xfrm>
            <a:off x="7349331" y="6167035"/>
            <a:ext cx="3492501" cy="2456265"/>
          </a:xfrm>
          <a:prstGeom prst="rect">
            <a:avLst/>
          </a:prstGeom>
          <a:ln w="12700">
            <a:miter lim="400000"/>
          </a:ln>
        </p:spPr>
      </p:pic>
      <p:pic>
        <p:nvPicPr>
          <p:cNvPr id="525" name="Ramsey_view.jpg" descr="Ramsey_view.jp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5700" y="5997448"/>
            <a:ext cx="3225800" cy="2654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8" name="BraddaHead2.tiff" descr="BraddaHead2.tif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2714" y="3157904"/>
            <a:ext cx="3403601" cy="2268122"/>
          </a:xfrm>
          <a:prstGeom prst="rect">
            <a:avLst/>
          </a:prstGeom>
          <a:ln w="12700">
            <a:miter lim="400000"/>
          </a:ln>
        </p:spPr>
      </p:pic>
      <p:pic>
        <p:nvPicPr>
          <p:cNvPr id="529" name="portstmaryharbour.tiff" descr="portstmaryharbour.tiff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2200" y="2555833"/>
            <a:ext cx="2516230" cy="3136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30" name="Ta mee Purt Chiarn.mov" descr="Ta mee Purt Chiarn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7072" y="891540"/>
            <a:ext cx="1346200" cy="1346200"/>
          </a:xfrm>
          <a:prstGeom prst="rect">
            <a:avLst/>
          </a:prstGeom>
          <a:ln w="12700">
            <a:miter lim="400000"/>
          </a:ln>
        </p:spPr>
      </p:pic>
      <p:sp>
        <p:nvSpPr>
          <p:cNvPr id="531" name="a"/>
          <p:cNvSpPr txBox="1"/>
          <p:nvPr/>
        </p:nvSpPr>
        <p:spPr>
          <a:xfrm>
            <a:off x="1746179" y="2855107"/>
            <a:ext cx="434187" cy="855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47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a</a:t>
            </a:r>
          </a:p>
        </p:txBody>
      </p:sp>
      <p:sp>
        <p:nvSpPr>
          <p:cNvPr id="532" name="b"/>
          <p:cNvSpPr txBox="1"/>
          <p:nvPr/>
        </p:nvSpPr>
        <p:spPr>
          <a:xfrm>
            <a:off x="6647872" y="2855107"/>
            <a:ext cx="448037" cy="855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47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b</a:t>
            </a:r>
          </a:p>
        </p:txBody>
      </p:sp>
      <p:sp>
        <p:nvSpPr>
          <p:cNvPr id="533" name="c"/>
          <p:cNvSpPr txBox="1"/>
          <p:nvPr/>
        </p:nvSpPr>
        <p:spPr>
          <a:xfrm>
            <a:off x="1765459" y="5839607"/>
            <a:ext cx="408464" cy="855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47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c</a:t>
            </a:r>
          </a:p>
        </p:txBody>
      </p:sp>
      <p:sp>
        <p:nvSpPr>
          <p:cNvPr id="534" name="d"/>
          <p:cNvSpPr txBox="1"/>
          <p:nvPr/>
        </p:nvSpPr>
        <p:spPr>
          <a:xfrm>
            <a:off x="6775693" y="5941207"/>
            <a:ext cx="420995" cy="855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47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93472" y="947071"/>
            <a:ext cx="80297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Ta mee cummal ayns Purt Çhiarn.</a:t>
            </a:r>
            <a:endParaRPr lang="en-US" sz="400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530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g-tick-green.jpg" descr="big-tick-green.jpg"/>
          <p:cNvPicPr>
            <a:picLocks noChangeAspect="1"/>
          </p:cNvPicPr>
          <p:nvPr/>
        </p:nvPicPr>
        <p:blipFill>
          <a:blip r:embed="rId2"/>
          <a:srcRect l="9744" t="15215" r="6167" b="2484"/>
          <a:stretch>
            <a:fillRect/>
          </a:stretch>
        </p:blipFill>
        <p:spPr>
          <a:xfrm>
            <a:off x="4152790" y="2320538"/>
            <a:ext cx="5888985" cy="56036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571" extrusionOk="0">
                <a:moveTo>
                  <a:pt x="21252" y="1"/>
                </a:moveTo>
                <a:cubicBezTo>
                  <a:pt x="21195" y="3"/>
                  <a:pt x="21126" y="17"/>
                  <a:pt x="21044" y="43"/>
                </a:cubicBezTo>
                <a:cubicBezTo>
                  <a:pt x="20811" y="116"/>
                  <a:pt x="20486" y="303"/>
                  <a:pt x="19632" y="846"/>
                </a:cubicBezTo>
                <a:cubicBezTo>
                  <a:pt x="18525" y="1549"/>
                  <a:pt x="16706" y="2973"/>
                  <a:pt x="15011" y="4465"/>
                </a:cubicBezTo>
                <a:cubicBezTo>
                  <a:pt x="14224" y="5158"/>
                  <a:pt x="11628" y="7923"/>
                  <a:pt x="11452" y="8257"/>
                </a:cubicBezTo>
                <a:cubicBezTo>
                  <a:pt x="11419" y="8318"/>
                  <a:pt x="11354" y="8371"/>
                  <a:pt x="11307" y="8373"/>
                </a:cubicBezTo>
                <a:cubicBezTo>
                  <a:pt x="11260" y="8376"/>
                  <a:pt x="11038" y="8603"/>
                  <a:pt x="10813" y="8878"/>
                </a:cubicBezTo>
                <a:cubicBezTo>
                  <a:pt x="10589" y="9154"/>
                  <a:pt x="10200" y="9615"/>
                  <a:pt x="9947" y="9903"/>
                </a:cubicBezTo>
                <a:cubicBezTo>
                  <a:pt x="9694" y="10190"/>
                  <a:pt x="9486" y="10437"/>
                  <a:pt x="9486" y="10452"/>
                </a:cubicBezTo>
                <a:cubicBezTo>
                  <a:pt x="9486" y="10467"/>
                  <a:pt x="9318" y="10688"/>
                  <a:pt x="9112" y="10941"/>
                </a:cubicBezTo>
                <a:cubicBezTo>
                  <a:pt x="8906" y="11195"/>
                  <a:pt x="8595" y="11601"/>
                  <a:pt x="8421" y="11845"/>
                </a:cubicBezTo>
                <a:cubicBezTo>
                  <a:pt x="8247" y="12090"/>
                  <a:pt x="7938" y="12522"/>
                  <a:pt x="7734" y="12805"/>
                </a:cubicBezTo>
                <a:cubicBezTo>
                  <a:pt x="7529" y="13089"/>
                  <a:pt x="7361" y="13347"/>
                  <a:pt x="7361" y="13381"/>
                </a:cubicBezTo>
                <a:cubicBezTo>
                  <a:pt x="7361" y="13414"/>
                  <a:pt x="7317" y="13481"/>
                  <a:pt x="7262" y="13530"/>
                </a:cubicBezTo>
                <a:cubicBezTo>
                  <a:pt x="7206" y="13578"/>
                  <a:pt x="7028" y="13852"/>
                  <a:pt x="6867" y="14138"/>
                </a:cubicBezTo>
                <a:cubicBezTo>
                  <a:pt x="6427" y="14922"/>
                  <a:pt x="6290" y="14862"/>
                  <a:pt x="5840" y="13685"/>
                </a:cubicBezTo>
                <a:cubicBezTo>
                  <a:pt x="5180" y="11957"/>
                  <a:pt x="4400" y="10554"/>
                  <a:pt x="3695" y="9821"/>
                </a:cubicBezTo>
                <a:cubicBezTo>
                  <a:pt x="3345" y="9456"/>
                  <a:pt x="3279" y="9417"/>
                  <a:pt x="2995" y="9417"/>
                </a:cubicBezTo>
                <a:cubicBezTo>
                  <a:pt x="2788" y="9417"/>
                  <a:pt x="2539" y="9494"/>
                  <a:pt x="2259" y="9643"/>
                </a:cubicBezTo>
                <a:cubicBezTo>
                  <a:pt x="1573" y="10009"/>
                  <a:pt x="473" y="10793"/>
                  <a:pt x="225" y="11092"/>
                </a:cubicBezTo>
                <a:cubicBezTo>
                  <a:pt x="-121" y="11509"/>
                  <a:pt x="-87" y="11671"/>
                  <a:pt x="463" y="12213"/>
                </a:cubicBezTo>
                <a:cubicBezTo>
                  <a:pt x="926" y="12667"/>
                  <a:pt x="1357" y="13249"/>
                  <a:pt x="1724" y="13910"/>
                </a:cubicBezTo>
                <a:cubicBezTo>
                  <a:pt x="1958" y="14333"/>
                  <a:pt x="2819" y="16156"/>
                  <a:pt x="2997" y="16606"/>
                </a:cubicBezTo>
                <a:cubicBezTo>
                  <a:pt x="3070" y="16792"/>
                  <a:pt x="3508" y="17850"/>
                  <a:pt x="3970" y="18958"/>
                </a:cubicBezTo>
                <a:cubicBezTo>
                  <a:pt x="4432" y="20066"/>
                  <a:pt x="4811" y="21003"/>
                  <a:pt x="4811" y="21040"/>
                </a:cubicBezTo>
                <a:cubicBezTo>
                  <a:pt x="4811" y="21077"/>
                  <a:pt x="4697" y="21158"/>
                  <a:pt x="4556" y="21220"/>
                </a:cubicBezTo>
                <a:cubicBezTo>
                  <a:pt x="4415" y="21282"/>
                  <a:pt x="4320" y="21354"/>
                  <a:pt x="4344" y="21381"/>
                </a:cubicBezTo>
                <a:cubicBezTo>
                  <a:pt x="4369" y="21407"/>
                  <a:pt x="4614" y="21463"/>
                  <a:pt x="4887" y="21507"/>
                </a:cubicBezTo>
                <a:cubicBezTo>
                  <a:pt x="5427" y="21593"/>
                  <a:pt x="7481" y="21593"/>
                  <a:pt x="7779" y="21507"/>
                </a:cubicBezTo>
                <a:cubicBezTo>
                  <a:pt x="7880" y="21477"/>
                  <a:pt x="8050" y="21446"/>
                  <a:pt x="8157" y="21438"/>
                </a:cubicBezTo>
                <a:cubicBezTo>
                  <a:pt x="8384" y="21422"/>
                  <a:pt x="8513" y="21323"/>
                  <a:pt x="8307" y="21323"/>
                </a:cubicBezTo>
                <a:cubicBezTo>
                  <a:pt x="8230" y="21323"/>
                  <a:pt x="8107" y="21277"/>
                  <a:pt x="8034" y="21220"/>
                </a:cubicBezTo>
                <a:cubicBezTo>
                  <a:pt x="7904" y="21119"/>
                  <a:pt x="7905" y="21102"/>
                  <a:pt x="8101" y="20602"/>
                </a:cubicBezTo>
                <a:cubicBezTo>
                  <a:pt x="8378" y="19895"/>
                  <a:pt x="8416" y="19806"/>
                  <a:pt x="9012" y="18404"/>
                </a:cubicBezTo>
                <a:cubicBezTo>
                  <a:pt x="9301" y="17724"/>
                  <a:pt x="9660" y="16864"/>
                  <a:pt x="9810" y="16494"/>
                </a:cubicBezTo>
                <a:cubicBezTo>
                  <a:pt x="10854" y="13902"/>
                  <a:pt x="12297" y="11320"/>
                  <a:pt x="14221" y="8597"/>
                </a:cubicBezTo>
                <a:cubicBezTo>
                  <a:pt x="15539" y="6731"/>
                  <a:pt x="16594" y="5486"/>
                  <a:pt x="19053" y="2901"/>
                </a:cubicBezTo>
                <a:cubicBezTo>
                  <a:pt x="20326" y="1563"/>
                  <a:pt x="21392" y="388"/>
                  <a:pt x="21420" y="291"/>
                </a:cubicBezTo>
                <a:cubicBezTo>
                  <a:pt x="21479" y="90"/>
                  <a:pt x="21422" y="-7"/>
                  <a:pt x="21252" y="1"/>
                </a:cubicBez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98751618"/>
      </p:ext>
    </p:extLst>
  </p:cSld>
  <p:clrMapOvr>
    <a:masterClrMapping/>
  </p:clrMapOvr>
  <p:transition spd="med" advClick="0" advTm="3000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8/ 8"/>
          <p:cNvSpPr txBox="1"/>
          <p:nvPr/>
        </p:nvSpPr>
        <p:spPr>
          <a:xfrm>
            <a:off x="6026691" y="-114111"/>
            <a:ext cx="940963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42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rPr lang="en-GB"/>
              <a:t>9</a:t>
            </a:r>
            <a:r>
              <a:t>/ </a:t>
            </a:r>
            <a:r>
              <a:rPr lang="en-GB"/>
              <a:t>9</a:t>
            </a:r>
            <a:endParaRPr/>
          </a:p>
        </p:txBody>
      </p:sp>
      <p:pic>
        <p:nvPicPr>
          <p:cNvPr id="525" name="Ramsey_view.jpg" descr="Ramsey_view.jp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700" y="5997448"/>
            <a:ext cx="3225800" cy="2654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8" name="BraddaHead2.tiff" descr="BraddaHead2.tiff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2714" y="3157904"/>
            <a:ext cx="3403601" cy="2268122"/>
          </a:xfrm>
          <a:prstGeom prst="rect">
            <a:avLst/>
          </a:prstGeom>
          <a:ln w="12700">
            <a:miter lim="400000"/>
          </a:ln>
        </p:spPr>
      </p:pic>
      <p:pic>
        <p:nvPicPr>
          <p:cNvPr id="529" name="portstmaryharbour.tiff" descr="portstmaryharbour.tiff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2200" y="2555833"/>
            <a:ext cx="2516230" cy="3136901"/>
          </a:xfrm>
          <a:prstGeom prst="rect">
            <a:avLst/>
          </a:prstGeom>
          <a:ln w="12700">
            <a:miter lim="400000"/>
          </a:ln>
        </p:spPr>
      </p:pic>
      <p:sp>
        <p:nvSpPr>
          <p:cNvPr id="531" name="a"/>
          <p:cNvSpPr txBox="1"/>
          <p:nvPr/>
        </p:nvSpPr>
        <p:spPr>
          <a:xfrm>
            <a:off x="1746179" y="2855107"/>
            <a:ext cx="434187" cy="855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47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a</a:t>
            </a:r>
          </a:p>
        </p:txBody>
      </p:sp>
      <p:sp>
        <p:nvSpPr>
          <p:cNvPr id="532" name="b"/>
          <p:cNvSpPr txBox="1"/>
          <p:nvPr/>
        </p:nvSpPr>
        <p:spPr>
          <a:xfrm>
            <a:off x="6647872" y="2855107"/>
            <a:ext cx="448037" cy="855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47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b</a:t>
            </a:r>
          </a:p>
        </p:txBody>
      </p:sp>
      <p:sp>
        <p:nvSpPr>
          <p:cNvPr id="533" name="c"/>
          <p:cNvSpPr txBox="1"/>
          <p:nvPr/>
        </p:nvSpPr>
        <p:spPr>
          <a:xfrm>
            <a:off x="1765459" y="5839607"/>
            <a:ext cx="408464" cy="855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47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c</a:t>
            </a:r>
          </a:p>
        </p:txBody>
      </p:sp>
      <p:sp>
        <p:nvSpPr>
          <p:cNvPr id="534" name="d"/>
          <p:cNvSpPr txBox="1"/>
          <p:nvPr/>
        </p:nvSpPr>
        <p:spPr>
          <a:xfrm>
            <a:off x="6775693" y="5941207"/>
            <a:ext cx="420995" cy="855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47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73071" y="951807"/>
            <a:ext cx="93426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Ta mee cummal ayns Balley Keeill Eoin.</a:t>
            </a:r>
            <a:endParaRPr lang="en-US" sz="4000"/>
          </a:p>
        </p:txBody>
      </p:sp>
      <p:pic>
        <p:nvPicPr>
          <p:cNvPr id="13" name="Picture 1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8454" y="6350924"/>
            <a:ext cx="3687239" cy="2358883"/>
          </a:xfrm>
          <a:prstGeom prst="rect">
            <a:avLst/>
          </a:prstGeom>
        </p:spPr>
      </p:pic>
      <p:pic>
        <p:nvPicPr>
          <p:cNvPr id="2" name="Ta mee cummal ayns BK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3379" y="195640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13119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Baljyn_Vannin.tiff" descr="Baljyn_Vannin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2612" y="1846718"/>
            <a:ext cx="5182536" cy="6121401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C’raad t’ou cummal?"/>
          <p:cNvSpPr txBox="1"/>
          <p:nvPr/>
        </p:nvSpPr>
        <p:spPr>
          <a:xfrm>
            <a:off x="3513182" y="59283"/>
            <a:ext cx="5967980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5000">
                <a:solidFill>
                  <a:schemeClr val="accent1">
                    <a:hueOff val="-137333"/>
                    <a:satOff val="-2150"/>
                    <a:lumOff val="15684"/>
                  </a:schemeClr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rPr>
                <a:latin typeface="Chalkboard" charset="0"/>
                <a:ea typeface="Chalkboard" charset="0"/>
                <a:cs typeface="Chalkboard" charset="0"/>
              </a:rPr>
              <a:t>C’raad t’ou cummal?</a:t>
            </a:r>
          </a:p>
        </p:txBody>
      </p:sp>
      <p:sp>
        <p:nvSpPr>
          <p:cNvPr id="79" name="Where do you live?"/>
          <p:cNvSpPr txBox="1"/>
          <p:nvPr/>
        </p:nvSpPr>
        <p:spPr>
          <a:xfrm>
            <a:off x="5009586" y="862924"/>
            <a:ext cx="2975174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4200">
                <a:solidFill>
                  <a:schemeClr val="accent1">
                    <a:hueOff val="-137333"/>
                    <a:satOff val="-2150"/>
                    <a:lumOff val="15684"/>
                  </a:schemeClr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rPr lang="en-GB" sz="2400">
                <a:latin typeface="Chalkboard" charset="0"/>
                <a:ea typeface="Chalkboard" charset="0"/>
                <a:cs typeface="Chalkboard" charset="0"/>
              </a:rPr>
              <a:t>(</a:t>
            </a:r>
            <a:r>
              <a:rPr sz="2400">
                <a:latin typeface="Chalkboard" charset="0"/>
                <a:ea typeface="Chalkboard" charset="0"/>
                <a:cs typeface="Chalkboard" charset="0"/>
              </a:rPr>
              <a:t>Where do you live?</a:t>
            </a:r>
            <a:r>
              <a:rPr lang="en-GB" sz="2400">
                <a:latin typeface="Chalkboard" charset="0"/>
                <a:ea typeface="Chalkboard" charset="0"/>
                <a:cs typeface="Chalkboard" charset="0"/>
              </a:rPr>
              <a:t>)</a:t>
            </a:r>
            <a:endParaRPr sz="240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80" name="Ramsey_view.jpg" descr="Ramsey_vie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4221" y="1574343"/>
            <a:ext cx="2616201" cy="2152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55145058.IMG_2012.tiff" descr="55145058.IMG_2012.tif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6811" y="4016032"/>
            <a:ext cx="2717801" cy="1807337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shopping1.jpg" descr="shopping1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rcRect l="8003" t="500" r="1618" b="450"/>
          <a:stretch>
            <a:fillRect/>
          </a:stretch>
        </p:blipFill>
        <p:spPr>
          <a:xfrm>
            <a:off x="8560130" y="5935978"/>
            <a:ext cx="2798555" cy="2044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castletown.jpg" descr="castletown.jpg"/>
          <p:cNvPicPr>
            <a:picLocks noChangeAspect="1"/>
          </p:cNvPicPr>
          <p:nvPr/>
        </p:nvPicPr>
        <p:blipFill>
          <a:blip r:embed="rId8"/>
          <a:srcRect l="21210" t="310" r="8854" b="238"/>
          <a:stretch>
            <a:fillRect/>
          </a:stretch>
        </p:blipFill>
        <p:spPr>
          <a:xfrm>
            <a:off x="5608538" y="7734300"/>
            <a:ext cx="2835077" cy="1993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peelip33.jpg" descr="peelip33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47038" y="3755993"/>
            <a:ext cx="2619773" cy="2044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portstmaryharbour.tiff" descr="portstmaryharbour.tif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75050" y="8015986"/>
            <a:ext cx="1905000" cy="2374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BraddaHead2.tiff" descr="BraddaHead2.tiff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2138" y="6056627"/>
            <a:ext cx="2706230" cy="1803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C'raad t'ou cummal?.mov" descr="C'raad t'ou cummal?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892300" y="495300"/>
            <a:ext cx="1346200" cy="1346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26951" y="1798851"/>
            <a:ext cx="2743721" cy="17552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30324" y="5229376"/>
            <a:ext cx="267110" cy="24039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259205" y="4907418"/>
            <a:ext cx="17620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Times New Roman" charset="0"/>
                <a:ea typeface="Times New Roman" charset="0"/>
                <a:cs typeface="Times New Roman" charset="0"/>
              </a:rPr>
              <a:t>Balley Keeill Eoin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480050" y="3599373"/>
            <a:ext cx="128488" cy="1300564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Rectangle 7"/>
          <p:cNvSpPr/>
          <p:nvPr/>
        </p:nvSpPr>
        <p:spPr>
          <a:xfrm>
            <a:off x="8572103" y="8431030"/>
            <a:ext cx="454483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Click when you are </a:t>
            </a:r>
          </a:p>
          <a:p>
            <a:r>
              <a:rPr lang="en-US" sz="2800" b="1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ready to start the game.</a:t>
            </a:r>
            <a:endParaRPr lang="en-US" sz="2800" b="1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8" fill="hold"/>
                                        <p:tgtEl>
                                          <p:spTgt spid="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87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g-tick-green.jpg" descr="big-tick-green.jpg"/>
          <p:cNvPicPr>
            <a:picLocks noChangeAspect="1"/>
          </p:cNvPicPr>
          <p:nvPr/>
        </p:nvPicPr>
        <p:blipFill>
          <a:blip r:embed="rId2"/>
          <a:srcRect l="9744" t="15215" r="6167" b="2484"/>
          <a:stretch>
            <a:fillRect/>
          </a:stretch>
        </p:blipFill>
        <p:spPr>
          <a:xfrm>
            <a:off x="4152790" y="2320538"/>
            <a:ext cx="5888985" cy="56036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571" extrusionOk="0">
                <a:moveTo>
                  <a:pt x="21252" y="1"/>
                </a:moveTo>
                <a:cubicBezTo>
                  <a:pt x="21195" y="3"/>
                  <a:pt x="21126" y="17"/>
                  <a:pt x="21044" y="43"/>
                </a:cubicBezTo>
                <a:cubicBezTo>
                  <a:pt x="20811" y="116"/>
                  <a:pt x="20486" y="303"/>
                  <a:pt x="19632" y="846"/>
                </a:cubicBezTo>
                <a:cubicBezTo>
                  <a:pt x="18525" y="1549"/>
                  <a:pt x="16706" y="2973"/>
                  <a:pt x="15011" y="4465"/>
                </a:cubicBezTo>
                <a:cubicBezTo>
                  <a:pt x="14224" y="5158"/>
                  <a:pt x="11628" y="7923"/>
                  <a:pt x="11452" y="8257"/>
                </a:cubicBezTo>
                <a:cubicBezTo>
                  <a:pt x="11419" y="8318"/>
                  <a:pt x="11354" y="8371"/>
                  <a:pt x="11307" y="8373"/>
                </a:cubicBezTo>
                <a:cubicBezTo>
                  <a:pt x="11260" y="8376"/>
                  <a:pt x="11038" y="8603"/>
                  <a:pt x="10813" y="8878"/>
                </a:cubicBezTo>
                <a:cubicBezTo>
                  <a:pt x="10589" y="9154"/>
                  <a:pt x="10200" y="9615"/>
                  <a:pt x="9947" y="9903"/>
                </a:cubicBezTo>
                <a:cubicBezTo>
                  <a:pt x="9694" y="10190"/>
                  <a:pt x="9486" y="10437"/>
                  <a:pt x="9486" y="10452"/>
                </a:cubicBezTo>
                <a:cubicBezTo>
                  <a:pt x="9486" y="10467"/>
                  <a:pt x="9318" y="10688"/>
                  <a:pt x="9112" y="10941"/>
                </a:cubicBezTo>
                <a:cubicBezTo>
                  <a:pt x="8906" y="11195"/>
                  <a:pt x="8595" y="11601"/>
                  <a:pt x="8421" y="11845"/>
                </a:cubicBezTo>
                <a:cubicBezTo>
                  <a:pt x="8247" y="12090"/>
                  <a:pt x="7938" y="12522"/>
                  <a:pt x="7734" y="12805"/>
                </a:cubicBezTo>
                <a:cubicBezTo>
                  <a:pt x="7529" y="13089"/>
                  <a:pt x="7361" y="13347"/>
                  <a:pt x="7361" y="13381"/>
                </a:cubicBezTo>
                <a:cubicBezTo>
                  <a:pt x="7361" y="13414"/>
                  <a:pt x="7317" y="13481"/>
                  <a:pt x="7262" y="13530"/>
                </a:cubicBezTo>
                <a:cubicBezTo>
                  <a:pt x="7206" y="13578"/>
                  <a:pt x="7028" y="13852"/>
                  <a:pt x="6867" y="14138"/>
                </a:cubicBezTo>
                <a:cubicBezTo>
                  <a:pt x="6427" y="14922"/>
                  <a:pt x="6290" y="14862"/>
                  <a:pt x="5840" y="13685"/>
                </a:cubicBezTo>
                <a:cubicBezTo>
                  <a:pt x="5180" y="11957"/>
                  <a:pt x="4400" y="10554"/>
                  <a:pt x="3695" y="9821"/>
                </a:cubicBezTo>
                <a:cubicBezTo>
                  <a:pt x="3345" y="9456"/>
                  <a:pt x="3279" y="9417"/>
                  <a:pt x="2995" y="9417"/>
                </a:cubicBezTo>
                <a:cubicBezTo>
                  <a:pt x="2788" y="9417"/>
                  <a:pt x="2539" y="9494"/>
                  <a:pt x="2259" y="9643"/>
                </a:cubicBezTo>
                <a:cubicBezTo>
                  <a:pt x="1573" y="10009"/>
                  <a:pt x="473" y="10793"/>
                  <a:pt x="225" y="11092"/>
                </a:cubicBezTo>
                <a:cubicBezTo>
                  <a:pt x="-121" y="11509"/>
                  <a:pt x="-87" y="11671"/>
                  <a:pt x="463" y="12213"/>
                </a:cubicBezTo>
                <a:cubicBezTo>
                  <a:pt x="926" y="12667"/>
                  <a:pt x="1357" y="13249"/>
                  <a:pt x="1724" y="13910"/>
                </a:cubicBezTo>
                <a:cubicBezTo>
                  <a:pt x="1958" y="14333"/>
                  <a:pt x="2819" y="16156"/>
                  <a:pt x="2997" y="16606"/>
                </a:cubicBezTo>
                <a:cubicBezTo>
                  <a:pt x="3070" y="16792"/>
                  <a:pt x="3508" y="17850"/>
                  <a:pt x="3970" y="18958"/>
                </a:cubicBezTo>
                <a:cubicBezTo>
                  <a:pt x="4432" y="20066"/>
                  <a:pt x="4811" y="21003"/>
                  <a:pt x="4811" y="21040"/>
                </a:cubicBezTo>
                <a:cubicBezTo>
                  <a:pt x="4811" y="21077"/>
                  <a:pt x="4697" y="21158"/>
                  <a:pt x="4556" y="21220"/>
                </a:cubicBezTo>
                <a:cubicBezTo>
                  <a:pt x="4415" y="21282"/>
                  <a:pt x="4320" y="21354"/>
                  <a:pt x="4344" y="21381"/>
                </a:cubicBezTo>
                <a:cubicBezTo>
                  <a:pt x="4369" y="21407"/>
                  <a:pt x="4614" y="21463"/>
                  <a:pt x="4887" y="21507"/>
                </a:cubicBezTo>
                <a:cubicBezTo>
                  <a:pt x="5427" y="21593"/>
                  <a:pt x="7481" y="21593"/>
                  <a:pt x="7779" y="21507"/>
                </a:cubicBezTo>
                <a:cubicBezTo>
                  <a:pt x="7880" y="21477"/>
                  <a:pt x="8050" y="21446"/>
                  <a:pt x="8157" y="21438"/>
                </a:cubicBezTo>
                <a:cubicBezTo>
                  <a:pt x="8384" y="21422"/>
                  <a:pt x="8513" y="21323"/>
                  <a:pt x="8307" y="21323"/>
                </a:cubicBezTo>
                <a:cubicBezTo>
                  <a:pt x="8230" y="21323"/>
                  <a:pt x="8107" y="21277"/>
                  <a:pt x="8034" y="21220"/>
                </a:cubicBezTo>
                <a:cubicBezTo>
                  <a:pt x="7904" y="21119"/>
                  <a:pt x="7905" y="21102"/>
                  <a:pt x="8101" y="20602"/>
                </a:cubicBezTo>
                <a:cubicBezTo>
                  <a:pt x="8378" y="19895"/>
                  <a:pt x="8416" y="19806"/>
                  <a:pt x="9012" y="18404"/>
                </a:cubicBezTo>
                <a:cubicBezTo>
                  <a:pt x="9301" y="17724"/>
                  <a:pt x="9660" y="16864"/>
                  <a:pt x="9810" y="16494"/>
                </a:cubicBezTo>
                <a:cubicBezTo>
                  <a:pt x="10854" y="13902"/>
                  <a:pt x="12297" y="11320"/>
                  <a:pt x="14221" y="8597"/>
                </a:cubicBezTo>
                <a:cubicBezTo>
                  <a:pt x="15539" y="6731"/>
                  <a:pt x="16594" y="5486"/>
                  <a:pt x="19053" y="2901"/>
                </a:cubicBezTo>
                <a:cubicBezTo>
                  <a:pt x="20326" y="1563"/>
                  <a:pt x="21392" y="388"/>
                  <a:pt x="21420" y="291"/>
                </a:cubicBezTo>
                <a:cubicBezTo>
                  <a:pt x="21479" y="90"/>
                  <a:pt x="21422" y="-7"/>
                  <a:pt x="21252" y="1"/>
                </a:cubicBez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91144907"/>
      </p:ext>
    </p:extLst>
  </p:cSld>
  <p:clrMapOvr>
    <a:masterClrMapping/>
  </p:clrMapOvr>
  <p:transition spd="med" advClick="0" advTm="3000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Jeant"/>
          <p:cNvSpPr txBox="1"/>
          <p:nvPr/>
        </p:nvSpPr>
        <p:spPr>
          <a:xfrm>
            <a:off x="4385747" y="3771900"/>
            <a:ext cx="4222851" cy="2197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144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Jeant </a:t>
            </a:r>
          </a:p>
        </p:txBody>
      </p:sp>
      <p:sp>
        <p:nvSpPr>
          <p:cNvPr id="537" name="Finished"/>
          <p:cNvSpPr txBox="1"/>
          <p:nvPr/>
        </p:nvSpPr>
        <p:spPr>
          <a:xfrm>
            <a:off x="5348782" y="6586450"/>
            <a:ext cx="186451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42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Finished</a:t>
            </a:r>
          </a:p>
        </p:txBody>
      </p:sp>
      <p:pic>
        <p:nvPicPr>
          <p:cNvPr id="538" name="jeant 1-1.mov" descr="jeant 1-1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1778000"/>
            <a:ext cx="1346200" cy="1346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1" fill="hold"/>
                                        <p:tgtEl>
                                          <p:spTgt spid="5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538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5" name="cha nee-1.mov" descr="cha nee-1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36100" y="889000"/>
            <a:ext cx="1346200" cy="1346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06" name="arrow.psd" descr="arrow.psd">
            <a:hlinkClick r:id="" action="ppaction://hlinkshowjump?jump=lastslideviewed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829300" y="812800"/>
            <a:ext cx="1346200" cy="1346200"/>
          </a:xfrm>
          <a:prstGeom prst="rect">
            <a:avLst/>
          </a:prstGeom>
          <a:ln w="12700">
            <a:miter lim="400000"/>
          </a:ln>
        </p:spPr>
      </p:pic>
      <p:sp>
        <p:nvSpPr>
          <p:cNvPr id="807" name="x"/>
          <p:cNvSpPr txBox="1"/>
          <p:nvPr/>
        </p:nvSpPr>
        <p:spPr>
          <a:xfrm>
            <a:off x="2854157" y="3511550"/>
            <a:ext cx="7277101" cy="416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28800">
                <a:solidFill>
                  <a:srgbClr val="FF2600"/>
                </a:solidFill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r>
              <a:t>x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" fill="hold"/>
                                        <p:tgtEl>
                                          <p:spTgt spid="8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80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1 /8"/>
          <p:cNvSpPr txBox="1"/>
          <p:nvPr/>
        </p:nvSpPr>
        <p:spPr>
          <a:xfrm>
            <a:off x="6026691" y="-114111"/>
            <a:ext cx="940963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42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1 /</a:t>
            </a:r>
            <a:r>
              <a:rPr lang="en-GB"/>
              <a:t>9</a:t>
            </a:r>
            <a:endParaRPr/>
          </a:p>
        </p:txBody>
      </p:sp>
      <p:pic>
        <p:nvPicPr>
          <p:cNvPr id="411" name="C'raad t'ou cummal?.mov" descr="C'raad t'ou cummal?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3444" y="501650"/>
            <a:ext cx="1346200" cy="1346200"/>
          </a:xfrm>
          <a:prstGeom prst="rect">
            <a:avLst/>
          </a:prstGeom>
          <a:ln w="12700">
            <a:miter lim="400000"/>
          </a:ln>
        </p:spPr>
      </p:pic>
      <p:sp>
        <p:nvSpPr>
          <p:cNvPr id="412" name="Quote Bubble"/>
          <p:cNvSpPr/>
          <p:nvPr/>
        </p:nvSpPr>
        <p:spPr>
          <a:xfrm>
            <a:off x="876300" y="2489200"/>
            <a:ext cx="5715000" cy="2641600"/>
          </a:xfrm>
          <a:prstGeom prst="wedgeEllipseCallout">
            <a:avLst>
              <a:gd name="adj1" fmla="val -54444"/>
              <a:gd name="adj2" fmla="val -1923"/>
            </a:avLst>
          </a:prstGeom>
          <a:blipFill>
            <a:blip r:embed="rId5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413" name="a. What’s your name?">
            <a:hlinkClick r:id="" action="ppaction://hlinkshowjump?jump=lastslide"/>
          </p:cNvPr>
          <p:cNvSpPr txBox="1"/>
          <p:nvPr/>
        </p:nvSpPr>
        <p:spPr>
          <a:xfrm>
            <a:off x="1386544" y="3143250"/>
            <a:ext cx="4432301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4200">
                <a:solidFill>
                  <a:srgbClr val="371A94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a. What’s your name?</a:t>
            </a:r>
          </a:p>
        </p:txBody>
      </p:sp>
      <p:sp>
        <p:nvSpPr>
          <p:cNvPr id="414" name="Quote Bubble">
            <a:hlinkClick r:id="" action="ppaction://hlinkshowjump?jump=lastslide"/>
          </p:cNvPr>
          <p:cNvSpPr/>
          <p:nvPr/>
        </p:nvSpPr>
        <p:spPr>
          <a:xfrm>
            <a:off x="7112000" y="2489200"/>
            <a:ext cx="5715000" cy="2641600"/>
          </a:xfrm>
          <a:prstGeom prst="wedgeEllipseCallout">
            <a:avLst>
              <a:gd name="adj1" fmla="val -54444"/>
              <a:gd name="adj2" fmla="val -1923"/>
            </a:avLst>
          </a:prstGeom>
          <a:blipFill>
            <a:blip r:embed="rId5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415" name="b. How are you?">
            <a:hlinkClick r:id="" action="ppaction://hlinkshowjump?jump=lastslide"/>
          </p:cNvPr>
          <p:cNvSpPr txBox="1"/>
          <p:nvPr/>
        </p:nvSpPr>
        <p:spPr>
          <a:xfrm>
            <a:off x="7632700" y="3435349"/>
            <a:ext cx="44323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4200">
                <a:solidFill>
                  <a:srgbClr val="2C1376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b. How are you?</a:t>
            </a:r>
          </a:p>
        </p:txBody>
      </p:sp>
      <p:sp>
        <p:nvSpPr>
          <p:cNvPr id="416" name="Quote Bubble"/>
          <p:cNvSpPr/>
          <p:nvPr/>
        </p:nvSpPr>
        <p:spPr>
          <a:xfrm>
            <a:off x="876300" y="6197600"/>
            <a:ext cx="5715000" cy="2641600"/>
          </a:xfrm>
          <a:prstGeom prst="wedgeEllipseCallout">
            <a:avLst>
              <a:gd name="adj1" fmla="val -54444"/>
              <a:gd name="adj2" fmla="val -1923"/>
            </a:avLst>
          </a:prstGeom>
          <a:blipFill>
            <a:blip r:embed="rId5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417" name="c. Where do you live?">
            <a:hlinkClick r:id="" action="ppaction://hlinkshowjump?jump=nextslide"/>
          </p:cNvPr>
          <p:cNvSpPr txBox="1"/>
          <p:nvPr/>
        </p:nvSpPr>
        <p:spPr>
          <a:xfrm>
            <a:off x="1092200" y="7143749"/>
            <a:ext cx="50165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4200">
                <a:solidFill>
                  <a:srgbClr val="371A94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c. Where do you live?</a:t>
            </a:r>
          </a:p>
        </p:txBody>
      </p:sp>
      <p:sp>
        <p:nvSpPr>
          <p:cNvPr id="418" name="Quote Bubble">
            <a:hlinkClick r:id="" action="ppaction://hlinkshowjump?jump=lastslide"/>
          </p:cNvPr>
          <p:cNvSpPr/>
          <p:nvPr/>
        </p:nvSpPr>
        <p:spPr>
          <a:xfrm>
            <a:off x="7124700" y="6159500"/>
            <a:ext cx="5715000" cy="2641600"/>
          </a:xfrm>
          <a:prstGeom prst="wedgeEllipseCallout">
            <a:avLst>
              <a:gd name="adj1" fmla="val -54444"/>
              <a:gd name="adj2" fmla="val -1923"/>
            </a:avLst>
          </a:prstGeom>
          <a:blipFill>
            <a:blip r:embed="rId5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419" name="d.  How old are you?">
            <a:hlinkClick r:id="" action="ppaction://hlinkshowjump?jump=lastslide"/>
          </p:cNvPr>
          <p:cNvSpPr txBox="1"/>
          <p:nvPr/>
        </p:nvSpPr>
        <p:spPr>
          <a:xfrm>
            <a:off x="7353300" y="7143749"/>
            <a:ext cx="55118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4200">
                <a:solidFill>
                  <a:srgbClr val="371A94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d.  How old are you?</a:t>
            </a:r>
          </a:p>
        </p:txBody>
      </p:sp>
      <p:sp>
        <p:nvSpPr>
          <p:cNvPr id="2" name="Rectangle 1"/>
          <p:cNvSpPr/>
          <p:nvPr/>
        </p:nvSpPr>
        <p:spPr>
          <a:xfrm>
            <a:off x="4252612" y="981214"/>
            <a:ext cx="50690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C’raad t’ou cummal? </a:t>
            </a:r>
            <a:endParaRPr lang="en-US" sz="400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8" fill="hold"/>
                                        <p:tgtEl>
                                          <p:spTgt spid="4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411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g-tick-green.jpg" descr="big-tick-green.jpg"/>
          <p:cNvPicPr>
            <a:picLocks noChangeAspect="1"/>
          </p:cNvPicPr>
          <p:nvPr/>
        </p:nvPicPr>
        <p:blipFill>
          <a:blip r:embed="rId2"/>
          <a:srcRect l="9744" t="15215" r="6167" b="2484"/>
          <a:stretch>
            <a:fillRect/>
          </a:stretch>
        </p:blipFill>
        <p:spPr>
          <a:xfrm>
            <a:off x="4152790" y="2320538"/>
            <a:ext cx="5888985" cy="56036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571" extrusionOk="0">
                <a:moveTo>
                  <a:pt x="21252" y="1"/>
                </a:moveTo>
                <a:cubicBezTo>
                  <a:pt x="21195" y="3"/>
                  <a:pt x="21126" y="17"/>
                  <a:pt x="21044" y="43"/>
                </a:cubicBezTo>
                <a:cubicBezTo>
                  <a:pt x="20811" y="116"/>
                  <a:pt x="20486" y="303"/>
                  <a:pt x="19632" y="846"/>
                </a:cubicBezTo>
                <a:cubicBezTo>
                  <a:pt x="18525" y="1549"/>
                  <a:pt x="16706" y="2973"/>
                  <a:pt x="15011" y="4465"/>
                </a:cubicBezTo>
                <a:cubicBezTo>
                  <a:pt x="14224" y="5158"/>
                  <a:pt x="11628" y="7923"/>
                  <a:pt x="11452" y="8257"/>
                </a:cubicBezTo>
                <a:cubicBezTo>
                  <a:pt x="11419" y="8318"/>
                  <a:pt x="11354" y="8371"/>
                  <a:pt x="11307" y="8373"/>
                </a:cubicBezTo>
                <a:cubicBezTo>
                  <a:pt x="11260" y="8376"/>
                  <a:pt x="11038" y="8603"/>
                  <a:pt x="10813" y="8878"/>
                </a:cubicBezTo>
                <a:cubicBezTo>
                  <a:pt x="10589" y="9154"/>
                  <a:pt x="10200" y="9615"/>
                  <a:pt x="9947" y="9903"/>
                </a:cubicBezTo>
                <a:cubicBezTo>
                  <a:pt x="9694" y="10190"/>
                  <a:pt x="9486" y="10437"/>
                  <a:pt x="9486" y="10452"/>
                </a:cubicBezTo>
                <a:cubicBezTo>
                  <a:pt x="9486" y="10467"/>
                  <a:pt x="9318" y="10688"/>
                  <a:pt x="9112" y="10941"/>
                </a:cubicBezTo>
                <a:cubicBezTo>
                  <a:pt x="8906" y="11195"/>
                  <a:pt x="8595" y="11601"/>
                  <a:pt x="8421" y="11845"/>
                </a:cubicBezTo>
                <a:cubicBezTo>
                  <a:pt x="8247" y="12090"/>
                  <a:pt x="7938" y="12522"/>
                  <a:pt x="7734" y="12805"/>
                </a:cubicBezTo>
                <a:cubicBezTo>
                  <a:pt x="7529" y="13089"/>
                  <a:pt x="7361" y="13347"/>
                  <a:pt x="7361" y="13381"/>
                </a:cubicBezTo>
                <a:cubicBezTo>
                  <a:pt x="7361" y="13414"/>
                  <a:pt x="7317" y="13481"/>
                  <a:pt x="7262" y="13530"/>
                </a:cubicBezTo>
                <a:cubicBezTo>
                  <a:pt x="7206" y="13578"/>
                  <a:pt x="7028" y="13852"/>
                  <a:pt x="6867" y="14138"/>
                </a:cubicBezTo>
                <a:cubicBezTo>
                  <a:pt x="6427" y="14922"/>
                  <a:pt x="6290" y="14862"/>
                  <a:pt x="5840" y="13685"/>
                </a:cubicBezTo>
                <a:cubicBezTo>
                  <a:pt x="5180" y="11957"/>
                  <a:pt x="4400" y="10554"/>
                  <a:pt x="3695" y="9821"/>
                </a:cubicBezTo>
                <a:cubicBezTo>
                  <a:pt x="3345" y="9456"/>
                  <a:pt x="3279" y="9417"/>
                  <a:pt x="2995" y="9417"/>
                </a:cubicBezTo>
                <a:cubicBezTo>
                  <a:pt x="2788" y="9417"/>
                  <a:pt x="2539" y="9494"/>
                  <a:pt x="2259" y="9643"/>
                </a:cubicBezTo>
                <a:cubicBezTo>
                  <a:pt x="1573" y="10009"/>
                  <a:pt x="473" y="10793"/>
                  <a:pt x="225" y="11092"/>
                </a:cubicBezTo>
                <a:cubicBezTo>
                  <a:pt x="-121" y="11509"/>
                  <a:pt x="-87" y="11671"/>
                  <a:pt x="463" y="12213"/>
                </a:cubicBezTo>
                <a:cubicBezTo>
                  <a:pt x="926" y="12667"/>
                  <a:pt x="1357" y="13249"/>
                  <a:pt x="1724" y="13910"/>
                </a:cubicBezTo>
                <a:cubicBezTo>
                  <a:pt x="1958" y="14333"/>
                  <a:pt x="2819" y="16156"/>
                  <a:pt x="2997" y="16606"/>
                </a:cubicBezTo>
                <a:cubicBezTo>
                  <a:pt x="3070" y="16792"/>
                  <a:pt x="3508" y="17850"/>
                  <a:pt x="3970" y="18958"/>
                </a:cubicBezTo>
                <a:cubicBezTo>
                  <a:pt x="4432" y="20066"/>
                  <a:pt x="4811" y="21003"/>
                  <a:pt x="4811" y="21040"/>
                </a:cubicBezTo>
                <a:cubicBezTo>
                  <a:pt x="4811" y="21077"/>
                  <a:pt x="4697" y="21158"/>
                  <a:pt x="4556" y="21220"/>
                </a:cubicBezTo>
                <a:cubicBezTo>
                  <a:pt x="4415" y="21282"/>
                  <a:pt x="4320" y="21354"/>
                  <a:pt x="4344" y="21381"/>
                </a:cubicBezTo>
                <a:cubicBezTo>
                  <a:pt x="4369" y="21407"/>
                  <a:pt x="4614" y="21463"/>
                  <a:pt x="4887" y="21507"/>
                </a:cubicBezTo>
                <a:cubicBezTo>
                  <a:pt x="5427" y="21593"/>
                  <a:pt x="7481" y="21593"/>
                  <a:pt x="7779" y="21507"/>
                </a:cubicBezTo>
                <a:cubicBezTo>
                  <a:pt x="7880" y="21477"/>
                  <a:pt x="8050" y="21446"/>
                  <a:pt x="8157" y="21438"/>
                </a:cubicBezTo>
                <a:cubicBezTo>
                  <a:pt x="8384" y="21422"/>
                  <a:pt x="8513" y="21323"/>
                  <a:pt x="8307" y="21323"/>
                </a:cubicBezTo>
                <a:cubicBezTo>
                  <a:pt x="8230" y="21323"/>
                  <a:pt x="8107" y="21277"/>
                  <a:pt x="8034" y="21220"/>
                </a:cubicBezTo>
                <a:cubicBezTo>
                  <a:pt x="7904" y="21119"/>
                  <a:pt x="7905" y="21102"/>
                  <a:pt x="8101" y="20602"/>
                </a:cubicBezTo>
                <a:cubicBezTo>
                  <a:pt x="8378" y="19895"/>
                  <a:pt x="8416" y="19806"/>
                  <a:pt x="9012" y="18404"/>
                </a:cubicBezTo>
                <a:cubicBezTo>
                  <a:pt x="9301" y="17724"/>
                  <a:pt x="9660" y="16864"/>
                  <a:pt x="9810" y="16494"/>
                </a:cubicBezTo>
                <a:cubicBezTo>
                  <a:pt x="10854" y="13902"/>
                  <a:pt x="12297" y="11320"/>
                  <a:pt x="14221" y="8597"/>
                </a:cubicBezTo>
                <a:cubicBezTo>
                  <a:pt x="15539" y="6731"/>
                  <a:pt x="16594" y="5486"/>
                  <a:pt x="19053" y="2901"/>
                </a:cubicBezTo>
                <a:cubicBezTo>
                  <a:pt x="20326" y="1563"/>
                  <a:pt x="21392" y="388"/>
                  <a:pt x="21420" y="291"/>
                </a:cubicBezTo>
                <a:cubicBezTo>
                  <a:pt x="21479" y="90"/>
                  <a:pt x="21422" y="-7"/>
                  <a:pt x="21252" y="1"/>
                </a:cubicBez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64584551"/>
      </p:ext>
    </p:extLst>
  </p:cSld>
  <p:clrMapOvr>
    <a:masterClrMapping/>
  </p:clrMapOvr>
  <p:transition spd="med" advClick="0" advTm="3000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2/ 8"/>
          <p:cNvSpPr txBox="1"/>
          <p:nvPr/>
        </p:nvSpPr>
        <p:spPr>
          <a:xfrm>
            <a:off x="6026691" y="-114111"/>
            <a:ext cx="940963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42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2/ </a:t>
            </a:r>
            <a:r>
              <a:rPr lang="en-GB"/>
              <a:t>9</a:t>
            </a:r>
            <a:endParaRPr/>
          </a:p>
        </p:txBody>
      </p:sp>
      <p:pic>
        <p:nvPicPr>
          <p:cNvPr id="425" name="shopping1.jpg" descr="shopping1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rcRect l="8003" t="500" r="1618" b="450"/>
          <a:stretch>
            <a:fillRect/>
          </a:stretch>
        </p:blipFill>
        <p:spPr>
          <a:xfrm>
            <a:off x="2286000" y="2641600"/>
            <a:ext cx="3340100" cy="2440369"/>
          </a:xfrm>
          <a:prstGeom prst="rect">
            <a:avLst/>
          </a:prstGeom>
          <a:ln w="12700">
            <a:miter lim="400000"/>
          </a:ln>
        </p:spPr>
      </p:pic>
      <p:pic>
        <p:nvPicPr>
          <p:cNvPr id="426" name="peelip33.jpg" descr="peelip33.jp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5193" y="2641600"/>
            <a:ext cx="3124201" cy="2438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7" name="castletown.jpg" descr="castletown.jp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6"/>
          <a:srcRect l="21210" t="310" r="8854" b="238"/>
          <a:stretch>
            <a:fillRect/>
          </a:stretch>
        </p:blipFill>
        <p:spPr>
          <a:xfrm>
            <a:off x="7616031" y="6172200"/>
            <a:ext cx="3268465" cy="2298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8" name="Ramsey_view.jpg" descr="Ramsey_view.jp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9500" y="5997448"/>
            <a:ext cx="3225800" cy="2654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1" name="cummal Doolish.mov" descr="cummal Doolish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3123" y="622300"/>
            <a:ext cx="1346200" cy="1346200"/>
          </a:xfrm>
          <a:prstGeom prst="rect">
            <a:avLst/>
          </a:prstGeom>
          <a:ln w="12700">
            <a:miter lim="400000"/>
          </a:ln>
        </p:spPr>
      </p:pic>
      <p:sp>
        <p:nvSpPr>
          <p:cNvPr id="432" name="a"/>
          <p:cNvSpPr txBox="1"/>
          <p:nvPr/>
        </p:nvSpPr>
        <p:spPr>
          <a:xfrm>
            <a:off x="1771579" y="2486807"/>
            <a:ext cx="434187" cy="855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47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a</a:t>
            </a:r>
          </a:p>
        </p:txBody>
      </p:sp>
      <p:sp>
        <p:nvSpPr>
          <p:cNvPr id="433" name="b"/>
          <p:cNvSpPr txBox="1"/>
          <p:nvPr/>
        </p:nvSpPr>
        <p:spPr>
          <a:xfrm>
            <a:off x="6838372" y="2550307"/>
            <a:ext cx="448037" cy="855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47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b</a:t>
            </a:r>
          </a:p>
        </p:txBody>
      </p:sp>
      <p:sp>
        <p:nvSpPr>
          <p:cNvPr id="434" name="c"/>
          <p:cNvSpPr txBox="1"/>
          <p:nvPr/>
        </p:nvSpPr>
        <p:spPr>
          <a:xfrm>
            <a:off x="1790859" y="5865007"/>
            <a:ext cx="408464" cy="855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47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c</a:t>
            </a:r>
          </a:p>
        </p:txBody>
      </p:sp>
      <p:sp>
        <p:nvSpPr>
          <p:cNvPr id="435" name="d"/>
          <p:cNvSpPr txBox="1"/>
          <p:nvPr/>
        </p:nvSpPr>
        <p:spPr>
          <a:xfrm>
            <a:off x="6864593" y="5928507"/>
            <a:ext cx="420995" cy="855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47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397547" y="942378"/>
            <a:ext cx="71449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Ta mee cummal ayns Doolish. </a:t>
            </a:r>
            <a:endParaRPr lang="en-US" sz="400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431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g-tick-green.jpg" descr="big-tick-green.jpg"/>
          <p:cNvPicPr>
            <a:picLocks noChangeAspect="1"/>
          </p:cNvPicPr>
          <p:nvPr/>
        </p:nvPicPr>
        <p:blipFill>
          <a:blip r:embed="rId2"/>
          <a:srcRect l="9744" t="15215" r="6167" b="2484"/>
          <a:stretch>
            <a:fillRect/>
          </a:stretch>
        </p:blipFill>
        <p:spPr>
          <a:xfrm>
            <a:off x="4152790" y="2320538"/>
            <a:ext cx="5888985" cy="56036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571" extrusionOk="0">
                <a:moveTo>
                  <a:pt x="21252" y="1"/>
                </a:moveTo>
                <a:cubicBezTo>
                  <a:pt x="21195" y="3"/>
                  <a:pt x="21126" y="17"/>
                  <a:pt x="21044" y="43"/>
                </a:cubicBezTo>
                <a:cubicBezTo>
                  <a:pt x="20811" y="116"/>
                  <a:pt x="20486" y="303"/>
                  <a:pt x="19632" y="846"/>
                </a:cubicBezTo>
                <a:cubicBezTo>
                  <a:pt x="18525" y="1549"/>
                  <a:pt x="16706" y="2973"/>
                  <a:pt x="15011" y="4465"/>
                </a:cubicBezTo>
                <a:cubicBezTo>
                  <a:pt x="14224" y="5158"/>
                  <a:pt x="11628" y="7923"/>
                  <a:pt x="11452" y="8257"/>
                </a:cubicBezTo>
                <a:cubicBezTo>
                  <a:pt x="11419" y="8318"/>
                  <a:pt x="11354" y="8371"/>
                  <a:pt x="11307" y="8373"/>
                </a:cubicBezTo>
                <a:cubicBezTo>
                  <a:pt x="11260" y="8376"/>
                  <a:pt x="11038" y="8603"/>
                  <a:pt x="10813" y="8878"/>
                </a:cubicBezTo>
                <a:cubicBezTo>
                  <a:pt x="10589" y="9154"/>
                  <a:pt x="10200" y="9615"/>
                  <a:pt x="9947" y="9903"/>
                </a:cubicBezTo>
                <a:cubicBezTo>
                  <a:pt x="9694" y="10190"/>
                  <a:pt x="9486" y="10437"/>
                  <a:pt x="9486" y="10452"/>
                </a:cubicBezTo>
                <a:cubicBezTo>
                  <a:pt x="9486" y="10467"/>
                  <a:pt x="9318" y="10688"/>
                  <a:pt x="9112" y="10941"/>
                </a:cubicBezTo>
                <a:cubicBezTo>
                  <a:pt x="8906" y="11195"/>
                  <a:pt x="8595" y="11601"/>
                  <a:pt x="8421" y="11845"/>
                </a:cubicBezTo>
                <a:cubicBezTo>
                  <a:pt x="8247" y="12090"/>
                  <a:pt x="7938" y="12522"/>
                  <a:pt x="7734" y="12805"/>
                </a:cubicBezTo>
                <a:cubicBezTo>
                  <a:pt x="7529" y="13089"/>
                  <a:pt x="7361" y="13347"/>
                  <a:pt x="7361" y="13381"/>
                </a:cubicBezTo>
                <a:cubicBezTo>
                  <a:pt x="7361" y="13414"/>
                  <a:pt x="7317" y="13481"/>
                  <a:pt x="7262" y="13530"/>
                </a:cubicBezTo>
                <a:cubicBezTo>
                  <a:pt x="7206" y="13578"/>
                  <a:pt x="7028" y="13852"/>
                  <a:pt x="6867" y="14138"/>
                </a:cubicBezTo>
                <a:cubicBezTo>
                  <a:pt x="6427" y="14922"/>
                  <a:pt x="6290" y="14862"/>
                  <a:pt x="5840" y="13685"/>
                </a:cubicBezTo>
                <a:cubicBezTo>
                  <a:pt x="5180" y="11957"/>
                  <a:pt x="4400" y="10554"/>
                  <a:pt x="3695" y="9821"/>
                </a:cubicBezTo>
                <a:cubicBezTo>
                  <a:pt x="3345" y="9456"/>
                  <a:pt x="3279" y="9417"/>
                  <a:pt x="2995" y="9417"/>
                </a:cubicBezTo>
                <a:cubicBezTo>
                  <a:pt x="2788" y="9417"/>
                  <a:pt x="2539" y="9494"/>
                  <a:pt x="2259" y="9643"/>
                </a:cubicBezTo>
                <a:cubicBezTo>
                  <a:pt x="1573" y="10009"/>
                  <a:pt x="473" y="10793"/>
                  <a:pt x="225" y="11092"/>
                </a:cubicBezTo>
                <a:cubicBezTo>
                  <a:pt x="-121" y="11509"/>
                  <a:pt x="-87" y="11671"/>
                  <a:pt x="463" y="12213"/>
                </a:cubicBezTo>
                <a:cubicBezTo>
                  <a:pt x="926" y="12667"/>
                  <a:pt x="1357" y="13249"/>
                  <a:pt x="1724" y="13910"/>
                </a:cubicBezTo>
                <a:cubicBezTo>
                  <a:pt x="1958" y="14333"/>
                  <a:pt x="2819" y="16156"/>
                  <a:pt x="2997" y="16606"/>
                </a:cubicBezTo>
                <a:cubicBezTo>
                  <a:pt x="3070" y="16792"/>
                  <a:pt x="3508" y="17850"/>
                  <a:pt x="3970" y="18958"/>
                </a:cubicBezTo>
                <a:cubicBezTo>
                  <a:pt x="4432" y="20066"/>
                  <a:pt x="4811" y="21003"/>
                  <a:pt x="4811" y="21040"/>
                </a:cubicBezTo>
                <a:cubicBezTo>
                  <a:pt x="4811" y="21077"/>
                  <a:pt x="4697" y="21158"/>
                  <a:pt x="4556" y="21220"/>
                </a:cubicBezTo>
                <a:cubicBezTo>
                  <a:pt x="4415" y="21282"/>
                  <a:pt x="4320" y="21354"/>
                  <a:pt x="4344" y="21381"/>
                </a:cubicBezTo>
                <a:cubicBezTo>
                  <a:pt x="4369" y="21407"/>
                  <a:pt x="4614" y="21463"/>
                  <a:pt x="4887" y="21507"/>
                </a:cubicBezTo>
                <a:cubicBezTo>
                  <a:pt x="5427" y="21593"/>
                  <a:pt x="7481" y="21593"/>
                  <a:pt x="7779" y="21507"/>
                </a:cubicBezTo>
                <a:cubicBezTo>
                  <a:pt x="7880" y="21477"/>
                  <a:pt x="8050" y="21446"/>
                  <a:pt x="8157" y="21438"/>
                </a:cubicBezTo>
                <a:cubicBezTo>
                  <a:pt x="8384" y="21422"/>
                  <a:pt x="8513" y="21323"/>
                  <a:pt x="8307" y="21323"/>
                </a:cubicBezTo>
                <a:cubicBezTo>
                  <a:pt x="8230" y="21323"/>
                  <a:pt x="8107" y="21277"/>
                  <a:pt x="8034" y="21220"/>
                </a:cubicBezTo>
                <a:cubicBezTo>
                  <a:pt x="7904" y="21119"/>
                  <a:pt x="7905" y="21102"/>
                  <a:pt x="8101" y="20602"/>
                </a:cubicBezTo>
                <a:cubicBezTo>
                  <a:pt x="8378" y="19895"/>
                  <a:pt x="8416" y="19806"/>
                  <a:pt x="9012" y="18404"/>
                </a:cubicBezTo>
                <a:cubicBezTo>
                  <a:pt x="9301" y="17724"/>
                  <a:pt x="9660" y="16864"/>
                  <a:pt x="9810" y="16494"/>
                </a:cubicBezTo>
                <a:cubicBezTo>
                  <a:pt x="10854" y="13902"/>
                  <a:pt x="12297" y="11320"/>
                  <a:pt x="14221" y="8597"/>
                </a:cubicBezTo>
                <a:cubicBezTo>
                  <a:pt x="15539" y="6731"/>
                  <a:pt x="16594" y="5486"/>
                  <a:pt x="19053" y="2901"/>
                </a:cubicBezTo>
                <a:cubicBezTo>
                  <a:pt x="20326" y="1563"/>
                  <a:pt x="21392" y="388"/>
                  <a:pt x="21420" y="291"/>
                </a:cubicBezTo>
                <a:cubicBezTo>
                  <a:pt x="21479" y="90"/>
                  <a:pt x="21422" y="-7"/>
                  <a:pt x="21252" y="1"/>
                </a:cubicBez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82305892"/>
      </p:ext>
    </p:extLst>
  </p:cSld>
  <p:clrMapOvr>
    <a:masterClrMapping/>
  </p:clrMapOvr>
  <p:transition spd="med" advClick="0" advTm="3000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3/8"/>
          <p:cNvSpPr txBox="1"/>
          <p:nvPr/>
        </p:nvSpPr>
        <p:spPr>
          <a:xfrm>
            <a:off x="6101231" y="-114111"/>
            <a:ext cx="791883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42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3/</a:t>
            </a:r>
            <a:r>
              <a:rPr lang="en-GB"/>
              <a:t>9</a:t>
            </a:r>
            <a:endParaRPr/>
          </a:p>
        </p:txBody>
      </p:sp>
      <p:pic>
        <p:nvPicPr>
          <p:cNvPr id="442" name="Ramsey_view.jpg" descr="Ramsey_view.jp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7800" y="5997448"/>
            <a:ext cx="3225800" cy="2654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5" name="BraddaHead2.tiff" descr="BraddaHead2.tiff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4814" y="2954704"/>
            <a:ext cx="3403601" cy="2268122"/>
          </a:xfrm>
          <a:prstGeom prst="rect">
            <a:avLst/>
          </a:prstGeom>
          <a:ln w="12700">
            <a:miter lim="400000"/>
          </a:ln>
        </p:spPr>
      </p:pic>
      <p:pic>
        <p:nvPicPr>
          <p:cNvPr id="446" name="portstmaryharbour.tiff" descr="portstmaryharbour.tif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8900" y="2498683"/>
            <a:ext cx="2556979" cy="3187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7" name="Ta mee Purt le moirrey.mov" descr="Ta mee Purt le moirrey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2781" y="557992"/>
            <a:ext cx="1346200" cy="1346200"/>
          </a:xfrm>
          <a:prstGeom prst="rect">
            <a:avLst/>
          </a:prstGeom>
          <a:ln w="12700">
            <a:miter lim="400000"/>
          </a:ln>
        </p:spPr>
      </p:pic>
      <p:sp>
        <p:nvSpPr>
          <p:cNvPr id="448" name="a"/>
          <p:cNvSpPr txBox="1"/>
          <p:nvPr/>
        </p:nvSpPr>
        <p:spPr>
          <a:xfrm>
            <a:off x="2076379" y="2855107"/>
            <a:ext cx="434187" cy="855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47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a</a:t>
            </a:r>
          </a:p>
        </p:txBody>
      </p:sp>
      <p:sp>
        <p:nvSpPr>
          <p:cNvPr id="449" name="b"/>
          <p:cNvSpPr txBox="1"/>
          <p:nvPr/>
        </p:nvSpPr>
        <p:spPr>
          <a:xfrm>
            <a:off x="6978072" y="2956707"/>
            <a:ext cx="448037" cy="855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47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b</a:t>
            </a:r>
          </a:p>
        </p:txBody>
      </p:sp>
      <p:sp>
        <p:nvSpPr>
          <p:cNvPr id="450" name="c"/>
          <p:cNvSpPr txBox="1"/>
          <p:nvPr/>
        </p:nvSpPr>
        <p:spPr>
          <a:xfrm>
            <a:off x="2095659" y="5776107"/>
            <a:ext cx="408464" cy="855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47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c</a:t>
            </a:r>
          </a:p>
        </p:txBody>
      </p:sp>
      <p:sp>
        <p:nvSpPr>
          <p:cNvPr id="451" name="d"/>
          <p:cNvSpPr txBox="1"/>
          <p:nvPr/>
        </p:nvSpPr>
        <p:spPr>
          <a:xfrm>
            <a:off x="7182093" y="5877707"/>
            <a:ext cx="420995" cy="855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47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93472" y="947071"/>
            <a:ext cx="89755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Ta mee cummal ayns Purt le Moirrey.</a:t>
            </a:r>
            <a:endParaRPr lang="en-US" sz="4000"/>
          </a:p>
        </p:txBody>
      </p:sp>
      <p:pic>
        <p:nvPicPr>
          <p:cNvPr id="18" name="Picture 17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2967" y="6217921"/>
            <a:ext cx="3574138" cy="243382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44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g-tick-green.jpg" descr="big-tick-green.jpg"/>
          <p:cNvPicPr>
            <a:picLocks noChangeAspect="1"/>
          </p:cNvPicPr>
          <p:nvPr/>
        </p:nvPicPr>
        <p:blipFill>
          <a:blip r:embed="rId2"/>
          <a:srcRect l="9744" t="15215" r="6167" b="2484"/>
          <a:stretch>
            <a:fillRect/>
          </a:stretch>
        </p:blipFill>
        <p:spPr>
          <a:xfrm>
            <a:off x="4152790" y="2320538"/>
            <a:ext cx="5888985" cy="56036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571" extrusionOk="0">
                <a:moveTo>
                  <a:pt x="21252" y="1"/>
                </a:moveTo>
                <a:cubicBezTo>
                  <a:pt x="21195" y="3"/>
                  <a:pt x="21126" y="17"/>
                  <a:pt x="21044" y="43"/>
                </a:cubicBezTo>
                <a:cubicBezTo>
                  <a:pt x="20811" y="116"/>
                  <a:pt x="20486" y="303"/>
                  <a:pt x="19632" y="846"/>
                </a:cubicBezTo>
                <a:cubicBezTo>
                  <a:pt x="18525" y="1549"/>
                  <a:pt x="16706" y="2973"/>
                  <a:pt x="15011" y="4465"/>
                </a:cubicBezTo>
                <a:cubicBezTo>
                  <a:pt x="14224" y="5158"/>
                  <a:pt x="11628" y="7923"/>
                  <a:pt x="11452" y="8257"/>
                </a:cubicBezTo>
                <a:cubicBezTo>
                  <a:pt x="11419" y="8318"/>
                  <a:pt x="11354" y="8371"/>
                  <a:pt x="11307" y="8373"/>
                </a:cubicBezTo>
                <a:cubicBezTo>
                  <a:pt x="11260" y="8376"/>
                  <a:pt x="11038" y="8603"/>
                  <a:pt x="10813" y="8878"/>
                </a:cubicBezTo>
                <a:cubicBezTo>
                  <a:pt x="10589" y="9154"/>
                  <a:pt x="10200" y="9615"/>
                  <a:pt x="9947" y="9903"/>
                </a:cubicBezTo>
                <a:cubicBezTo>
                  <a:pt x="9694" y="10190"/>
                  <a:pt x="9486" y="10437"/>
                  <a:pt x="9486" y="10452"/>
                </a:cubicBezTo>
                <a:cubicBezTo>
                  <a:pt x="9486" y="10467"/>
                  <a:pt x="9318" y="10688"/>
                  <a:pt x="9112" y="10941"/>
                </a:cubicBezTo>
                <a:cubicBezTo>
                  <a:pt x="8906" y="11195"/>
                  <a:pt x="8595" y="11601"/>
                  <a:pt x="8421" y="11845"/>
                </a:cubicBezTo>
                <a:cubicBezTo>
                  <a:pt x="8247" y="12090"/>
                  <a:pt x="7938" y="12522"/>
                  <a:pt x="7734" y="12805"/>
                </a:cubicBezTo>
                <a:cubicBezTo>
                  <a:pt x="7529" y="13089"/>
                  <a:pt x="7361" y="13347"/>
                  <a:pt x="7361" y="13381"/>
                </a:cubicBezTo>
                <a:cubicBezTo>
                  <a:pt x="7361" y="13414"/>
                  <a:pt x="7317" y="13481"/>
                  <a:pt x="7262" y="13530"/>
                </a:cubicBezTo>
                <a:cubicBezTo>
                  <a:pt x="7206" y="13578"/>
                  <a:pt x="7028" y="13852"/>
                  <a:pt x="6867" y="14138"/>
                </a:cubicBezTo>
                <a:cubicBezTo>
                  <a:pt x="6427" y="14922"/>
                  <a:pt x="6290" y="14862"/>
                  <a:pt x="5840" y="13685"/>
                </a:cubicBezTo>
                <a:cubicBezTo>
                  <a:pt x="5180" y="11957"/>
                  <a:pt x="4400" y="10554"/>
                  <a:pt x="3695" y="9821"/>
                </a:cubicBezTo>
                <a:cubicBezTo>
                  <a:pt x="3345" y="9456"/>
                  <a:pt x="3279" y="9417"/>
                  <a:pt x="2995" y="9417"/>
                </a:cubicBezTo>
                <a:cubicBezTo>
                  <a:pt x="2788" y="9417"/>
                  <a:pt x="2539" y="9494"/>
                  <a:pt x="2259" y="9643"/>
                </a:cubicBezTo>
                <a:cubicBezTo>
                  <a:pt x="1573" y="10009"/>
                  <a:pt x="473" y="10793"/>
                  <a:pt x="225" y="11092"/>
                </a:cubicBezTo>
                <a:cubicBezTo>
                  <a:pt x="-121" y="11509"/>
                  <a:pt x="-87" y="11671"/>
                  <a:pt x="463" y="12213"/>
                </a:cubicBezTo>
                <a:cubicBezTo>
                  <a:pt x="926" y="12667"/>
                  <a:pt x="1357" y="13249"/>
                  <a:pt x="1724" y="13910"/>
                </a:cubicBezTo>
                <a:cubicBezTo>
                  <a:pt x="1958" y="14333"/>
                  <a:pt x="2819" y="16156"/>
                  <a:pt x="2997" y="16606"/>
                </a:cubicBezTo>
                <a:cubicBezTo>
                  <a:pt x="3070" y="16792"/>
                  <a:pt x="3508" y="17850"/>
                  <a:pt x="3970" y="18958"/>
                </a:cubicBezTo>
                <a:cubicBezTo>
                  <a:pt x="4432" y="20066"/>
                  <a:pt x="4811" y="21003"/>
                  <a:pt x="4811" y="21040"/>
                </a:cubicBezTo>
                <a:cubicBezTo>
                  <a:pt x="4811" y="21077"/>
                  <a:pt x="4697" y="21158"/>
                  <a:pt x="4556" y="21220"/>
                </a:cubicBezTo>
                <a:cubicBezTo>
                  <a:pt x="4415" y="21282"/>
                  <a:pt x="4320" y="21354"/>
                  <a:pt x="4344" y="21381"/>
                </a:cubicBezTo>
                <a:cubicBezTo>
                  <a:pt x="4369" y="21407"/>
                  <a:pt x="4614" y="21463"/>
                  <a:pt x="4887" y="21507"/>
                </a:cubicBezTo>
                <a:cubicBezTo>
                  <a:pt x="5427" y="21593"/>
                  <a:pt x="7481" y="21593"/>
                  <a:pt x="7779" y="21507"/>
                </a:cubicBezTo>
                <a:cubicBezTo>
                  <a:pt x="7880" y="21477"/>
                  <a:pt x="8050" y="21446"/>
                  <a:pt x="8157" y="21438"/>
                </a:cubicBezTo>
                <a:cubicBezTo>
                  <a:pt x="8384" y="21422"/>
                  <a:pt x="8513" y="21323"/>
                  <a:pt x="8307" y="21323"/>
                </a:cubicBezTo>
                <a:cubicBezTo>
                  <a:pt x="8230" y="21323"/>
                  <a:pt x="8107" y="21277"/>
                  <a:pt x="8034" y="21220"/>
                </a:cubicBezTo>
                <a:cubicBezTo>
                  <a:pt x="7904" y="21119"/>
                  <a:pt x="7905" y="21102"/>
                  <a:pt x="8101" y="20602"/>
                </a:cubicBezTo>
                <a:cubicBezTo>
                  <a:pt x="8378" y="19895"/>
                  <a:pt x="8416" y="19806"/>
                  <a:pt x="9012" y="18404"/>
                </a:cubicBezTo>
                <a:cubicBezTo>
                  <a:pt x="9301" y="17724"/>
                  <a:pt x="9660" y="16864"/>
                  <a:pt x="9810" y="16494"/>
                </a:cubicBezTo>
                <a:cubicBezTo>
                  <a:pt x="10854" y="13902"/>
                  <a:pt x="12297" y="11320"/>
                  <a:pt x="14221" y="8597"/>
                </a:cubicBezTo>
                <a:cubicBezTo>
                  <a:pt x="15539" y="6731"/>
                  <a:pt x="16594" y="5486"/>
                  <a:pt x="19053" y="2901"/>
                </a:cubicBezTo>
                <a:cubicBezTo>
                  <a:pt x="20326" y="1563"/>
                  <a:pt x="21392" y="388"/>
                  <a:pt x="21420" y="291"/>
                </a:cubicBezTo>
                <a:cubicBezTo>
                  <a:pt x="21479" y="90"/>
                  <a:pt x="21422" y="-7"/>
                  <a:pt x="21252" y="1"/>
                </a:cubicBez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08332355"/>
      </p:ext>
    </p:extLst>
  </p:cSld>
  <p:clrMapOvr>
    <a:masterClrMapping/>
  </p:clrMapOvr>
  <p:transition spd="med" advClick="0" advTm="3000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4/ 8"/>
          <p:cNvSpPr txBox="1"/>
          <p:nvPr/>
        </p:nvSpPr>
        <p:spPr>
          <a:xfrm>
            <a:off x="6026691" y="-114111"/>
            <a:ext cx="940963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42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4/ </a:t>
            </a:r>
            <a:r>
              <a:rPr lang="en-GB"/>
              <a:t>9</a:t>
            </a:r>
            <a:endParaRPr/>
          </a:p>
        </p:txBody>
      </p:sp>
      <p:pic>
        <p:nvPicPr>
          <p:cNvPr id="457" name="shopping1.jpg" descr="shopping1.jp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4"/>
          <a:srcRect l="8003" t="500" r="1618" b="450"/>
          <a:stretch>
            <a:fillRect/>
          </a:stretch>
        </p:blipFill>
        <p:spPr>
          <a:xfrm>
            <a:off x="7251700" y="5765800"/>
            <a:ext cx="3340100" cy="2440369"/>
          </a:xfrm>
          <a:prstGeom prst="rect">
            <a:avLst/>
          </a:prstGeom>
          <a:ln w="12700">
            <a:miter lim="400000"/>
          </a:ln>
        </p:spPr>
      </p:pic>
      <p:pic>
        <p:nvPicPr>
          <p:cNvPr id="458" name="peelip33.jpg" descr="peelip33.jp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2793" y="2641600"/>
            <a:ext cx="3124201" cy="2438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1" name="55145058.IMG_2012.tiff" descr="55145058.IMG_2012.tif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1330" y="5793680"/>
            <a:ext cx="3517901" cy="2339404"/>
          </a:xfrm>
          <a:prstGeom prst="rect">
            <a:avLst/>
          </a:prstGeom>
          <a:ln w="12700">
            <a:miter lim="400000"/>
          </a:ln>
        </p:spPr>
      </p:pic>
      <p:pic>
        <p:nvPicPr>
          <p:cNvPr id="462" name="BraddaHead2.tiff" descr="BraddaHead2.tiff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5414" y="2726104"/>
            <a:ext cx="3403601" cy="2268122"/>
          </a:xfrm>
          <a:prstGeom prst="rect">
            <a:avLst/>
          </a:prstGeom>
          <a:ln w="12700">
            <a:miter lim="400000"/>
          </a:ln>
        </p:spPr>
      </p:pic>
      <p:pic>
        <p:nvPicPr>
          <p:cNvPr id="463" name="I live Laksaa.mov" descr="I live Laksaa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44659" y="848821"/>
            <a:ext cx="1346200" cy="1346200"/>
          </a:xfrm>
          <a:prstGeom prst="rect">
            <a:avLst/>
          </a:prstGeom>
          <a:ln w="12700">
            <a:miter lim="400000"/>
          </a:ln>
        </p:spPr>
      </p:pic>
      <p:sp>
        <p:nvSpPr>
          <p:cNvPr id="464" name="a"/>
          <p:cNvSpPr txBox="1"/>
          <p:nvPr/>
        </p:nvSpPr>
        <p:spPr>
          <a:xfrm>
            <a:off x="1771579" y="2486807"/>
            <a:ext cx="434187" cy="855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47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a</a:t>
            </a:r>
          </a:p>
        </p:txBody>
      </p:sp>
      <p:sp>
        <p:nvSpPr>
          <p:cNvPr id="465" name="b"/>
          <p:cNvSpPr txBox="1"/>
          <p:nvPr/>
        </p:nvSpPr>
        <p:spPr>
          <a:xfrm>
            <a:off x="6787572" y="2486807"/>
            <a:ext cx="448037" cy="855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47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b</a:t>
            </a:r>
          </a:p>
        </p:txBody>
      </p:sp>
      <p:sp>
        <p:nvSpPr>
          <p:cNvPr id="466" name="c"/>
          <p:cNvSpPr txBox="1"/>
          <p:nvPr/>
        </p:nvSpPr>
        <p:spPr>
          <a:xfrm>
            <a:off x="1790859" y="5585607"/>
            <a:ext cx="408464" cy="855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47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c</a:t>
            </a:r>
          </a:p>
        </p:txBody>
      </p:sp>
      <p:sp>
        <p:nvSpPr>
          <p:cNvPr id="467" name="d"/>
          <p:cNvSpPr txBox="1"/>
          <p:nvPr/>
        </p:nvSpPr>
        <p:spPr>
          <a:xfrm>
            <a:off x="6813793" y="5585607"/>
            <a:ext cx="420995" cy="855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47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939146" y="1093121"/>
            <a:ext cx="71160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Ta mee cummal ayns Laksaa.</a:t>
            </a:r>
            <a:endParaRPr lang="en-US" sz="400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46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Gradient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Gradient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224</Words>
  <Application>Microsoft Macintosh PowerPoint</Application>
  <PresentationFormat>Custom</PresentationFormat>
  <Paragraphs>71</Paragraphs>
  <Slides>22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Bernard MT Condensed</vt:lpstr>
      <vt:lpstr>Chalkboard</vt:lpstr>
      <vt:lpstr>Gill Sans</vt:lpstr>
      <vt:lpstr>Helvetica</vt:lpstr>
      <vt:lpstr>Lucida Grande</vt:lpstr>
      <vt:lpstr>Times New Roman</vt:lpstr>
      <vt:lpstr>Wingdings</vt:lpstr>
      <vt:lpstr>Gradient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8</cp:revision>
  <dcterms:modified xsi:type="dcterms:W3CDTF">2020-05-14T09:35:24Z</dcterms:modified>
</cp:coreProperties>
</file>