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4"/>
    <p:restoredTop sz="94609"/>
  </p:normalViewPr>
  <p:slideViewPr>
    <p:cSldViewPr snapToGrid="0" snapToObjects="1">
      <p:cViewPr varScale="1">
        <p:scale>
          <a:sx n="84" d="100"/>
          <a:sy n="84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hite brush stroke.pdf" descr="white brush strok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val_horizontal.pdf" descr="oval_horizontal.pd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mage"/>
          <p:cNvSpPr>
            <a:spLocks noGrp="1"/>
          </p:cNvSpPr>
          <p:nvPr>
            <p:ph type="pic" sz="half" idx="13"/>
          </p:nvPr>
        </p:nvSpPr>
        <p:spPr>
          <a:xfrm>
            <a:off x="7708900" y="2806700"/>
            <a:ext cx="4191000" cy="63085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hape_1.tiff" descr="shape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white brush stroke.pdf" descr="white brush strok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_1.tiff" descr="shape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hite brush stroke.pdf" descr="white brush strok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ape_1.tiff" descr="shape_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val_horizontal.pdf" descr="oval_horizonta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1536700" y="1206500"/>
            <a:ext cx="9940421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_1.tiff" descr="shape_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ite brush stroke.pdf" descr="white brush stroke.pd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val_horizontal.pdf" descr="oval_horizontal.pd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Image"/>
          <p:cNvSpPr>
            <a:spLocks noGrp="1"/>
          </p:cNvSpPr>
          <p:nvPr>
            <p:ph type="pic" sz="half" idx="13"/>
          </p:nvPr>
        </p:nvSpPr>
        <p:spPr>
          <a:xfrm>
            <a:off x="7708900" y="1727200"/>
            <a:ext cx="4191000" cy="63085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 descr="shape_1.tif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 descr="shape_2.tiff"/>
          <p:cNvPicPr>
            <a:picLocks noChangeAspect="1"/>
          </p:cNvPicPr>
          <p:nvPr/>
        </p:nvPicPr>
        <p:blipFill>
          <a:blip r:embed="rId16">
            <a:alphaModFix amt="64999"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 descr="white brush stroke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18"/>
        </a:buBlip>
        <a:tabLst/>
        <a:defRPr sz="3600" b="0" i="0" u="none" strike="noStrike" cap="none" spc="0" baseline="0"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2.png"/><Relationship Id="rId4" Type="http://schemas.openxmlformats.org/officeDocument/2006/relationships/image" Target="../media/image9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2.png"/><Relationship Id="rId4" Type="http://schemas.openxmlformats.org/officeDocument/2006/relationships/image" Target="../media/image9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3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12.png"/><Relationship Id="rId4" Type="http://schemas.openxmlformats.org/officeDocument/2006/relationships/image" Target="../media/image8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12.png"/><Relationship Id="rId4" Type="http://schemas.openxmlformats.org/officeDocument/2006/relationships/image" Target="../media/image8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8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3.t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12.png"/><Relationship Id="rId4" Type="http://schemas.openxmlformats.org/officeDocument/2006/relationships/image" Target="../media/image20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12.png"/><Relationship Id="rId4" Type="http://schemas.openxmlformats.org/officeDocument/2006/relationships/image" Target="../media/image20.t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0.t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12" Type="http://schemas.openxmlformats.org/officeDocument/2006/relationships/image" Target="../media/image13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0.jpeg"/><Relationship Id="rId5" Type="http://schemas.openxmlformats.org/officeDocument/2006/relationships/image" Target="../media/image8.tif"/><Relationship Id="rId10" Type="http://schemas.openxmlformats.org/officeDocument/2006/relationships/image" Target="../media/image11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ctivities"/>
          <p:cNvSpPr txBox="1"/>
          <p:nvPr/>
        </p:nvSpPr>
        <p:spPr>
          <a:xfrm>
            <a:off x="2783917" y="3552708"/>
            <a:ext cx="7620001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800" b="1">
                <a:solidFill>
                  <a:srgbClr val="2F2C07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Activities </a:t>
            </a:r>
          </a:p>
          <a:p>
            <a:pPr defTabSz="457200">
              <a:defRPr sz="700" b="1">
                <a:solidFill>
                  <a:srgbClr val="FF26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76" y="936185"/>
            <a:ext cx="3963514" cy="2616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6738818"/>
            <a:ext cx="3711982" cy="2511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children running.jpeg" descr="children runnin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700" y="920750"/>
            <a:ext cx="3731059" cy="2482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Child-Swimming-in-pool.jpg" descr="Child-Swimming-in-po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6" y="6648450"/>
            <a:ext cx="3780978" cy="2511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ntro to activities -.mp3" descr="intro to activities -.mp3">
            <a:hlinkClick r:id="" action="ppaction://media"/>
            <a:extLst>
              <a:ext uri="{FF2B5EF4-FFF2-40B4-BE49-F238E27FC236}">
                <a16:creationId xmlns:a16="http://schemas.microsoft.com/office/drawing/2014/main" id="{128E1F9C-55DF-184E-A9D4-5672A239A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7245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20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7" objId="3"/>
        <p14:stopEvt time="4204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ha mie lhiam…"/>
          <p:cNvSpPr txBox="1"/>
          <p:nvPr/>
        </p:nvSpPr>
        <p:spPr>
          <a:xfrm>
            <a:off x="2039780" y="6260654"/>
            <a:ext cx="9165971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cha </a:t>
            </a:r>
            <a:r>
              <a:rPr dirty="0" err="1"/>
              <a:t>mie</a:t>
            </a:r>
            <a:r>
              <a:rPr dirty="0"/>
              <a:t> </a:t>
            </a:r>
            <a:r>
              <a:rPr dirty="0" err="1"/>
              <a:t>lhiam</a:t>
            </a:r>
            <a:r>
              <a:rPr dirty="0"/>
              <a:t> </a:t>
            </a:r>
          </a:p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markiagh</a:t>
            </a:r>
            <a:r>
              <a:rPr lang="en-GB" dirty="0"/>
              <a:t>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roar</a:t>
            </a:r>
          </a:p>
        </p:txBody>
      </p:sp>
      <p:pic>
        <p:nvPicPr>
          <p:cNvPr id="183" name="riding a bike.jpg" descr="riding a bi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540" y="811027"/>
            <a:ext cx="7666453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E9544F-D8DA-CA42-9975-B73B13D3E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389" y="539770"/>
            <a:ext cx="5581163" cy="5552832"/>
          </a:xfrm>
          <a:prstGeom prst="rect">
            <a:avLst/>
          </a:prstGeom>
        </p:spPr>
      </p:pic>
      <p:pic>
        <p:nvPicPr>
          <p:cNvPr id="3" name="cha mie lhiam markiaght er roar.mp3" descr="cha mie lhiam markiaght er roar.mp3">
            <a:hlinkClick r:id="" action="ppaction://media"/>
            <a:extLst>
              <a:ext uri="{FF2B5EF4-FFF2-40B4-BE49-F238E27FC236}">
                <a16:creationId xmlns:a16="http://schemas.microsoft.com/office/drawing/2014/main" id="{BB333490-132A-D946-87D3-3DF436A3F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594" y="429078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8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3"/>
        <p14:stopEvt time="473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naue"/>
          <p:cNvSpPr txBox="1"/>
          <p:nvPr/>
        </p:nvSpPr>
        <p:spPr>
          <a:xfrm>
            <a:off x="4832846" y="6413500"/>
            <a:ext cx="3339108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snaue</a:t>
            </a:r>
          </a:p>
        </p:txBody>
      </p:sp>
      <p:pic>
        <p:nvPicPr>
          <p:cNvPr id="186" name="Child-Swimming-in-pool.jpg" descr="Child-Swimming-in-p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946150"/>
            <a:ext cx="7620000" cy="506146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(swimming)"/>
          <p:cNvSpPr txBox="1"/>
          <p:nvPr/>
        </p:nvSpPr>
        <p:spPr>
          <a:xfrm>
            <a:off x="4391968" y="7480300"/>
            <a:ext cx="3978996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(swimming)</a:t>
            </a:r>
          </a:p>
        </p:txBody>
      </p:sp>
      <p:pic>
        <p:nvPicPr>
          <p:cNvPr id="3" name="snaue.mp3" descr="snaue.mp3">
            <a:hlinkClick r:id="" action="ppaction://media"/>
            <a:extLst>
              <a:ext uri="{FF2B5EF4-FFF2-40B4-BE49-F238E27FC236}">
                <a16:creationId xmlns:a16="http://schemas.microsoft.com/office/drawing/2014/main" id="{4B1D3DCE-95AB-5442-8B34-CFAB1C01F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128" y="560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3"/>
        <p14:stopEvt time="3252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’mie lhiam snaue"/>
          <p:cNvSpPr txBox="1"/>
          <p:nvPr/>
        </p:nvSpPr>
        <p:spPr>
          <a:xfrm>
            <a:off x="1382117" y="7366000"/>
            <a:ext cx="10240566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s’mie lhiam snaue</a:t>
            </a:r>
          </a:p>
        </p:txBody>
      </p:sp>
      <p:pic>
        <p:nvPicPr>
          <p:cNvPr id="190" name="Child-Swimming-in-pool.jpg" descr="Child-Swimming-in-p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1758950"/>
            <a:ext cx="7620000" cy="506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snaue.mp3" descr="s'mie lhiam snaue.mp3">
            <a:hlinkClick r:id="" action="ppaction://media"/>
            <a:extLst>
              <a:ext uri="{FF2B5EF4-FFF2-40B4-BE49-F238E27FC236}">
                <a16:creationId xmlns:a16="http://schemas.microsoft.com/office/drawing/2014/main" id="{0EF83ADB-101D-3F4E-A7C2-BEEAB150B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2117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  <p14:stopEvt time="3246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ha mie lhiam snaue"/>
          <p:cNvSpPr txBox="1"/>
          <p:nvPr/>
        </p:nvSpPr>
        <p:spPr>
          <a:xfrm>
            <a:off x="548381" y="7366000"/>
            <a:ext cx="11908037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cha mie lhiam snaue</a:t>
            </a:r>
          </a:p>
        </p:txBody>
      </p:sp>
      <p:pic>
        <p:nvPicPr>
          <p:cNvPr id="193" name="Child-Swimming-in-pool.jpg" descr="Child-Swimming-in-p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1758950"/>
            <a:ext cx="7620000" cy="506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18130B-003E-CA48-9AB6-47E2BAF82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04" y="1540374"/>
            <a:ext cx="5581163" cy="5552832"/>
          </a:xfrm>
          <a:prstGeom prst="rect">
            <a:avLst/>
          </a:prstGeom>
        </p:spPr>
      </p:pic>
      <p:pic>
        <p:nvPicPr>
          <p:cNvPr id="2" name="cha mie lhiam snaue.mp3" descr="cha mie lhiam snaue.mp3">
            <a:hlinkClick r:id="" action="ppaction://media"/>
            <a:extLst>
              <a:ext uri="{FF2B5EF4-FFF2-40B4-BE49-F238E27FC236}">
                <a16:creationId xmlns:a16="http://schemas.microsoft.com/office/drawing/2014/main" id="{107BA886-AE7A-AB44-B6F4-CE1AB861C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8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2"/>
        <p14:stopEvt time="3225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loie"/>
          <p:cNvSpPr txBox="1"/>
          <p:nvPr/>
        </p:nvSpPr>
        <p:spPr>
          <a:xfrm>
            <a:off x="5132883" y="6731000"/>
            <a:ext cx="2739034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cloie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758974"/>
            <a:ext cx="8890000" cy="601479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(playing)"/>
          <p:cNvSpPr txBox="1"/>
          <p:nvPr/>
        </p:nvSpPr>
        <p:spPr>
          <a:xfrm>
            <a:off x="4651275" y="7832518"/>
            <a:ext cx="3702250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(playing)</a:t>
            </a:r>
          </a:p>
        </p:txBody>
      </p:sp>
      <p:pic>
        <p:nvPicPr>
          <p:cNvPr id="2" name="cloie.mp3" descr="cloie.mp3">
            <a:hlinkClick r:id="" action="ppaction://media"/>
            <a:extLst>
              <a:ext uri="{FF2B5EF4-FFF2-40B4-BE49-F238E27FC236}">
                <a16:creationId xmlns:a16="http://schemas.microsoft.com/office/drawing/2014/main" id="{B271ED92-2F9F-C442-A962-EF96446FBA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  <p14:stopEvt time="3241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’mie lhiam cloie"/>
          <p:cNvSpPr txBox="1"/>
          <p:nvPr/>
        </p:nvSpPr>
        <p:spPr>
          <a:xfrm>
            <a:off x="1682154" y="7404100"/>
            <a:ext cx="9640492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s’mie lhiam cloie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406674"/>
            <a:ext cx="8890000" cy="6014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cloie.mp3" descr="s'mie lhiam cloie.mp3">
            <a:hlinkClick r:id="" action="ppaction://media"/>
            <a:extLst>
              <a:ext uri="{FF2B5EF4-FFF2-40B4-BE49-F238E27FC236}">
                <a16:creationId xmlns:a16="http://schemas.microsoft.com/office/drawing/2014/main" id="{C9B66C96-1012-9B42-8031-5BC34C1E8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3237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ha mie lhiam cloie"/>
          <p:cNvSpPr txBox="1"/>
          <p:nvPr/>
        </p:nvSpPr>
        <p:spPr>
          <a:xfrm>
            <a:off x="848419" y="7404100"/>
            <a:ext cx="11307962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cha mie lhiam cloie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406674"/>
            <a:ext cx="8890000" cy="6014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50F9E5-25D3-DE4B-94D2-088179B2E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818" y="1063428"/>
            <a:ext cx="6605341" cy="6571811"/>
          </a:xfrm>
          <a:prstGeom prst="rect">
            <a:avLst/>
          </a:prstGeom>
        </p:spPr>
      </p:pic>
      <p:pic>
        <p:nvPicPr>
          <p:cNvPr id="2" name="cha mie lhiam cloie.mp3" descr="cha mie lhiam cloie.mp3">
            <a:hlinkClick r:id="" action="ppaction://media"/>
            <a:extLst>
              <a:ext uri="{FF2B5EF4-FFF2-40B4-BE49-F238E27FC236}">
                <a16:creationId xmlns:a16="http://schemas.microsoft.com/office/drawing/2014/main" id="{6B771BCE-06F0-E046-B40C-10D695B24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6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3238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loie bluckan coshey"/>
          <p:cNvSpPr txBox="1"/>
          <p:nvPr/>
        </p:nvSpPr>
        <p:spPr>
          <a:xfrm>
            <a:off x="764393" y="5864018"/>
            <a:ext cx="12008645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cloie bluckan coshey</a:t>
            </a:r>
          </a:p>
        </p:txBody>
      </p:sp>
      <p:pic>
        <p:nvPicPr>
          <p:cNvPr id="206" name="cloie bluckan coshey.jpeg" descr="cloie bluckan coshe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795522"/>
            <a:ext cx="6298432" cy="480347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(playing football)"/>
          <p:cNvSpPr txBox="1"/>
          <p:nvPr/>
        </p:nvSpPr>
        <p:spPr>
          <a:xfrm>
            <a:off x="3220877" y="7480300"/>
            <a:ext cx="6321178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(playing football)</a:t>
            </a:r>
          </a:p>
        </p:txBody>
      </p:sp>
      <p:pic>
        <p:nvPicPr>
          <p:cNvPr id="2" name="cloie bluckan coshey.mp3" descr="cloie bluckan coshey.mp3">
            <a:hlinkClick r:id="" action="ppaction://media"/>
            <a:extLst>
              <a:ext uri="{FF2B5EF4-FFF2-40B4-BE49-F238E27FC236}">
                <a16:creationId xmlns:a16="http://schemas.microsoft.com/office/drawing/2014/main" id="{D2183FEE-41FC-804C-8937-65A37E5AFF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  <p14:stopEvt time="3252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’mie lhiam…"/>
          <p:cNvSpPr txBox="1"/>
          <p:nvPr/>
        </p:nvSpPr>
        <p:spPr>
          <a:xfrm>
            <a:off x="650093" y="6206918"/>
            <a:ext cx="1200864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s’mie lhiam</a:t>
            </a:r>
          </a:p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cloie bluckan coshey</a:t>
            </a:r>
          </a:p>
        </p:txBody>
      </p:sp>
      <p:pic>
        <p:nvPicPr>
          <p:cNvPr id="210" name="cloie bluckan coshey.jpeg" descr="cloie bluckan coshe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184" y="1189222"/>
            <a:ext cx="6298432" cy="480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cloie bluckan coshey.mp3" descr="s'mie lhiam cloie bluckan coshey.mp3">
            <a:hlinkClick r:id="" action="ppaction://media"/>
            <a:extLst>
              <a:ext uri="{FF2B5EF4-FFF2-40B4-BE49-F238E27FC236}">
                <a16:creationId xmlns:a16="http://schemas.microsoft.com/office/drawing/2014/main" id="{41F3FA3E-38D0-CA44-A521-906D26FDD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6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  <p14:stopEvt time="5235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ha mie lhiam…"/>
          <p:cNvSpPr txBox="1"/>
          <p:nvPr/>
        </p:nvSpPr>
        <p:spPr>
          <a:xfrm>
            <a:off x="650093" y="6206918"/>
            <a:ext cx="1200864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 mie lhiam</a:t>
            </a:r>
          </a:p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cloie bluckan coshey</a:t>
            </a:r>
          </a:p>
        </p:txBody>
      </p:sp>
      <p:pic>
        <p:nvPicPr>
          <p:cNvPr id="213" name="cloie bluckan coshey.jpeg" descr="cloie bluckan coshe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184" y="1189222"/>
            <a:ext cx="6298432" cy="4803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B7BD4-1050-B746-BA77-791ABB93E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818" y="654086"/>
            <a:ext cx="5581163" cy="5552832"/>
          </a:xfrm>
          <a:prstGeom prst="rect">
            <a:avLst/>
          </a:prstGeom>
        </p:spPr>
      </p:pic>
      <p:pic>
        <p:nvPicPr>
          <p:cNvPr id="2" name="cha mie lhiam cloie bluckan coshey.mp3" descr="cha mie lhiam cloie bluckan coshey.mp3">
            <a:hlinkClick r:id="" action="ppaction://media"/>
            <a:extLst>
              <a:ext uri="{FF2B5EF4-FFF2-40B4-BE49-F238E27FC236}">
                <a16:creationId xmlns:a16="http://schemas.microsoft.com/office/drawing/2014/main" id="{81235C78-811A-E644-B647-EFA8CF85A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7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  <p14:stopEvt time="47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(walking)"/>
          <p:cNvSpPr txBox="1"/>
          <p:nvPr/>
        </p:nvSpPr>
        <p:spPr>
          <a:xfrm>
            <a:off x="4530341" y="7480300"/>
            <a:ext cx="370225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(walking)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886" y="717585"/>
            <a:ext cx="3597160" cy="498216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ooyl"/>
          <p:cNvSpPr txBox="1"/>
          <p:nvPr/>
        </p:nvSpPr>
        <p:spPr>
          <a:xfrm>
            <a:off x="4651275" y="5808973"/>
            <a:ext cx="3702250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shooyl</a:t>
            </a:r>
          </a:p>
        </p:txBody>
      </p:sp>
      <p:pic>
        <p:nvPicPr>
          <p:cNvPr id="2" name="shooyl.mp3" descr="shooyl.mp3">
            <a:hlinkClick r:id="" action="ppaction://media"/>
            <a:extLst>
              <a:ext uri="{FF2B5EF4-FFF2-40B4-BE49-F238E27FC236}">
                <a16:creationId xmlns:a16="http://schemas.microsoft.com/office/drawing/2014/main" id="{54CE434C-678A-3949-8243-C9AEE92AB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3219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haih"/>
          <p:cNvSpPr txBox="1"/>
          <p:nvPr/>
        </p:nvSpPr>
        <p:spPr>
          <a:xfrm>
            <a:off x="3451086" y="6398240"/>
            <a:ext cx="6102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GB" dirty="0"/>
              <a:t>L</a:t>
            </a:r>
            <a:r>
              <a:rPr dirty="0" err="1"/>
              <a:t>haih</a:t>
            </a:r>
            <a:r>
              <a:rPr lang="en-GB" dirty="0"/>
              <a:t> </a:t>
            </a:r>
            <a:r>
              <a:rPr lang="en-GB" dirty="0" err="1"/>
              <a:t>lioar</a:t>
            </a:r>
            <a:endParaRPr dirty="0"/>
          </a:p>
        </p:txBody>
      </p:sp>
      <p:pic>
        <p:nvPicPr>
          <p:cNvPr id="216" name="reading.jpg" descr="rea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04" y="546100"/>
            <a:ext cx="8312392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(reading)"/>
          <p:cNvSpPr txBox="1"/>
          <p:nvPr/>
        </p:nvSpPr>
        <p:spPr>
          <a:xfrm>
            <a:off x="3445568" y="7869039"/>
            <a:ext cx="58718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(reading</a:t>
            </a:r>
            <a:r>
              <a:rPr lang="en-GB" dirty="0"/>
              <a:t> a book</a:t>
            </a:r>
            <a:r>
              <a:rPr dirty="0"/>
              <a:t>)</a:t>
            </a:r>
          </a:p>
        </p:txBody>
      </p:sp>
      <p:pic>
        <p:nvPicPr>
          <p:cNvPr id="2" name="lhiah lioar.mp3" descr="lhiah lioar.mp3">
            <a:hlinkClick r:id="" action="ppaction://media"/>
            <a:extLst>
              <a:ext uri="{FF2B5EF4-FFF2-40B4-BE49-F238E27FC236}">
                <a16:creationId xmlns:a16="http://schemas.microsoft.com/office/drawing/2014/main" id="{A42E88B5-BE95-D74A-981F-CFEE9ED0E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  <p14:stopEvt time="3242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’mie lhiam lhaih"/>
          <p:cNvSpPr txBox="1"/>
          <p:nvPr/>
        </p:nvSpPr>
        <p:spPr>
          <a:xfrm>
            <a:off x="360495" y="6779240"/>
            <a:ext cx="1228381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s’mie</a:t>
            </a:r>
            <a:r>
              <a:rPr dirty="0"/>
              <a:t> </a:t>
            </a:r>
            <a:r>
              <a:rPr dirty="0" err="1"/>
              <a:t>lhiam</a:t>
            </a:r>
            <a:r>
              <a:rPr dirty="0"/>
              <a:t> </a:t>
            </a:r>
            <a:r>
              <a:rPr dirty="0" err="1"/>
              <a:t>lhaih</a:t>
            </a:r>
            <a:r>
              <a:rPr lang="en-GB" dirty="0"/>
              <a:t> </a:t>
            </a:r>
            <a:r>
              <a:rPr lang="en-GB" dirty="0" err="1"/>
              <a:t>lioar</a:t>
            </a:r>
            <a:endParaRPr dirty="0"/>
          </a:p>
        </p:txBody>
      </p:sp>
      <p:pic>
        <p:nvPicPr>
          <p:cNvPr id="220" name="reading.jpg" descr="rea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04" y="546100"/>
            <a:ext cx="8312392" cy="570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lhiah lioar.mp3" descr="s'mie lhiam lhiah lioar.mp3">
            <a:hlinkClick r:id="" action="ppaction://media"/>
            <a:extLst>
              <a:ext uri="{FF2B5EF4-FFF2-40B4-BE49-F238E27FC236}">
                <a16:creationId xmlns:a16="http://schemas.microsoft.com/office/drawing/2014/main" id="{F30CBDEE-6AC1-B14F-B0D3-D0E61CD6D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2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  <p14:stopEvt time="3241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ha mie lhiam lhaih"/>
          <p:cNvSpPr txBox="1"/>
          <p:nvPr/>
        </p:nvSpPr>
        <p:spPr>
          <a:xfrm>
            <a:off x="168135" y="6840795"/>
            <a:ext cx="12668533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8800" dirty="0"/>
              <a:t>cha </a:t>
            </a:r>
            <a:r>
              <a:rPr sz="8800" dirty="0" err="1"/>
              <a:t>mie</a:t>
            </a:r>
            <a:r>
              <a:rPr sz="8800" dirty="0"/>
              <a:t> </a:t>
            </a:r>
            <a:r>
              <a:rPr sz="8800" dirty="0" err="1"/>
              <a:t>lhiam</a:t>
            </a:r>
            <a:r>
              <a:rPr sz="8800" dirty="0"/>
              <a:t> </a:t>
            </a:r>
            <a:r>
              <a:rPr sz="8800" dirty="0" err="1"/>
              <a:t>lhaih</a:t>
            </a:r>
            <a:r>
              <a:rPr lang="en-GB" sz="8800" dirty="0"/>
              <a:t> </a:t>
            </a:r>
            <a:r>
              <a:rPr lang="en-GB" sz="8800" dirty="0" err="1"/>
              <a:t>lioar</a:t>
            </a:r>
            <a:endParaRPr sz="8800" dirty="0"/>
          </a:p>
        </p:txBody>
      </p:sp>
      <p:pic>
        <p:nvPicPr>
          <p:cNvPr id="223" name="reading.jpg" descr="rea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04" y="546100"/>
            <a:ext cx="8312392" cy="570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73FF8D-4EED-9946-B401-899A93A6F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844" y="118548"/>
            <a:ext cx="6727883" cy="6693731"/>
          </a:xfrm>
          <a:prstGeom prst="rect">
            <a:avLst/>
          </a:prstGeom>
        </p:spPr>
      </p:pic>
      <p:pic>
        <p:nvPicPr>
          <p:cNvPr id="2" name="cha mie lhiam lhiah lioar.mp3" descr="cha mie lhiam lhiah lioar.mp3">
            <a:hlinkClick r:id="" action="ppaction://media"/>
            <a:extLst>
              <a:ext uri="{FF2B5EF4-FFF2-40B4-BE49-F238E27FC236}">
                <a16:creationId xmlns:a16="http://schemas.microsoft.com/office/drawing/2014/main" id="{6DDC9EF6-A8A5-9F46-8774-454AA4985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  <p14:stopEvt time="3232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jeeaghyn er y çhellveeish"/>
          <p:cNvSpPr txBox="1"/>
          <p:nvPr/>
        </p:nvSpPr>
        <p:spPr>
          <a:xfrm>
            <a:off x="698215" y="6076098"/>
            <a:ext cx="121285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jeeaghyn er y çhellveeish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50" y="317500"/>
            <a:ext cx="8308232" cy="548469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(watching television)"/>
          <p:cNvSpPr txBox="1"/>
          <p:nvPr/>
        </p:nvSpPr>
        <p:spPr>
          <a:xfrm>
            <a:off x="2609938" y="7480300"/>
            <a:ext cx="7543057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(watching television)</a:t>
            </a:r>
          </a:p>
        </p:txBody>
      </p:sp>
      <p:pic>
        <p:nvPicPr>
          <p:cNvPr id="2" name="jeeaghyn er y chellveeish.mp3" descr="jeeaghyn er y chellveeish.mp3">
            <a:hlinkClick r:id="" action="ppaction://media"/>
            <a:extLst>
              <a:ext uri="{FF2B5EF4-FFF2-40B4-BE49-F238E27FC236}">
                <a16:creationId xmlns:a16="http://schemas.microsoft.com/office/drawing/2014/main" id="{4E334EBA-EC33-E346-A3CA-9B4036485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8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" objId="2"/>
        <p14:stopEvt time="4738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’mie lhiam…"/>
          <p:cNvSpPr txBox="1"/>
          <p:nvPr/>
        </p:nvSpPr>
        <p:spPr>
          <a:xfrm>
            <a:off x="698215" y="5981699"/>
            <a:ext cx="12128501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s’mie lhiam</a:t>
            </a:r>
          </a:p>
          <a:p>
            <a:pPr>
              <a:defRPr sz="72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jeeaghyn er y çhellveeish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50" y="317500"/>
            <a:ext cx="8308232" cy="5484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jeeaghyn er y chellveeish.mp3" descr="s'mie lhiam jeeaghyn er y chellveeish.mp3">
            <a:hlinkClick r:id="" action="ppaction://media"/>
            <a:extLst>
              <a:ext uri="{FF2B5EF4-FFF2-40B4-BE49-F238E27FC236}">
                <a16:creationId xmlns:a16="http://schemas.microsoft.com/office/drawing/2014/main" id="{290762DE-4217-4C4D-B0A1-18B31575C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6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  <p14:stopEvt time="4779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ha mie lhiam…"/>
          <p:cNvSpPr txBox="1"/>
          <p:nvPr/>
        </p:nvSpPr>
        <p:spPr>
          <a:xfrm>
            <a:off x="698215" y="5981699"/>
            <a:ext cx="12128501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 mie lhiam</a:t>
            </a:r>
          </a:p>
          <a:p>
            <a:pPr>
              <a:defRPr sz="72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jeeaghyn er y çhellveeish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349" y="607060"/>
            <a:ext cx="8308232" cy="5484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2CE24-B848-2F4D-BFDA-A979C81C2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883" y="572992"/>
            <a:ext cx="5581163" cy="5552832"/>
          </a:xfrm>
          <a:prstGeom prst="rect">
            <a:avLst/>
          </a:prstGeom>
        </p:spPr>
      </p:pic>
      <p:pic>
        <p:nvPicPr>
          <p:cNvPr id="2" name="cha mie lhiam jeeaghyn er y chellveeish.mp3" descr="cha mie lhiam jeeaghyn er y chellveeish.mp3">
            <a:hlinkClick r:id="" action="ppaction://media"/>
            <a:extLst>
              <a:ext uri="{FF2B5EF4-FFF2-40B4-BE49-F238E27FC236}">
                <a16:creationId xmlns:a16="http://schemas.microsoft.com/office/drawing/2014/main" id="{287D7805-844E-0E43-BDD1-1A6901A1D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414" y="516345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8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" objId="2"/>
        <p14:stopEvt time="4719" objId="2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adley"/>
          <p:cNvSpPr txBox="1"/>
          <p:nvPr/>
        </p:nvSpPr>
        <p:spPr>
          <a:xfrm>
            <a:off x="4590553" y="5981700"/>
            <a:ext cx="3823694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cadley</a:t>
            </a:r>
          </a:p>
        </p:txBody>
      </p:sp>
      <p:pic>
        <p:nvPicPr>
          <p:cNvPr id="236" name="sleeping.jpeg" descr="sleep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674700"/>
            <a:ext cx="7620000" cy="505239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(sleeping)"/>
          <p:cNvSpPr txBox="1"/>
          <p:nvPr/>
        </p:nvSpPr>
        <p:spPr>
          <a:xfrm>
            <a:off x="4530341" y="7480300"/>
            <a:ext cx="370225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(sleeping)</a:t>
            </a:r>
          </a:p>
        </p:txBody>
      </p:sp>
      <p:pic>
        <p:nvPicPr>
          <p:cNvPr id="2" name="cadley.mp3" descr="cadley.mp3">
            <a:hlinkClick r:id="" action="ppaction://media"/>
            <a:extLst>
              <a:ext uri="{FF2B5EF4-FFF2-40B4-BE49-F238E27FC236}">
                <a16:creationId xmlns:a16="http://schemas.microsoft.com/office/drawing/2014/main" id="{E3783A7D-EBD6-6B45-86BC-E2C259DFF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" objId="2"/>
        <p14:stopEvt time="3240" objId="2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’mie lhiam cadley"/>
          <p:cNvSpPr txBox="1"/>
          <p:nvPr/>
        </p:nvSpPr>
        <p:spPr>
          <a:xfrm>
            <a:off x="1139825" y="6819900"/>
            <a:ext cx="10725151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s’mie lhiam cadley</a:t>
            </a:r>
          </a:p>
        </p:txBody>
      </p:sp>
      <p:pic>
        <p:nvPicPr>
          <p:cNvPr id="240" name="sleeping.jpeg" descr="sleep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674700"/>
            <a:ext cx="7620000" cy="5052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cadley.mp3" descr="s'mie lhiam cadley.mp3">
            <a:hlinkClick r:id="" action="ppaction://media"/>
            <a:extLst>
              <a:ext uri="{FF2B5EF4-FFF2-40B4-BE49-F238E27FC236}">
                <a16:creationId xmlns:a16="http://schemas.microsoft.com/office/drawing/2014/main" id="{D2E2B09C-5D4A-124F-BEF3-6AB8A9583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" objId="2"/>
        <p14:stopEvt time="3303" objId="2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ha mie lhiam cadley"/>
          <p:cNvSpPr txBox="1"/>
          <p:nvPr/>
        </p:nvSpPr>
        <p:spPr>
          <a:xfrm>
            <a:off x="445790" y="6781800"/>
            <a:ext cx="12392621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cha mie lhiam cadley</a:t>
            </a:r>
          </a:p>
        </p:txBody>
      </p:sp>
      <p:pic>
        <p:nvPicPr>
          <p:cNvPr id="243" name="sleeping.jpeg" descr="sleep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674700"/>
            <a:ext cx="7620000" cy="5052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3613BE-7C7D-7247-812E-90934774B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518" y="424480"/>
            <a:ext cx="5581163" cy="5552832"/>
          </a:xfrm>
          <a:prstGeom prst="rect">
            <a:avLst/>
          </a:prstGeom>
        </p:spPr>
      </p:pic>
      <p:pic>
        <p:nvPicPr>
          <p:cNvPr id="2" name="cha mie lhiam cadley.mp3" descr="cha mie lhiam cadley.mp3">
            <a:hlinkClick r:id="" action="ppaction://media"/>
            <a:extLst>
              <a:ext uri="{FF2B5EF4-FFF2-40B4-BE49-F238E27FC236}">
                <a16:creationId xmlns:a16="http://schemas.microsoft.com/office/drawing/2014/main" id="{FF8094FC-55B8-3847-BB08-0B8640AEF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  <p14:stopEvt time="3243" objId="2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loie er PS3"/>
          <p:cNvSpPr txBox="1"/>
          <p:nvPr/>
        </p:nvSpPr>
        <p:spPr>
          <a:xfrm>
            <a:off x="2965350" y="5245100"/>
            <a:ext cx="73027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cloie er PS3</a:t>
            </a:r>
          </a:p>
        </p:txBody>
      </p:sp>
      <p:pic>
        <p:nvPicPr>
          <p:cNvPr id="246" name="playing PS3.jpeg" descr="playing PS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324" y="409200"/>
            <a:ext cx="8388152" cy="469736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(playing on a PS3)"/>
          <p:cNvSpPr txBox="1"/>
          <p:nvPr/>
        </p:nvSpPr>
        <p:spPr>
          <a:xfrm>
            <a:off x="2999681" y="7480300"/>
            <a:ext cx="676357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(playing on a PS3)</a:t>
            </a:r>
          </a:p>
        </p:txBody>
      </p:sp>
      <p:pic>
        <p:nvPicPr>
          <p:cNvPr id="2" name="cloie er PS3.mp3" descr="cloie er PS3.mp3">
            <a:hlinkClick r:id="" action="ppaction://media"/>
            <a:extLst>
              <a:ext uri="{FF2B5EF4-FFF2-40B4-BE49-F238E27FC236}">
                <a16:creationId xmlns:a16="http://schemas.microsoft.com/office/drawing/2014/main" id="{3C69CD35-D9ED-CD4E-961D-28436A935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473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’mie lhiam shooyl"/>
          <p:cNvSpPr txBox="1"/>
          <p:nvPr/>
        </p:nvSpPr>
        <p:spPr>
          <a:xfrm>
            <a:off x="1397113" y="5874870"/>
            <a:ext cx="10603707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s’mie lhiam shooyl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38" y="387385"/>
            <a:ext cx="3930724" cy="544415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(I like walking)"/>
          <p:cNvSpPr txBox="1"/>
          <p:nvPr/>
        </p:nvSpPr>
        <p:spPr>
          <a:xfrm>
            <a:off x="3585878" y="7480300"/>
            <a:ext cx="5591176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(I like walking)</a:t>
            </a:r>
          </a:p>
        </p:txBody>
      </p:sp>
      <p:pic>
        <p:nvPicPr>
          <p:cNvPr id="2" name="s'mie lhiam shooyl.mp3" descr="s'mie lhiam shooyl.mp3">
            <a:hlinkClick r:id="" action="ppaction://media"/>
            <a:extLst>
              <a:ext uri="{FF2B5EF4-FFF2-40B4-BE49-F238E27FC236}">
                <a16:creationId xmlns:a16="http://schemas.microsoft.com/office/drawing/2014/main" id="{6A3F6B48-1906-ED4A-A5BB-74BF5081C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2"/>
        <p14:stopEvt time="3214" objId="2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’mie lhiam…"/>
          <p:cNvSpPr txBox="1"/>
          <p:nvPr/>
        </p:nvSpPr>
        <p:spPr>
          <a:xfrm>
            <a:off x="2851050" y="5600700"/>
            <a:ext cx="730270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s’mie lhiam</a:t>
            </a:r>
          </a:p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cloie er PS3</a:t>
            </a:r>
          </a:p>
        </p:txBody>
      </p:sp>
      <p:pic>
        <p:nvPicPr>
          <p:cNvPr id="250" name="playing PS3.jpeg" descr="playing PS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324" y="777500"/>
            <a:ext cx="8388152" cy="469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cloie er PS3.mp3" descr="s'mie lhiam cloie er PS3.mp3">
            <a:hlinkClick r:id="" action="ppaction://media"/>
            <a:extLst>
              <a:ext uri="{FF2B5EF4-FFF2-40B4-BE49-F238E27FC236}">
                <a16:creationId xmlns:a16="http://schemas.microsoft.com/office/drawing/2014/main" id="{9E7F2D9A-964E-114F-BAE7-0B0C0B77E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2"/>
        <p14:stopEvt time="4707" objId="2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ha mie lhiam…"/>
          <p:cNvSpPr txBox="1"/>
          <p:nvPr/>
        </p:nvSpPr>
        <p:spPr>
          <a:xfrm>
            <a:off x="2160785" y="5600700"/>
            <a:ext cx="8683230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 mie lhiam</a:t>
            </a:r>
          </a:p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cloie er PS3</a:t>
            </a:r>
          </a:p>
        </p:txBody>
      </p:sp>
      <p:pic>
        <p:nvPicPr>
          <p:cNvPr id="253" name="playing PS3.jpeg" descr="playing PS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324" y="777500"/>
            <a:ext cx="8388152" cy="4697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EF8987-F12D-4A4A-9D24-0BC67844A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818" y="530029"/>
            <a:ext cx="5581163" cy="5552832"/>
          </a:xfrm>
          <a:prstGeom prst="rect">
            <a:avLst/>
          </a:prstGeom>
        </p:spPr>
      </p:pic>
      <p:pic>
        <p:nvPicPr>
          <p:cNvPr id="2" name="cha mie lhiam cloie er PS3.mp3" descr="cha mie lhiam cloie er PS3.mp3">
            <a:hlinkClick r:id="" action="ppaction://media"/>
            <a:extLst>
              <a:ext uri="{FF2B5EF4-FFF2-40B4-BE49-F238E27FC236}">
                <a16:creationId xmlns:a16="http://schemas.microsoft.com/office/drawing/2014/main" id="{0DE42213-92F2-FF4E-9E51-AB4F5B54A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8829" y="61100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" objId="2"/>
        <p14:stopEvt time="4710" objId="2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ee berreen"/>
          <p:cNvSpPr txBox="1"/>
          <p:nvPr/>
        </p:nvSpPr>
        <p:spPr>
          <a:xfrm>
            <a:off x="2886769" y="5270500"/>
            <a:ext cx="7231262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gee berreen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89" y="525971"/>
            <a:ext cx="8239622" cy="452208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(eating cake)"/>
          <p:cNvSpPr txBox="1"/>
          <p:nvPr/>
        </p:nvSpPr>
        <p:spPr>
          <a:xfrm>
            <a:off x="3915805" y="7010400"/>
            <a:ext cx="4880522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(eating cake)</a:t>
            </a:r>
          </a:p>
        </p:txBody>
      </p:sp>
      <p:pic>
        <p:nvPicPr>
          <p:cNvPr id="2" name="gee berreen.mp3" descr="gee berreen.mp3">
            <a:hlinkClick r:id="" action="ppaction://media"/>
            <a:extLst>
              <a:ext uri="{FF2B5EF4-FFF2-40B4-BE49-F238E27FC236}">
                <a16:creationId xmlns:a16="http://schemas.microsoft.com/office/drawing/2014/main" id="{B2A35185-199C-7341-9324-F264C823A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" objId="2"/>
        <p14:stopEvt time="3245" objId="2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’mie lhiam…"/>
          <p:cNvSpPr txBox="1"/>
          <p:nvPr/>
        </p:nvSpPr>
        <p:spPr>
          <a:xfrm>
            <a:off x="2886769" y="5397500"/>
            <a:ext cx="7231262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s’mie</a:t>
            </a:r>
            <a:r>
              <a:rPr dirty="0"/>
              <a:t> </a:t>
            </a:r>
            <a:r>
              <a:rPr dirty="0" err="1"/>
              <a:t>lhiam</a:t>
            </a:r>
            <a:endParaRPr dirty="0"/>
          </a:p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gee </a:t>
            </a:r>
            <a:r>
              <a:rPr dirty="0" err="1"/>
              <a:t>berreen</a:t>
            </a:r>
            <a:endParaRPr dirty="0"/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89" y="525971"/>
            <a:ext cx="8239622" cy="4522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gee berreen.mp3" descr="s'mie lhiam gee berreen.mp3">
            <a:hlinkClick r:id="" action="ppaction://media"/>
            <a:extLst>
              <a:ext uri="{FF2B5EF4-FFF2-40B4-BE49-F238E27FC236}">
                <a16:creationId xmlns:a16="http://schemas.microsoft.com/office/drawing/2014/main" id="{463727A5-A6DF-9941-8F56-EEE5E9F45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3236" objId="2"/>
      </p14:showEvt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ha mie lhiam…"/>
          <p:cNvSpPr txBox="1"/>
          <p:nvPr/>
        </p:nvSpPr>
        <p:spPr>
          <a:xfrm>
            <a:off x="2160786" y="5397500"/>
            <a:ext cx="8683229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 mie lhiam</a:t>
            </a:r>
          </a:p>
          <a:p>
            <a: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gee berreen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89" y="525971"/>
            <a:ext cx="8239622" cy="4522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22925-1506-AC43-B5CA-49C263D54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818" y="164269"/>
            <a:ext cx="5581163" cy="5552832"/>
          </a:xfrm>
          <a:prstGeom prst="rect">
            <a:avLst/>
          </a:prstGeom>
        </p:spPr>
      </p:pic>
      <p:pic>
        <p:nvPicPr>
          <p:cNvPr id="2" name="cha mie lhiam gee berreen.mp3" descr="cha mie lhiam gee berreen.mp3">
            <a:hlinkClick r:id="" action="ppaction://media"/>
            <a:extLst>
              <a:ext uri="{FF2B5EF4-FFF2-40B4-BE49-F238E27FC236}">
                <a16:creationId xmlns:a16="http://schemas.microsoft.com/office/drawing/2014/main" id="{3894E7CF-665B-7E44-83A9-6A69E795D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8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  <p14:stopEvt time="3226" objId="2"/>
      </p14:showEvt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E22ABCC-A3F4-4249-858D-89AD714B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942" y="7268228"/>
            <a:ext cx="2651552" cy="145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laying PS3.jpeg" descr="playing PS3.jpeg">
            <a:extLst>
              <a:ext uri="{FF2B5EF4-FFF2-40B4-BE49-F238E27FC236}">
                <a16:creationId xmlns:a16="http://schemas.microsoft.com/office/drawing/2014/main" id="{AF7C5CEA-F011-EE4E-9D49-06F0F2ED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259" y="4432819"/>
            <a:ext cx="2018402" cy="1130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leeping.jpeg" descr="sleeping.jpeg">
            <a:extLst>
              <a:ext uri="{FF2B5EF4-FFF2-40B4-BE49-F238E27FC236}">
                <a16:creationId xmlns:a16="http://schemas.microsoft.com/office/drawing/2014/main" id="{9658EE7C-E956-F343-B23F-5E162EF0B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762" y="7321907"/>
            <a:ext cx="2194773" cy="1455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D74EAD3-5680-F148-804F-6BCD40A48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043" y="905734"/>
            <a:ext cx="2771271" cy="1829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reading.jpg" descr="reading.jpg">
            <a:extLst>
              <a:ext uri="{FF2B5EF4-FFF2-40B4-BE49-F238E27FC236}">
                <a16:creationId xmlns:a16="http://schemas.microsoft.com/office/drawing/2014/main" id="{A972BCFC-7423-7A43-8759-5066EB06B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416" y="4284132"/>
            <a:ext cx="2190841" cy="1502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loie bluckan coshey.jpeg" descr="cloie bluckan coshey.jpeg">
            <a:extLst>
              <a:ext uri="{FF2B5EF4-FFF2-40B4-BE49-F238E27FC236}">
                <a16:creationId xmlns:a16="http://schemas.microsoft.com/office/drawing/2014/main" id="{F682B4AE-2242-F64A-BB5D-D5996A874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666" y="4432819"/>
            <a:ext cx="1959748" cy="1494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8308BE-AFA0-EA46-8A5B-0FDA5BE6C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040" y="4471613"/>
            <a:ext cx="2159820" cy="1461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riding a bike.jpg" descr="riding a bike.jpg">
            <a:extLst>
              <a:ext uri="{FF2B5EF4-FFF2-40B4-BE49-F238E27FC236}">
                <a16:creationId xmlns:a16="http://schemas.microsoft.com/office/drawing/2014/main" id="{53C0F72E-9841-3D43-B1CD-016FAC0F7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040" y="7371335"/>
            <a:ext cx="2190841" cy="1461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Child-Swimming-in-pool.jpg" descr="Child-Swimming-in-pool.jpg">
            <a:extLst>
              <a:ext uri="{FF2B5EF4-FFF2-40B4-BE49-F238E27FC236}">
                <a16:creationId xmlns:a16="http://schemas.microsoft.com/office/drawing/2014/main" id="{BB094C99-4864-FD42-BA82-DE516CDEEC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0754" y="1291129"/>
            <a:ext cx="2190841" cy="1455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hildren running.jpeg" descr="children running.jpeg">
            <a:extLst>
              <a:ext uri="{FF2B5EF4-FFF2-40B4-BE49-F238E27FC236}">
                <a16:creationId xmlns:a16="http://schemas.microsoft.com/office/drawing/2014/main" id="{9B7BFE7D-7539-704A-B1E9-3080D2706A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6639" y="1362433"/>
            <a:ext cx="2186822" cy="1455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4E4C82AA-190D-124C-9877-3D01AE976E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81076" y="951232"/>
            <a:ext cx="1318665" cy="182638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7579CF-9A3A-5C4A-94CD-1281DD62DE47}"/>
              </a:ext>
            </a:extLst>
          </p:cNvPr>
          <p:cNvSpPr/>
          <p:nvPr/>
        </p:nvSpPr>
        <p:spPr>
          <a:xfrm>
            <a:off x="4481072" y="177577"/>
            <a:ext cx="4606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err="1">
                <a:latin typeface="Chalkboard" panose="03050602040202020205" pitchFamily="66" charset="77"/>
              </a:rPr>
              <a:t>S’mie</a:t>
            </a:r>
            <a:r>
              <a:rPr lang="en-GB" sz="4400" dirty="0">
                <a:latin typeface="Chalkboard" panose="03050602040202020205" pitchFamily="66" charset="77"/>
              </a:rPr>
              <a:t> </a:t>
            </a:r>
            <a:r>
              <a:rPr lang="en-GB" sz="4400" dirty="0" err="1">
                <a:latin typeface="Chalkboard" panose="03050602040202020205" pitchFamily="66" charset="77"/>
              </a:rPr>
              <a:t>lhiam</a:t>
            </a:r>
            <a:r>
              <a:rPr lang="en-GB" sz="4400" dirty="0">
                <a:latin typeface="Chalkboard" panose="03050602040202020205" pitchFamily="66" charset="77"/>
              </a:rPr>
              <a:t> …..</a:t>
            </a:r>
            <a:endParaRPr lang="en-US" sz="4400" dirty="0">
              <a:latin typeface="Chalkboard" panose="03050602040202020205" pitchFamily="66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8FF2D1-0843-3F4B-81CE-5FBF62A4B62D}"/>
              </a:ext>
            </a:extLst>
          </p:cNvPr>
          <p:cNvSpPr/>
          <p:nvPr/>
        </p:nvSpPr>
        <p:spPr>
          <a:xfrm>
            <a:off x="179298" y="2855580"/>
            <a:ext cx="232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shooyl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873059-C61D-0946-A758-D38C8FE0FBCC}"/>
              </a:ext>
            </a:extLst>
          </p:cNvPr>
          <p:cNvSpPr/>
          <p:nvPr/>
        </p:nvSpPr>
        <p:spPr>
          <a:xfrm>
            <a:off x="4332084" y="2817664"/>
            <a:ext cx="968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roie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31342F-19E5-7948-9E12-51338D910AF9}"/>
              </a:ext>
            </a:extLst>
          </p:cNvPr>
          <p:cNvSpPr/>
          <p:nvPr/>
        </p:nvSpPr>
        <p:spPr>
          <a:xfrm>
            <a:off x="7380372" y="2777618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snaue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8E3BDD-4415-7B4F-963C-1C257ABA2241}"/>
              </a:ext>
            </a:extLst>
          </p:cNvPr>
          <p:cNvSpPr/>
          <p:nvPr/>
        </p:nvSpPr>
        <p:spPr>
          <a:xfrm>
            <a:off x="95366" y="8832626"/>
            <a:ext cx="423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markiaght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er</a:t>
            </a:r>
            <a:r>
              <a:rPr lang="en-GB" dirty="0">
                <a:latin typeface="Chalkboard" panose="03050602040202020205" pitchFamily="66" charset="77"/>
              </a:rPr>
              <a:t> roar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0D4F2B-AAB2-8B4A-B517-6DBEB15DABBE}"/>
              </a:ext>
            </a:extLst>
          </p:cNvPr>
          <p:cNvSpPr/>
          <p:nvPr/>
        </p:nvSpPr>
        <p:spPr>
          <a:xfrm>
            <a:off x="5697944" y="8777137"/>
            <a:ext cx="1524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cadley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EBF971-5732-0F47-866B-B83D62D5501F}"/>
              </a:ext>
            </a:extLst>
          </p:cNvPr>
          <p:cNvSpPr/>
          <p:nvPr/>
        </p:nvSpPr>
        <p:spPr>
          <a:xfrm>
            <a:off x="1043127" y="6099885"/>
            <a:ext cx="1133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cloie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DF9004-D1BA-F848-813A-0F9AF218CDA1}"/>
              </a:ext>
            </a:extLst>
          </p:cNvPr>
          <p:cNvSpPr/>
          <p:nvPr/>
        </p:nvSpPr>
        <p:spPr>
          <a:xfrm>
            <a:off x="3447148" y="5857218"/>
            <a:ext cx="289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cloie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bluckan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coshey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D558EC-916E-5045-B67E-EEFE54BD3374}"/>
              </a:ext>
            </a:extLst>
          </p:cNvPr>
          <p:cNvSpPr/>
          <p:nvPr/>
        </p:nvSpPr>
        <p:spPr>
          <a:xfrm>
            <a:off x="6606806" y="5848437"/>
            <a:ext cx="2898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lhiah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lioar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65561E-2195-014B-BE88-92C2808F1A99}"/>
              </a:ext>
            </a:extLst>
          </p:cNvPr>
          <p:cNvSpPr/>
          <p:nvPr/>
        </p:nvSpPr>
        <p:spPr>
          <a:xfrm>
            <a:off x="10082172" y="5702712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Cloie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er</a:t>
            </a:r>
            <a:r>
              <a:rPr lang="en-GB" dirty="0">
                <a:latin typeface="Chalkboard" panose="03050602040202020205" pitchFamily="66" charset="77"/>
              </a:rPr>
              <a:t> PS3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FD5572-3687-5D48-BA7F-92D8C52BA994}"/>
              </a:ext>
            </a:extLst>
          </p:cNvPr>
          <p:cNvSpPr/>
          <p:nvPr/>
        </p:nvSpPr>
        <p:spPr>
          <a:xfrm>
            <a:off x="9751268" y="2735194"/>
            <a:ext cx="3036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halkboard" panose="03050602040202020205" pitchFamily="66" charset="77"/>
              </a:rPr>
              <a:t>jeeaghyn</a:t>
            </a:r>
            <a:r>
              <a:rPr lang="en-GB" dirty="0">
                <a:latin typeface="Chalkboard" panose="03050602040202020205" pitchFamily="66" charset="77"/>
              </a:rPr>
              <a:t> </a:t>
            </a:r>
            <a:r>
              <a:rPr lang="en-GB" dirty="0" err="1">
                <a:latin typeface="Chalkboard" panose="03050602040202020205" pitchFamily="66" charset="77"/>
              </a:rPr>
              <a:t>er</a:t>
            </a:r>
            <a:endParaRPr lang="en-GB" dirty="0">
              <a:latin typeface="Chalkboard" panose="03050602040202020205" pitchFamily="66" charset="77"/>
            </a:endParaRPr>
          </a:p>
          <a:p>
            <a:r>
              <a:rPr lang="en-GB" dirty="0">
                <a:latin typeface="Chalkboard" panose="03050602040202020205" pitchFamily="66" charset="77"/>
              </a:rPr>
              <a:t>y </a:t>
            </a:r>
            <a:r>
              <a:rPr lang="en-GB" dirty="0" err="1">
                <a:latin typeface="Chalkboard" panose="03050602040202020205" pitchFamily="66" charset="77"/>
              </a:rPr>
              <a:t>çhellveeish</a:t>
            </a:r>
            <a:endParaRPr lang="en-US" dirty="0">
              <a:latin typeface="Chalkboard" panose="03050602040202020205" pitchFamily="66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1E3DF1-7779-E448-9813-82F4405739B3}"/>
              </a:ext>
            </a:extLst>
          </p:cNvPr>
          <p:cNvSpPr/>
          <p:nvPr/>
        </p:nvSpPr>
        <p:spPr>
          <a:xfrm>
            <a:off x="9364500" y="8738373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halkboard" panose="03050602040202020205" pitchFamily="66" charset="77"/>
              </a:rPr>
              <a:t>gee </a:t>
            </a:r>
            <a:r>
              <a:rPr lang="en-GB" dirty="0" err="1">
                <a:latin typeface="Chalkboard" panose="03050602040202020205" pitchFamily="66" charset="77"/>
              </a:rPr>
              <a:t>berreen</a:t>
            </a: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405660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yn jerrey"/>
          <p:cNvSpPr txBox="1"/>
          <p:nvPr/>
        </p:nvSpPr>
        <p:spPr>
          <a:xfrm>
            <a:off x="3216969" y="3022600"/>
            <a:ext cx="7231262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yn jerrey</a:t>
            </a:r>
          </a:p>
        </p:txBody>
      </p:sp>
      <p:sp>
        <p:nvSpPr>
          <p:cNvPr id="266" name="(the end)"/>
          <p:cNvSpPr txBox="1"/>
          <p:nvPr/>
        </p:nvSpPr>
        <p:spPr>
          <a:xfrm>
            <a:off x="4784342" y="5783077"/>
            <a:ext cx="3702249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(the end)</a:t>
            </a:r>
          </a:p>
        </p:txBody>
      </p:sp>
      <p:pic>
        <p:nvPicPr>
          <p:cNvPr id="2" name="yn jerrey.mp3" descr="yn jerrey.mp3">
            <a:hlinkClick r:id="" action="ppaction://media"/>
            <a:extLst>
              <a:ext uri="{FF2B5EF4-FFF2-40B4-BE49-F238E27FC236}">
                <a16:creationId xmlns:a16="http://schemas.microsoft.com/office/drawing/2014/main" id="{DEA4F4DC-D932-784C-A075-32861CCB7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  <p14:stopEvt time="323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ha mie lhiam shooyl"/>
          <p:cNvSpPr txBox="1"/>
          <p:nvPr/>
        </p:nvSpPr>
        <p:spPr>
          <a:xfrm>
            <a:off x="690377" y="5662104"/>
            <a:ext cx="12271178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cha mie lhiam shooyl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44" y="565185"/>
            <a:ext cx="3495112" cy="484082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(I don’t like walking)"/>
          <p:cNvSpPr txBox="1"/>
          <p:nvPr/>
        </p:nvSpPr>
        <p:spPr>
          <a:xfrm>
            <a:off x="2531431" y="7480300"/>
            <a:ext cx="770007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(I don’t like walking)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85E97-1E26-584F-82F5-6E0DE446A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38" y="269871"/>
            <a:ext cx="5418455" cy="5392233"/>
          </a:xfrm>
          <a:prstGeom prst="rect">
            <a:avLst/>
          </a:prstGeom>
        </p:spPr>
      </p:pic>
      <p:pic>
        <p:nvPicPr>
          <p:cNvPr id="2" name="cha mie lhiam shooyl.mp3" descr="cha mie lhiam shooyl.mp3">
            <a:hlinkClick r:id="" action="ppaction://media"/>
            <a:extLst>
              <a:ext uri="{FF2B5EF4-FFF2-40B4-BE49-F238E27FC236}">
                <a16:creationId xmlns:a16="http://schemas.microsoft.com/office/drawing/2014/main" id="{FBBCE34B-DF22-4A4E-837C-9C715274D3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  <p14:stopEvt time="323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oie"/>
          <p:cNvSpPr txBox="1"/>
          <p:nvPr/>
        </p:nvSpPr>
        <p:spPr>
          <a:xfrm>
            <a:off x="5320109" y="6223000"/>
            <a:ext cx="2364582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roie</a:t>
            </a:r>
          </a:p>
        </p:txBody>
      </p:sp>
      <p:pic>
        <p:nvPicPr>
          <p:cNvPr id="164" name="children running.jpeg" descr="children runn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646" y="1441450"/>
            <a:ext cx="7515508" cy="500122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(running)"/>
          <p:cNvSpPr txBox="1"/>
          <p:nvPr/>
        </p:nvSpPr>
        <p:spPr>
          <a:xfrm>
            <a:off x="4530341" y="7480300"/>
            <a:ext cx="370225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(running)</a:t>
            </a:r>
          </a:p>
        </p:txBody>
      </p:sp>
      <p:pic>
        <p:nvPicPr>
          <p:cNvPr id="2" name="roie.mp3" descr="roie.mp3">
            <a:hlinkClick r:id="" action="ppaction://media"/>
            <a:extLst>
              <a:ext uri="{FF2B5EF4-FFF2-40B4-BE49-F238E27FC236}">
                <a16:creationId xmlns:a16="http://schemas.microsoft.com/office/drawing/2014/main" id="{19B49F61-85CA-DB43-9178-C92C727128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3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2"/>
        <p14:stopEvt time="324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’mie lhiam roie"/>
          <p:cNvSpPr txBox="1"/>
          <p:nvPr/>
        </p:nvSpPr>
        <p:spPr>
          <a:xfrm>
            <a:off x="2212280" y="6388100"/>
            <a:ext cx="926604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s’mie lhiam roie</a:t>
            </a:r>
          </a:p>
        </p:txBody>
      </p:sp>
      <p:pic>
        <p:nvPicPr>
          <p:cNvPr id="168" name="children running.jpeg" descr="children runn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646" y="1441450"/>
            <a:ext cx="7515508" cy="50012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(I like running)"/>
          <p:cNvSpPr txBox="1"/>
          <p:nvPr/>
        </p:nvSpPr>
        <p:spPr>
          <a:xfrm>
            <a:off x="3588296" y="7480300"/>
            <a:ext cx="5586339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(I like running)</a:t>
            </a:r>
          </a:p>
        </p:txBody>
      </p:sp>
      <p:pic>
        <p:nvPicPr>
          <p:cNvPr id="3" name="s'mie lhaim roie.mp3" descr="s'mie lhaim roie.mp3">
            <a:hlinkClick r:id="" action="ppaction://media"/>
            <a:extLst>
              <a:ext uri="{FF2B5EF4-FFF2-40B4-BE49-F238E27FC236}">
                <a16:creationId xmlns:a16="http://schemas.microsoft.com/office/drawing/2014/main" id="{86E05BFD-E756-BC4A-B3BD-674F97A93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" objId="3"/>
        <p14:stopEvt time="3238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ha mie lhiam roie"/>
          <p:cNvSpPr txBox="1"/>
          <p:nvPr/>
        </p:nvSpPr>
        <p:spPr>
          <a:xfrm>
            <a:off x="771326" y="6324600"/>
            <a:ext cx="11462148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cha mie lhiam roie</a:t>
            </a:r>
          </a:p>
        </p:txBody>
      </p:sp>
      <p:pic>
        <p:nvPicPr>
          <p:cNvPr id="172" name="children running.jpeg" descr="children running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646" y="1441450"/>
            <a:ext cx="7515508" cy="500122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(I don’t like running)"/>
          <p:cNvSpPr txBox="1"/>
          <p:nvPr/>
        </p:nvSpPr>
        <p:spPr>
          <a:xfrm>
            <a:off x="2533849" y="7480300"/>
            <a:ext cx="7695234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(I don’t like running)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7AAA2-2415-2249-A599-495C2805B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884" y="1078669"/>
            <a:ext cx="5581163" cy="5552832"/>
          </a:xfrm>
          <a:prstGeom prst="rect">
            <a:avLst/>
          </a:prstGeom>
        </p:spPr>
      </p:pic>
      <p:pic>
        <p:nvPicPr>
          <p:cNvPr id="2" name="cha mie lhiam roie.mp3" descr="cha mie lhiam roie.mp3">
            <a:hlinkClick r:id="" action="ppaction://media"/>
            <a:extLst>
              <a:ext uri="{FF2B5EF4-FFF2-40B4-BE49-F238E27FC236}">
                <a16:creationId xmlns:a16="http://schemas.microsoft.com/office/drawing/2014/main" id="{B4910B97-D1E1-3E4B-A790-43D2B1639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4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3233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arkiagh er roar"/>
          <p:cNvSpPr txBox="1"/>
          <p:nvPr/>
        </p:nvSpPr>
        <p:spPr>
          <a:xfrm>
            <a:off x="1761088" y="6144240"/>
            <a:ext cx="1033295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6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markiagh</a:t>
            </a:r>
            <a:r>
              <a:rPr lang="en-GB" dirty="0"/>
              <a:t>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roar</a:t>
            </a:r>
          </a:p>
        </p:txBody>
      </p:sp>
      <p:pic>
        <p:nvPicPr>
          <p:cNvPr id="176" name="riding a bike.jpg" descr="riding a bi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540" y="734827"/>
            <a:ext cx="7666453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(riding a bike)"/>
          <p:cNvSpPr txBox="1"/>
          <p:nvPr/>
        </p:nvSpPr>
        <p:spPr>
          <a:xfrm>
            <a:off x="3729497" y="7480300"/>
            <a:ext cx="5303938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(riding a bike)</a:t>
            </a:r>
          </a:p>
        </p:txBody>
      </p:sp>
      <p:pic>
        <p:nvPicPr>
          <p:cNvPr id="2" name="markiaght er roar.mp3" descr="markiaght er roar.mp3">
            <a:hlinkClick r:id="" action="ppaction://media"/>
            <a:extLst>
              <a:ext uri="{FF2B5EF4-FFF2-40B4-BE49-F238E27FC236}">
                <a16:creationId xmlns:a16="http://schemas.microsoft.com/office/drawing/2014/main" id="{05596CDA-529E-1F48-B661-49CFC40BD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5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" objId="2"/>
        <p14:stopEvt time="4692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’mie lhiam…"/>
          <p:cNvSpPr txBox="1"/>
          <p:nvPr/>
        </p:nvSpPr>
        <p:spPr>
          <a:xfrm>
            <a:off x="2039780" y="6286054"/>
            <a:ext cx="9165971" cy="271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s’mie</a:t>
            </a:r>
            <a:r>
              <a:rPr dirty="0"/>
              <a:t> </a:t>
            </a:r>
            <a:r>
              <a:rPr dirty="0" err="1"/>
              <a:t>lhiam</a:t>
            </a:r>
            <a:r>
              <a:rPr dirty="0"/>
              <a:t> </a:t>
            </a:r>
          </a:p>
          <a:p>
            <a:pPr>
              <a:defRPr sz="85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 err="1"/>
              <a:t>markiagh</a:t>
            </a:r>
            <a:r>
              <a:rPr lang="en-GB" dirty="0"/>
              <a:t>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roar</a:t>
            </a:r>
          </a:p>
        </p:txBody>
      </p:sp>
      <p:pic>
        <p:nvPicPr>
          <p:cNvPr id="180" name="riding a bike.jpg" descr="riding a bi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540" y="861827"/>
            <a:ext cx="7666453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s'mie lhiam markiaght er roar.mp3" descr="s'mie lhiam markiaght er roar.mp3">
            <a:hlinkClick r:id="" action="ppaction://media"/>
            <a:extLst>
              <a:ext uri="{FF2B5EF4-FFF2-40B4-BE49-F238E27FC236}">
                <a16:creationId xmlns:a16="http://schemas.microsoft.com/office/drawing/2014/main" id="{5DEAE27B-814F-F14F-A9DC-6F481F89D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70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6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" objId="2"/>
        <p14:stopEvt time="4709" objId="2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553E2A"/>
      </a:dk1>
      <a:lt1>
        <a:srgbClr val="2C425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223</Words>
  <Application>Microsoft Macintosh PowerPoint</Application>
  <PresentationFormat>Custom</PresentationFormat>
  <Paragraphs>74</Paragraphs>
  <Slides>36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Bodoni SvtyTwo ITC TT-Book</vt:lpstr>
      <vt:lpstr>Chalkboard</vt:lpstr>
      <vt:lpstr>Comic Sans MS</vt:lpstr>
      <vt:lpstr>Lucida Grande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12</cp:revision>
  <dcterms:modified xsi:type="dcterms:W3CDTF">2020-04-30T14:05:02Z</dcterms:modified>
</cp:coreProperties>
</file>