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rels" ContentType="application/vnd.openxmlformats-package.relationships+xml"/>
  <Default Extension="tif" ContentType="image/tif"/>
  <Default Extension="mov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4" r:id="rId3"/>
    <p:sldId id="301" r:id="rId4"/>
    <p:sldId id="30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300" r:id="rId17"/>
    <p:sldId id="29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8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 snapToObjects="1">
      <p:cViewPr varScale="1">
        <p:scale>
          <a:sx n="77" d="100"/>
          <a:sy n="77" d="100"/>
        </p:scale>
        <p:origin x="171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ti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white brush stroke.pdf" descr="white brush strok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" y="4787900"/>
            <a:ext cx="12928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val_horizontal.pdf" descr="oval_horizontal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Image"/>
          <p:cNvSpPr>
            <a:spLocks noGrp="1"/>
          </p:cNvSpPr>
          <p:nvPr>
            <p:ph type="pic" sz="quarter" idx="13"/>
          </p:nvPr>
        </p:nvSpPr>
        <p:spPr>
          <a:xfrm>
            <a:off x="7702550" y="32258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oval_horizontal.pdf" descr="oval_horizont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Image"/>
          <p:cNvSpPr>
            <a:spLocks noGrp="1"/>
          </p:cNvSpPr>
          <p:nvPr>
            <p:ph type="pic" idx="13"/>
          </p:nvPr>
        </p:nvSpPr>
        <p:spPr>
          <a:xfrm>
            <a:off x="1739900" y="1206500"/>
            <a:ext cx="9525000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white brush stroke.pdf" descr="white brush strok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0845">
            <a:off x="838200" y="4737099"/>
            <a:ext cx="524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oval_horizontal.pdf" descr="oval_horizontal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Image"/>
          <p:cNvSpPr>
            <a:spLocks noGrp="1"/>
          </p:cNvSpPr>
          <p:nvPr>
            <p:ph type="pic" sz="quarter" idx="13"/>
          </p:nvPr>
        </p:nvSpPr>
        <p:spPr>
          <a:xfrm>
            <a:off x="7702550" y="21463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tif"/><Relationship Id="rId16" Type="http://schemas.openxmlformats.org/officeDocument/2006/relationships/image" Target="../media/image4.tif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tiff" descr="shape_1.tif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tiff" descr="shape_2.tiff"/>
          <p:cNvPicPr>
            <a:picLocks noChangeAspect="1"/>
          </p:cNvPicPr>
          <p:nvPr/>
        </p:nvPicPr>
        <p:blipFill>
          <a:blip r:embed="rId16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 descr="white brush strok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058" y="9372600"/>
            <a:ext cx="357989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5" Type="http://schemas.openxmlformats.org/officeDocument/2006/relationships/image" Target="../media/image11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tif"/><Relationship Id="rId5" Type="http://schemas.openxmlformats.org/officeDocument/2006/relationships/image" Target="../media/image17.tif"/><Relationship Id="rId6" Type="http://schemas.openxmlformats.org/officeDocument/2006/relationships/image" Target="../media/image12.tif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microsoft.com/office/2007/relationships/media" Target="../media/media6.mov"/><Relationship Id="rId2" Type="http://schemas.openxmlformats.org/officeDocument/2006/relationships/audio" Target="../media/media6.mo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tif"/><Relationship Id="rId5" Type="http://schemas.openxmlformats.org/officeDocument/2006/relationships/image" Target="../media/image24.tif"/><Relationship Id="rId6" Type="http://schemas.openxmlformats.org/officeDocument/2006/relationships/image" Target="../media/image17.tif"/><Relationship Id="rId7" Type="http://schemas.openxmlformats.org/officeDocument/2006/relationships/image" Target="../media/image9.tif"/><Relationship Id="rId8" Type="http://schemas.openxmlformats.org/officeDocument/2006/relationships/image" Target="../media/image13.jpeg"/><Relationship Id="rId1" Type="http://schemas.microsoft.com/office/2007/relationships/media" Target="../media/media7.mov"/><Relationship Id="rId2" Type="http://schemas.openxmlformats.org/officeDocument/2006/relationships/audio" Target="../media/media7.mo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tif"/><Relationship Id="rId5" Type="http://schemas.openxmlformats.org/officeDocument/2006/relationships/image" Target="../media/image10.tif"/><Relationship Id="rId6" Type="http://schemas.openxmlformats.org/officeDocument/2006/relationships/image" Target="../media/image16.tif"/><Relationship Id="rId7" Type="http://schemas.openxmlformats.org/officeDocument/2006/relationships/image" Target="../media/image24.tif"/><Relationship Id="rId8" Type="http://schemas.openxmlformats.org/officeDocument/2006/relationships/image" Target="../media/image18.tif"/><Relationship Id="rId1" Type="http://schemas.microsoft.com/office/2007/relationships/media" Target="../media/media8.mov"/><Relationship Id="rId2" Type="http://schemas.openxmlformats.org/officeDocument/2006/relationships/audio" Target="../media/media8.mo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tif"/><Relationship Id="rId5" Type="http://schemas.openxmlformats.org/officeDocument/2006/relationships/image" Target="../media/image9.tif"/><Relationship Id="rId6" Type="http://schemas.openxmlformats.org/officeDocument/2006/relationships/image" Target="../media/image17.tif"/><Relationship Id="rId7" Type="http://schemas.openxmlformats.org/officeDocument/2006/relationships/image" Target="../media/image12.tif"/><Relationship Id="rId8" Type="http://schemas.openxmlformats.org/officeDocument/2006/relationships/image" Target="../media/image21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tif"/><Relationship Id="rId5" Type="http://schemas.openxmlformats.org/officeDocument/2006/relationships/image" Target="../media/image24.tif"/><Relationship Id="rId6" Type="http://schemas.openxmlformats.org/officeDocument/2006/relationships/image" Target="../media/image17.tif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microsoft.com/office/2007/relationships/media" Target="../media/media10.mov"/><Relationship Id="rId2" Type="http://schemas.openxmlformats.org/officeDocument/2006/relationships/audio" Target="../media/media10.mov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tif"/><Relationship Id="rId12" Type="http://schemas.openxmlformats.org/officeDocument/2006/relationships/image" Target="../media/image18.tif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Relationship Id="rId3" Type="http://schemas.openxmlformats.org/officeDocument/2006/relationships/image" Target="../media/image9.ti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8.tif"/><Relationship Id="rId7" Type="http://schemas.openxmlformats.org/officeDocument/2006/relationships/image" Target="../media/image15.jpeg"/><Relationship Id="rId8" Type="http://schemas.openxmlformats.org/officeDocument/2006/relationships/image" Target="../media/image16.tif"/><Relationship Id="rId9" Type="http://schemas.openxmlformats.org/officeDocument/2006/relationships/image" Target="../media/image10.tif"/><Relationship Id="rId10" Type="http://schemas.openxmlformats.org/officeDocument/2006/relationships/image" Target="../media/image11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tif"/><Relationship Id="rId5" Type="http://schemas.openxmlformats.org/officeDocument/2006/relationships/image" Target="../media/image8.tif"/><Relationship Id="rId6" Type="http://schemas.openxmlformats.org/officeDocument/2006/relationships/image" Target="../media/image11.tif"/><Relationship Id="rId7" Type="http://schemas.openxmlformats.org/officeDocument/2006/relationships/image" Target="../media/image10.tif"/><Relationship Id="rId8" Type="http://schemas.openxmlformats.org/officeDocument/2006/relationships/image" Target="../media/image12.tif"/><Relationship Id="rId1" Type="http://schemas.microsoft.com/office/2007/relationships/media" Target="../media/media11.mov"/><Relationship Id="rId2" Type="http://schemas.openxmlformats.org/officeDocument/2006/relationships/audio" Target="../media/media11.mo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12.tif"/><Relationship Id="rId5" Type="http://schemas.openxmlformats.org/officeDocument/2006/relationships/image" Target="../media/image8.tif"/><Relationship Id="rId6" Type="http://schemas.openxmlformats.org/officeDocument/2006/relationships/image" Target="../media/image25.tif"/><Relationship Id="rId7" Type="http://schemas.openxmlformats.org/officeDocument/2006/relationships/image" Target="../media/image11.tif"/><Relationship Id="rId8" Type="http://schemas.openxmlformats.org/officeDocument/2006/relationships/image" Target="../media/image18.tif"/><Relationship Id="rId1" Type="http://schemas.microsoft.com/office/2007/relationships/media" Target="../media/media12.mov"/><Relationship Id="rId2" Type="http://schemas.openxmlformats.org/officeDocument/2006/relationships/audio" Target="../media/media12.mo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5" Type="http://schemas.openxmlformats.org/officeDocument/2006/relationships/image" Target="../media/image23.tif"/><Relationship Id="rId1" Type="http://schemas.microsoft.com/office/2007/relationships/media" Target="../media/media13.mov"/><Relationship Id="rId2" Type="http://schemas.openxmlformats.org/officeDocument/2006/relationships/audio" Target="../media/media13.mo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5" Type="http://schemas.openxmlformats.org/officeDocument/2006/relationships/image" Target="../media/image23.tif"/><Relationship Id="rId1" Type="http://schemas.microsoft.com/office/2007/relationships/media" Target="../media/media14.mov"/><Relationship Id="rId2" Type="http://schemas.openxmlformats.org/officeDocument/2006/relationships/audio" Target="../media/media14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tif"/><Relationship Id="rId5" Type="http://schemas.openxmlformats.org/officeDocument/2006/relationships/image" Target="../media/image11.tif"/><Relationship Id="rId6" Type="http://schemas.openxmlformats.org/officeDocument/2006/relationships/image" Target="../media/image10.tif"/><Relationship Id="rId7" Type="http://schemas.openxmlformats.org/officeDocument/2006/relationships/image" Target="../media/image12.tif"/><Relationship Id="rId8" Type="http://schemas.openxmlformats.org/officeDocument/2006/relationships/image" Target="../media/image2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tif"/><Relationship Id="rId5" Type="http://schemas.openxmlformats.org/officeDocument/2006/relationships/image" Target="../media/image9.tif"/><Relationship Id="rId6" Type="http://schemas.openxmlformats.org/officeDocument/2006/relationships/image" Target="../media/image10.tif"/><Relationship Id="rId7" Type="http://schemas.openxmlformats.org/officeDocument/2006/relationships/image" Target="../media/image24.tif"/><Relationship Id="rId8" Type="http://schemas.openxmlformats.org/officeDocument/2006/relationships/image" Target="../media/image17.tif"/><Relationship Id="rId1" Type="http://schemas.microsoft.com/office/2007/relationships/media" Target="../media/media3.mov"/><Relationship Id="rId2" Type="http://schemas.openxmlformats.org/officeDocument/2006/relationships/audio" Target="../media/media3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tif"/><Relationship Id="rId5" Type="http://schemas.openxmlformats.org/officeDocument/2006/relationships/image" Target="../media/image24.tif"/><Relationship Id="rId6" Type="http://schemas.openxmlformats.org/officeDocument/2006/relationships/image" Target="../media/image17.tif"/><Relationship Id="rId7" Type="http://schemas.openxmlformats.org/officeDocument/2006/relationships/image" Target="../media/image13.jpeg"/><Relationship Id="rId8" Type="http://schemas.openxmlformats.org/officeDocument/2006/relationships/image" Target="../media/image21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tif"/><Relationship Id="rId5" Type="http://schemas.openxmlformats.org/officeDocument/2006/relationships/image" Target="../media/image11.tif"/><Relationship Id="rId6" Type="http://schemas.openxmlformats.org/officeDocument/2006/relationships/image" Target="../media/image16.tif"/><Relationship Id="rId7" Type="http://schemas.openxmlformats.org/officeDocument/2006/relationships/image" Target="../media/image24.tif"/><Relationship Id="rId8" Type="http://schemas.openxmlformats.org/officeDocument/2006/relationships/image" Target="../media/image14.jpeg"/><Relationship Id="rId1" Type="http://schemas.microsoft.com/office/2007/relationships/media" Target="../media/media5.mov"/><Relationship Id="rId2" Type="http://schemas.openxmlformats.org/officeDocument/2006/relationships/audio" Target="../media/media5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eauyn Traa…"/>
          <p:cNvSpPr txBox="1"/>
          <p:nvPr/>
        </p:nvSpPr>
        <p:spPr>
          <a:xfrm>
            <a:off x="3169339" y="217442"/>
            <a:ext cx="9835461" cy="301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78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/>
              <a:t>Ceauyn Traa </a:t>
            </a:r>
            <a:r>
              <a:rPr lang="en-GB" sz="4400"/>
              <a:t>(Activities)</a:t>
            </a:r>
          </a:p>
          <a:p>
            <a:pPr algn="l" defTabSz="457200">
              <a:defRPr sz="78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6000"/>
              <a:t>     Traa son gamman!</a:t>
            </a:r>
          </a:p>
          <a:p>
            <a:pPr algn="l" defTabSz="457200">
              <a:defRPr sz="78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4400"/>
              <a:t>          (Time for a game!)</a:t>
            </a:r>
            <a:endParaRPr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902" y="6642100"/>
            <a:ext cx="3998198" cy="270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5620" y="6729311"/>
            <a:ext cx="3736881" cy="2466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366" y="217442"/>
            <a:ext cx="2831440" cy="2881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46769" y="6729311"/>
            <a:ext cx="3824450" cy="25306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32509" y="3630305"/>
            <a:ext cx="124399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defRPr sz="78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4000">
                <a:latin typeface="Comic Sans MS" charset="0"/>
                <a:ea typeface="Comic Sans MS" charset="0"/>
                <a:cs typeface="Comic Sans MS" charset="0"/>
              </a:rPr>
              <a:t>In this game, you can practise the activities you learnt in PowerPoint 5. </a:t>
            </a:r>
          </a:p>
          <a:p>
            <a:pPr algn="l" defTabSz="457200">
              <a:defRPr sz="78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4000">
                <a:latin typeface="Comic Sans MS" charset="0"/>
                <a:ea typeface="Comic Sans MS" charset="0"/>
                <a:cs typeface="Comic Sans MS" charset="0"/>
              </a:rPr>
              <a:t>Go to the next slide for a quick recap. </a:t>
            </a:r>
          </a:p>
          <a:p>
            <a:pPr algn="l" defTabSz="457200">
              <a:defRPr sz="78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4000">
                <a:latin typeface="Comic Sans MS" charset="0"/>
                <a:ea typeface="Comic Sans MS" charset="0"/>
                <a:cs typeface="Comic Sans MS" charset="0"/>
              </a:rPr>
              <a:t>When you are ready, click to start the game.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176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177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178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179" name="cloie bluckan coshey-3.mov" descr="cloie bluckan coshey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159500" y="3937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3067" y="1791376"/>
            <a:ext cx="3787266" cy="2455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81373" y="1756302"/>
            <a:ext cx="4601915" cy="252563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3415467" y="540865"/>
            <a:ext cx="6857648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cloie bluckan coshey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2" name="reading.jpg" descr="reading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107" y="5834846"/>
            <a:ext cx="4268446" cy="292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cloie bluckan coshey.jpeg" descr="cloie bluckan coshey.jpeg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682B4AE-2242-F64A-BB5D-D5996A8749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9528" y="5720731"/>
            <a:ext cx="3643374" cy="2778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audio>
          </p:childTnLst>
        </p:cTn>
      </p:par>
    </p:tnLst>
    <p:bldLst>
      <p:bldP spid="185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189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190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191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192" name="Cloie er PS3.mov" descr="Cloie er PS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65900" y="2413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17560" y="5902506"/>
            <a:ext cx="4160765" cy="2761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4756" y="5894178"/>
            <a:ext cx="3787266" cy="2455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23943" y="1681199"/>
            <a:ext cx="4297054" cy="28367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4750767" y="540865"/>
            <a:ext cx="4187045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cloie er PS3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2" name="reading.jpg" descr="reading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719" y="1917700"/>
            <a:ext cx="4268446" cy="2928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audio>
          </p:childTnLst>
        </p:cTn>
      </p:par>
    </p:tnLst>
    <p:bldLst>
      <p:bldP spid="198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02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03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04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05" name="shooyl-3.mov" descr="shooyl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0729" y="438194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96702" y="5480050"/>
            <a:ext cx="3419881" cy="3480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2223" y="5855370"/>
            <a:ext cx="2380311" cy="306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22751" y="1738498"/>
            <a:ext cx="4160765" cy="276188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5624533" y="438194"/>
            <a:ext cx="2140009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shooyl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3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74800" y="1714500"/>
            <a:ext cx="3935633" cy="2585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4698257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audio>
          </p:childTnLst>
        </p:cTn>
      </p:par>
    </p:tnLst>
    <p:bldLst>
      <p:bldP spid="198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02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03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04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06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84145" y="1596048"/>
            <a:ext cx="3419881" cy="348001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4620253" y="438194"/>
            <a:ext cx="4148573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gee berreen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2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3829" y="1917700"/>
            <a:ext cx="4297054" cy="2836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92143" y="6039172"/>
            <a:ext cx="4168740" cy="2702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75865" y="6173170"/>
            <a:ext cx="4436439" cy="2434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ee berreen.mp3" descr="gee berreen.mp3">
            <a:hlinkClick r:id="" action="ppaction://media"/>
            <a:extLst>
              <a:ext uri="{FF2B5EF4-FFF2-40B4-BE49-F238E27FC236}">
                <a16:creationId xmlns="" xmlns:a16="http://schemas.microsoft.com/office/drawing/2014/main" id="{B2A35185-199C-7341-9324-F264C823A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358" y="5524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2071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2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12"/>
                </p:tgtEl>
              </p:cMediaNode>
            </p:audio>
          </p:childTnLst>
        </p:cTn>
      </p:par>
    </p:tnLst>
    <p:bldLst>
      <p:bldP spid="211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15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16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17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18" name="Markiagh er roar.mov" descr="Markiagh er roar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383987" y="376415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1800" y="5764398"/>
            <a:ext cx="4160765" cy="2761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5570" y="1788509"/>
            <a:ext cx="4164968" cy="27003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3772934" y="540865"/>
            <a:ext cx="6142707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markiaght er roar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2" name="reading.jpg" descr="reading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22" y="1788509"/>
            <a:ext cx="4268446" cy="292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cloie bluckan coshey.jpeg" descr="cloie bluckan coshey.jpeg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F682B4AE-2242-F64A-BB5D-D5996A8749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063" y="5726181"/>
            <a:ext cx="3638924" cy="2775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xmlns="" id="{CE22ABCC-A3F4-4249-858D-89AD714B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942" y="7268228"/>
            <a:ext cx="2651552" cy="145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xmlns="" id="{3D74EAD3-5680-F148-804F-6BCD40A4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043" y="905734"/>
            <a:ext cx="2771271" cy="1829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reading.jpg" descr="reading.jpg">
            <a:extLst>
              <a:ext uri="{FF2B5EF4-FFF2-40B4-BE49-F238E27FC236}">
                <a16:creationId xmlns:a16="http://schemas.microsoft.com/office/drawing/2014/main" xmlns="" id="{A972BCFC-7423-7A43-8759-5066EB06B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190" y="4154322"/>
            <a:ext cx="2380068" cy="163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loie bluckan coshey.jpeg" descr="cloie bluckan coshey.jpeg">
            <a:extLst>
              <a:ext uri="{FF2B5EF4-FFF2-40B4-BE49-F238E27FC236}">
                <a16:creationId xmlns:a16="http://schemas.microsoft.com/office/drawing/2014/main" xmlns="" id="{F682B4AE-2242-F64A-BB5D-D5996A874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703" y="4147008"/>
            <a:ext cx="2334511" cy="1780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xmlns="" id="{368308BE-AFA0-EA46-8A5B-0FDA5BE6C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41" y="4372495"/>
            <a:ext cx="2306319" cy="1560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riding a bike.jpg" descr="riding a bike.jpg">
            <a:extLst>
              <a:ext uri="{FF2B5EF4-FFF2-40B4-BE49-F238E27FC236}">
                <a16:creationId xmlns:a16="http://schemas.microsoft.com/office/drawing/2014/main" xmlns="" id="{53C0F72E-9841-3D43-B1CD-016FAC0F7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40" y="7371335"/>
            <a:ext cx="2190841" cy="14612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7579CF-9A3A-5C4A-94CD-1281DD62DE47}"/>
              </a:ext>
            </a:extLst>
          </p:cNvPr>
          <p:cNvSpPr/>
          <p:nvPr/>
        </p:nvSpPr>
        <p:spPr>
          <a:xfrm>
            <a:off x="2547627" y="177577"/>
            <a:ext cx="98882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400" dirty="0" err="1">
                <a:latin typeface="Chalkboard" panose="03050602040202020205" pitchFamily="66" charset="77"/>
              </a:rPr>
              <a:t>   S’mie</a:t>
            </a:r>
            <a:r>
              <a:rPr lang="en-GB" sz="4400" dirty="0">
                <a:latin typeface="Chalkboard" panose="03050602040202020205" pitchFamily="66" charset="77"/>
              </a:rPr>
              <a:t> </a:t>
            </a:r>
            <a:r>
              <a:rPr lang="en-GB" sz="4400" dirty="0" err="1">
                <a:latin typeface="Chalkboard" panose="03050602040202020205" pitchFamily="66" charset="77"/>
              </a:rPr>
              <a:t>lhiam</a:t>
            </a:r>
            <a:r>
              <a:rPr lang="en-GB" sz="4400" dirty="0">
                <a:latin typeface="Chalkboard" panose="03050602040202020205" pitchFamily="66" charset="77"/>
              </a:rPr>
              <a:t> …      Cha mie lhiam </a:t>
            </a:r>
            <a:r>
              <a:rPr lang="mr-IN" sz="4400" dirty="0">
                <a:latin typeface="Chalkboard" panose="03050602040202020205" pitchFamily="66" charset="77"/>
              </a:rPr>
              <a:t>…</a:t>
            </a:r>
            <a:endParaRPr lang="en-US" sz="4400" dirty="0">
              <a:latin typeface="Chalkboard" panose="03050602040202020205" pitchFamily="66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F8FF2D1-0843-3F4B-81CE-5FBF62A4B62D}"/>
              </a:ext>
            </a:extLst>
          </p:cNvPr>
          <p:cNvSpPr/>
          <p:nvPr/>
        </p:nvSpPr>
        <p:spPr>
          <a:xfrm>
            <a:off x="225407" y="3335358"/>
            <a:ext cx="232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shooyl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1873059-C61D-0946-A758-D38C8FE0FBCC}"/>
              </a:ext>
            </a:extLst>
          </p:cNvPr>
          <p:cNvSpPr/>
          <p:nvPr/>
        </p:nvSpPr>
        <p:spPr>
          <a:xfrm>
            <a:off x="3995464" y="3163938"/>
            <a:ext cx="968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roie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331342F-19E5-7948-9E12-51338D910AF9}"/>
              </a:ext>
            </a:extLst>
          </p:cNvPr>
          <p:cNvSpPr/>
          <p:nvPr/>
        </p:nvSpPr>
        <p:spPr>
          <a:xfrm>
            <a:off x="7319304" y="3099807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snaue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68E3BDD-4415-7B4F-963C-1C257ABA2241}"/>
              </a:ext>
            </a:extLst>
          </p:cNvPr>
          <p:cNvSpPr/>
          <p:nvPr/>
        </p:nvSpPr>
        <p:spPr>
          <a:xfrm>
            <a:off x="95366" y="8832626"/>
            <a:ext cx="423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markiaght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er</a:t>
            </a:r>
            <a:r>
              <a:rPr lang="en-GB" dirty="0">
                <a:latin typeface="Chalkboard" panose="03050602040202020205" pitchFamily="66" charset="77"/>
              </a:rPr>
              <a:t> roar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D0D4F2B-AAB2-8B4A-B517-6DBEB15DABBE}"/>
              </a:ext>
            </a:extLst>
          </p:cNvPr>
          <p:cNvSpPr/>
          <p:nvPr/>
        </p:nvSpPr>
        <p:spPr>
          <a:xfrm>
            <a:off x="6278927" y="8804005"/>
            <a:ext cx="1524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cadley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EBF971-5732-0F47-866B-B83D62D5501F}"/>
              </a:ext>
            </a:extLst>
          </p:cNvPr>
          <p:cNvSpPr/>
          <p:nvPr/>
        </p:nvSpPr>
        <p:spPr>
          <a:xfrm>
            <a:off x="1043127" y="6099885"/>
            <a:ext cx="113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cloie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6DF9004-D1BA-F848-813A-0F9AF218CDA1}"/>
              </a:ext>
            </a:extLst>
          </p:cNvPr>
          <p:cNvSpPr/>
          <p:nvPr/>
        </p:nvSpPr>
        <p:spPr>
          <a:xfrm>
            <a:off x="3447148" y="5857218"/>
            <a:ext cx="2898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cloie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bluckan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coshey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9D558EC-916E-5045-B67E-EEFE54BD3374}"/>
              </a:ext>
            </a:extLst>
          </p:cNvPr>
          <p:cNvSpPr/>
          <p:nvPr/>
        </p:nvSpPr>
        <p:spPr>
          <a:xfrm>
            <a:off x="6606806" y="5848437"/>
            <a:ext cx="2898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lhaih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lioar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F65561E-2195-014B-BE88-92C2808F1A99}"/>
              </a:ext>
            </a:extLst>
          </p:cNvPr>
          <p:cNvSpPr/>
          <p:nvPr/>
        </p:nvSpPr>
        <p:spPr>
          <a:xfrm>
            <a:off x="10056181" y="6179128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</a:t>
            </a:r>
            <a:r>
              <a:rPr lang="en-GB" dirty="0" err="1">
                <a:latin typeface="Chalkboard" panose="03050602040202020205" pitchFamily="66" charset="77"/>
              </a:rPr>
              <a:t>loie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er</a:t>
            </a:r>
            <a:r>
              <a:rPr lang="en-GB" dirty="0">
                <a:latin typeface="Chalkboard" panose="03050602040202020205" pitchFamily="66" charset="77"/>
              </a:rPr>
              <a:t> PS3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6FD5572-3687-5D48-BA7F-92D8C52BA994}"/>
              </a:ext>
            </a:extLst>
          </p:cNvPr>
          <p:cNvSpPr/>
          <p:nvPr/>
        </p:nvSpPr>
        <p:spPr>
          <a:xfrm>
            <a:off x="9751268" y="2735194"/>
            <a:ext cx="3036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jeeaghyn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er</a:t>
            </a:r>
            <a:endParaRPr lang="en-GB" dirty="0">
              <a:latin typeface="Chalkboard" panose="03050602040202020205" pitchFamily="66" charset="77"/>
            </a:endParaRPr>
          </a:p>
          <a:p>
            <a:r>
              <a:rPr lang="en-GB" dirty="0">
                <a:latin typeface="Chalkboard" panose="03050602040202020205" pitchFamily="66" charset="77"/>
              </a:rPr>
              <a:t>y </a:t>
            </a:r>
            <a:r>
              <a:rPr lang="en-GB" dirty="0" err="1">
                <a:latin typeface="Chalkboard" panose="03050602040202020205" pitchFamily="66" charset="77"/>
              </a:rPr>
              <a:t>çhellveeish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21E3DF1-7779-E448-9813-82F4405739B3}"/>
              </a:ext>
            </a:extLst>
          </p:cNvPr>
          <p:cNvSpPr/>
          <p:nvPr/>
        </p:nvSpPr>
        <p:spPr>
          <a:xfrm>
            <a:off x="9364500" y="8738373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halkboard" panose="03050602040202020205" pitchFamily="66" charset="77"/>
              </a:rPr>
              <a:t>gee </a:t>
            </a:r>
            <a:r>
              <a:rPr lang="en-GB" dirty="0" err="1">
                <a:latin typeface="Chalkboard" panose="03050602040202020205" pitchFamily="66" charset="77"/>
              </a:rPr>
              <a:t>berreen</a:t>
            </a:r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27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5647" y="731912"/>
            <a:ext cx="2001739" cy="2573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87026" y="1073167"/>
            <a:ext cx="2114470" cy="215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85148" y="1199116"/>
            <a:ext cx="2837112" cy="1877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751268" y="4226085"/>
            <a:ext cx="3074217" cy="1993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774830" y="6999258"/>
            <a:ext cx="2712881" cy="1782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365" y="257940"/>
            <a:ext cx="543969" cy="543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9304" y="257940"/>
            <a:ext cx="596538" cy="5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7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25"/>
                </p:tgtEl>
              </p:cMediaNode>
            </p:audio>
          </p:childTnLst>
        </p:cTn>
      </p:par>
    </p:tnLst>
    <p:bldLst>
      <p:bldP spid="224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28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29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30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31" name="roie.mov" descr="roie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0729" y="316346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9700" y="2138907"/>
            <a:ext cx="3981064" cy="2693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8689" y="6047495"/>
            <a:ext cx="3873456" cy="2563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42119" y="1745656"/>
            <a:ext cx="3419882" cy="3480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49274" y="6157050"/>
            <a:ext cx="4436439" cy="243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6082859" y="494699"/>
            <a:ext cx="1522853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6000"/>
              <a:t>roie</a:t>
            </a:r>
            <a:endParaRPr sz="60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" fill="hold"/>
                                        <p:tgtEl>
                                          <p:spTgt spid="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38"/>
                </p:tgtEl>
              </p:cMediaNode>
            </p:audio>
          </p:childTnLst>
        </p:cTn>
      </p:par>
    </p:tnLst>
    <p:bldLst>
      <p:bldP spid="237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3973" y="1880846"/>
            <a:ext cx="4601915" cy="2525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46900" y="5485884"/>
            <a:ext cx="3935633" cy="266277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a)"/>
          <p:cNvSpPr txBox="1"/>
          <p:nvPr/>
        </p:nvSpPr>
        <p:spPr>
          <a:xfrm>
            <a:off x="914403" y="14097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43" name="d)"/>
          <p:cNvSpPr txBox="1"/>
          <p:nvPr/>
        </p:nvSpPr>
        <p:spPr>
          <a:xfrm>
            <a:off x="6471639" y="5080000"/>
            <a:ext cx="47137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44" name="c)"/>
          <p:cNvSpPr txBox="1"/>
          <p:nvPr/>
        </p:nvSpPr>
        <p:spPr>
          <a:xfrm>
            <a:off x="911655" y="50800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45" name="b)"/>
          <p:cNvSpPr txBox="1"/>
          <p:nvPr/>
        </p:nvSpPr>
        <p:spPr>
          <a:xfrm>
            <a:off x="6199161" y="1409700"/>
            <a:ext cx="47366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46" name="cadley.mov" descr="cadley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752600" y="7239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26631" y="5780795"/>
            <a:ext cx="3873456" cy="2563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74800" y="1714500"/>
            <a:ext cx="3935633" cy="25854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5739017" y="540865"/>
            <a:ext cx="2210541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cadley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999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51"/>
                </p:tgtEl>
              </p:cMediaNode>
            </p:audio>
          </p:childTnLst>
        </p:cTn>
      </p:par>
    </p:tnLst>
    <p:bldLst>
      <p:bldP spid="250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Jeant!"/>
          <p:cNvSpPr txBox="1">
            <a:spLocks noGrp="1"/>
          </p:cNvSpPr>
          <p:nvPr>
            <p:ph type="title"/>
          </p:nvPr>
        </p:nvSpPr>
        <p:spPr>
          <a:xfrm>
            <a:off x="3927071" y="502921"/>
            <a:ext cx="5524500" cy="2794000"/>
          </a:xfrm>
          <a:prstGeom prst="rect">
            <a:avLst/>
          </a:prstGeom>
        </p:spPr>
        <p:txBody>
          <a:bodyPr/>
          <a:lstStyle>
            <a:lvl1pPr>
              <a:defRPr sz="14400"/>
            </a:lvl1pPr>
          </a:lstStyle>
          <a:p>
            <a:r>
              <a:t>Jeant!</a:t>
            </a:r>
            <a:r>
              <a:rPr lang="en-GB"/>
              <a:t/>
            </a:r>
            <a:br>
              <a:rPr lang="en-GB"/>
            </a:br>
            <a:r>
              <a:rPr lang="en-GB" sz="8000"/>
              <a:t>(Done!)</a:t>
            </a:r>
            <a:endParaRPr sz="8000"/>
          </a:p>
        </p:txBody>
      </p:sp>
      <p:pic>
        <p:nvPicPr>
          <p:cNvPr id="254" name="images-2.jpg" descr="images-2.jpg"/>
          <p:cNvPicPr>
            <a:picLocks noChangeAspect="1"/>
          </p:cNvPicPr>
          <p:nvPr/>
        </p:nvPicPr>
        <p:blipFill>
          <a:blip r:embed="rId4">
            <a:extLst/>
          </a:blip>
          <a:srcRect l="18046" t="5848" r="15086" b="6586"/>
          <a:stretch>
            <a:fillRect/>
          </a:stretch>
        </p:blipFill>
        <p:spPr>
          <a:xfrm>
            <a:off x="5116438" y="3854985"/>
            <a:ext cx="2539146" cy="4996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6" h="21566" extrusionOk="0">
                <a:moveTo>
                  <a:pt x="18410" y="4"/>
                </a:moveTo>
                <a:cubicBezTo>
                  <a:pt x="18137" y="-5"/>
                  <a:pt x="17823" y="3"/>
                  <a:pt x="17448" y="23"/>
                </a:cubicBezTo>
                <a:cubicBezTo>
                  <a:pt x="16411" y="77"/>
                  <a:pt x="15656" y="340"/>
                  <a:pt x="15014" y="876"/>
                </a:cubicBezTo>
                <a:cubicBezTo>
                  <a:pt x="14654" y="1176"/>
                  <a:pt x="14625" y="1309"/>
                  <a:pt x="14624" y="2561"/>
                </a:cubicBezTo>
                <a:cubicBezTo>
                  <a:pt x="14623" y="3328"/>
                  <a:pt x="14704" y="4031"/>
                  <a:pt x="14810" y="4173"/>
                </a:cubicBezTo>
                <a:cubicBezTo>
                  <a:pt x="14915" y="4312"/>
                  <a:pt x="15002" y="4896"/>
                  <a:pt x="15004" y="5472"/>
                </a:cubicBezTo>
                <a:lnTo>
                  <a:pt x="15007" y="6518"/>
                </a:lnTo>
                <a:lnTo>
                  <a:pt x="14344" y="6857"/>
                </a:lnTo>
                <a:cubicBezTo>
                  <a:pt x="12886" y="7607"/>
                  <a:pt x="12090" y="7792"/>
                  <a:pt x="10095" y="7841"/>
                </a:cubicBezTo>
                <a:cubicBezTo>
                  <a:pt x="9281" y="7860"/>
                  <a:pt x="7949" y="7942"/>
                  <a:pt x="7134" y="8022"/>
                </a:cubicBezTo>
                <a:cubicBezTo>
                  <a:pt x="6320" y="8102"/>
                  <a:pt x="5536" y="8167"/>
                  <a:pt x="5393" y="8168"/>
                </a:cubicBezTo>
                <a:cubicBezTo>
                  <a:pt x="5249" y="8168"/>
                  <a:pt x="4924" y="8244"/>
                  <a:pt x="4670" y="8336"/>
                </a:cubicBezTo>
                <a:cubicBezTo>
                  <a:pt x="4416" y="8427"/>
                  <a:pt x="4086" y="8502"/>
                  <a:pt x="3934" y="8502"/>
                </a:cubicBezTo>
                <a:cubicBezTo>
                  <a:pt x="3507" y="8502"/>
                  <a:pt x="2831" y="9116"/>
                  <a:pt x="2609" y="9709"/>
                </a:cubicBezTo>
                <a:cubicBezTo>
                  <a:pt x="2356" y="10386"/>
                  <a:pt x="1776" y="11165"/>
                  <a:pt x="1307" y="11457"/>
                </a:cubicBezTo>
                <a:cubicBezTo>
                  <a:pt x="103" y="12203"/>
                  <a:pt x="-239" y="12787"/>
                  <a:pt x="158" y="13409"/>
                </a:cubicBezTo>
                <a:cubicBezTo>
                  <a:pt x="298" y="13630"/>
                  <a:pt x="315" y="13814"/>
                  <a:pt x="208" y="13963"/>
                </a:cubicBezTo>
                <a:cubicBezTo>
                  <a:pt x="92" y="14122"/>
                  <a:pt x="108" y="14211"/>
                  <a:pt x="271" y="14276"/>
                </a:cubicBezTo>
                <a:cubicBezTo>
                  <a:pt x="419" y="14335"/>
                  <a:pt x="537" y="14707"/>
                  <a:pt x="611" y="15352"/>
                </a:cubicBezTo>
                <a:cubicBezTo>
                  <a:pt x="690" y="16049"/>
                  <a:pt x="842" y="16507"/>
                  <a:pt x="1133" y="16919"/>
                </a:cubicBezTo>
                <a:cubicBezTo>
                  <a:pt x="1360" y="17239"/>
                  <a:pt x="1583" y="17662"/>
                  <a:pt x="1630" y="17859"/>
                </a:cubicBezTo>
                <a:cubicBezTo>
                  <a:pt x="1677" y="18056"/>
                  <a:pt x="1771" y="18440"/>
                  <a:pt x="1836" y="18711"/>
                </a:cubicBezTo>
                <a:cubicBezTo>
                  <a:pt x="1984" y="19328"/>
                  <a:pt x="2494" y="19857"/>
                  <a:pt x="3045" y="19965"/>
                </a:cubicBezTo>
                <a:cubicBezTo>
                  <a:pt x="3277" y="20010"/>
                  <a:pt x="3564" y="20129"/>
                  <a:pt x="3684" y="20228"/>
                </a:cubicBezTo>
                <a:cubicBezTo>
                  <a:pt x="3871" y="20382"/>
                  <a:pt x="4737" y="20600"/>
                  <a:pt x="5969" y="20806"/>
                </a:cubicBezTo>
                <a:cubicBezTo>
                  <a:pt x="6142" y="20835"/>
                  <a:pt x="6245" y="20893"/>
                  <a:pt x="6195" y="20934"/>
                </a:cubicBezTo>
                <a:cubicBezTo>
                  <a:pt x="6146" y="20975"/>
                  <a:pt x="6343" y="21142"/>
                  <a:pt x="6632" y="21304"/>
                </a:cubicBezTo>
                <a:cubicBezTo>
                  <a:pt x="7122" y="21580"/>
                  <a:pt x="7206" y="21595"/>
                  <a:pt x="7970" y="21542"/>
                </a:cubicBezTo>
                <a:cubicBezTo>
                  <a:pt x="8420" y="21511"/>
                  <a:pt x="9886" y="21464"/>
                  <a:pt x="11227" y="21438"/>
                </a:cubicBezTo>
                <a:cubicBezTo>
                  <a:pt x="14102" y="21381"/>
                  <a:pt x="14712" y="21269"/>
                  <a:pt x="15923" y="20576"/>
                </a:cubicBezTo>
                <a:cubicBezTo>
                  <a:pt x="16755" y="20100"/>
                  <a:pt x="17111" y="19623"/>
                  <a:pt x="17042" y="19081"/>
                </a:cubicBezTo>
                <a:cubicBezTo>
                  <a:pt x="17012" y="18851"/>
                  <a:pt x="17194" y="18559"/>
                  <a:pt x="17654" y="18092"/>
                </a:cubicBezTo>
                <a:cubicBezTo>
                  <a:pt x="18490" y="17246"/>
                  <a:pt x="18634" y="16658"/>
                  <a:pt x="18137" y="16129"/>
                </a:cubicBezTo>
                <a:lnTo>
                  <a:pt x="17784" y="15751"/>
                </a:lnTo>
                <a:lnTo>
                  <a:pt x="18377" y="15350"/>
                </a:lnTo>
                <a:cubicBezTo>
                  <a:pt x="18704" y="15130"/>
                  <a:pt x="19135" y="14719"/>
                  <a:pt x="19336" y="14435"/>
                </a:cubicBezTo>
                <a:cubicBezTo>
                  <a:pt x="19537" y="14152"/>
                  <a:pt x="19852" y="13709"/>
                  <a:pt x="20035" y="13452"/>
                </a:cubicBezTo>
                <a:cubicBezTo>
                  <a:pt x="20219" y="13195"/>
                  <a:pt x="20368" y="12904"/>
                  <a:pt x="20368" y="12806"/>
                </a:cubicBezTo>
                <a:cubicBezTo>
                  <a:pt x="20368" y="12709"/>
                  <a:pt x="20499" y="12397"/>
                  <a:pt x="20662" y="12111"/>
                </a:cubicBezTo>
                <a:cubicBezTo>
                  <a:pt x="20912" y="11670"/>
                  <a:pt x="20960" y="11103"/>
                  <a:pt x="20985" y="8366"/>
                </a:cubicBezTo>
                <a:cubicBezTo>
                  <a:pt x="21000" y="6593"/>
                  <a:pt x="21066" y="5042"/>
                  <a:pt x="21128" y="4918"/>
                </a:cubicBezTo>
                <a:cubicBezTo>
                  <a:pt x="21322" y="4532"/>
                  <a:pt x="21361" y="3653"/>
                  <a:pt x="21228" y="2724"/>
                </a:cubicBezTo>
                <a:cubicBezTo>
                  <a:pt x="21034" y="1376"/>
                  <a:pt x="20942" y="1176"/>
                  <a:pt x="20235" y="634"/>
                </a:cubicBezTo>
                <a:cubicBezTo>
                  <a:pt x="19676" y="206"/>
                  <a:pt x="19231" y="31"/>
                  <a:pt x="1841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5" name="jeant 2-1.mov" descr="jean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553700" y="52578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x-wrong-cross-no-th.png" descr="x-wrong-cross-no-th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9666" y="2050007"/>
            <a:ext cx="6049969" cy="5384473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Arrow">
            <a:hlinkClick r:id="" action="ppaction://hlinkshowjump?jump=lastslideviewed"/>
          </p:cNvPr>
          <p:cNvSpPr/>
          <p:nvPr/>
        </p:nvSpPr>
        <p:spPr>
          <a:xfrm flipH="1">
            <a:off x="559383" y="8001582"/>
            <a:ext cx="1294234" cy="1294235"/>
          </a:xfrm>
          <a:prstGeom prst="rightArrow">
            <a:avLst>
              <a:gd name="adj1" fmla="val 32000"/>
              <a:gd name="adj2" fmla="val 43176"/>
            </a:avLst>
          </a:prstGeom>
          <a:solidFill>
            <a:srgbClr val="A31400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8" name="cha nee-1.mov" descr="cha nee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436100" y="889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" fill="hold"/>
                                        <p:tgtEl>
                                          <p:spTgt spid="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9"/>
                            </p:stCondLst>
                            <p:childTnLst>
                              <p:par>
                                <p:cTn id="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478"/>
                </p:tgtEl>
              </p:cMediaNode>
            </p:audio>
          </p:childTnLst>
        </p:cTn>
      </p:par>
    </p:tnLst>
    <p:bldLst>
      <p:bldP spid="47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28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29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30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32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9700" y="2138907"/>
            <a:ext cx="3981064" cy="2693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8689" y="6047495"/>
            <a:ext cx="3873456" cy="2563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42119" y="1745656"/>
            <a:ext cx="3419882" cy="3480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49274" y="6157050"/>
            <a:ext cx="4436439" cy="243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5965038" y="494699"/>
            <a:ext cx="1758495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6000"/>
              <a:t>cloie</a:t>
            </a:r>
            <a:endParaRPr sz="60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2" name="cloie.mp3" descr="cloie.mp3">
            <a:hlinkClick r:id="" action="ppaction://media"/>
            <a:extLst>
              <a:ext uri="{FF2B5EF4-FFF2-40B4-BE49-F238E27FC236}">
                <a16:creationId xmlns="" xmlns:a16="http://schemas.microsoft.com/office/drawing/2014/main" id="{B271ED92-2F9F-C442-A962-EF96446FB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2119" y="489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44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7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4772565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audio>
          </p:childTnLst>
        </p:cTn>
      </p:par>
    </p:tnLst>
    <p:bldLst>
      <p:bldP spid="14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137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138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139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140" name="Jeeaghyn er y chellveeish-2.mov" descr="Jeeaghyn er y chellveeish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80933" y="312651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74743" y="6157300"/>
            <a:ext cx="4256781" cy="2810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77019" y="5391150"/>
            <a:ext cx="3419882" cy="3480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22751" y="1738498"/>
            <a:ext cx="4160765" cy="2761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93326" y="1779378"/>
            <a:ext cx="3948185" cy="25598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2531409" y="540865"/>
            <a:ext cx="8625759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jeeaghyn er y çhellveeish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7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audio>
          </p:childTnLst>
        </p:cTn>
      </p:par>
    </p:tnLst>
    <p:bldLst>
      <p:bldP spid="146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150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151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152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155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5004" y="1476730"/>
            <a:ext cx="2534189" cy="325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1851" y="5902506"/>
            <a:ext cx="4160765" cy="2761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4756" y="5894178"/>
            <a:ext cx="3787266" cy="24554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4546262" y="453856"/>
            <a:ext cx="4020331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6000"/>
              <a:t>Lhaih lioar</a:t>
            </a:r>
            <a:endParaRPr sz="60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2" name="reading.jpg" descr="reading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576" y="1806819"/>
            <a:ext cx="4268446" cy="292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hiah lioar.mp3" descr="lhiah lioar.mp3">
            <a:hlinkClick r:id="" action="ppaction://media"/>
            <a:extLst>
              <a:ext uri="{FF2B5EF4-FFF2-40B4-BE49-F238E27FC236}">
                <a16:creationId xmlns:a16="http://schemas.microsoft.com/office/drawing/2014/main" xmlns="" id="{A42E88B5-BE95-D74A-981F-CFEE9ED0E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9051" y="269069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Shen eh!!-3.mov" descr="Shen eh!!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3302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9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audio>
          </p:childTnLst>
        </p:cTn>
      </p:par>
    </p:tnLst>
    <p:bldLst>
      <p:bldP spid="15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163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164" name="a)"/>
          <p:cNvSpPr txBox="1"/>
          <p:nvPr/>
        </p:nvSpPr>
        <p:spPr>
          <a:xfrm>
            <a:off x="673103" y="15875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165" name="b)"/>
          <p:cNvSpPr txBox="1"/>
          <p:nvPr/>
        </p:nvSpPr>
        <p:spPr>
          <a:xfrm>
            <a:off x="6851501" y="15875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166" name="snaue-3.mov" descr="snaue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864600" y="3429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95494" y="2072395"/>
            <a:ext cx="3873456" cy="2563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05945" y="6121227"/>
            <a:ext cx="2252555" cy="2896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75151" y="6188355"/>
            <a:ext cx="4160765" cy="276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a son gamman!"/>
          <p:cNvSpPr txBox="1"/>
          <p:nvPr/>
        </p:nvSpPr>
        <p:spPr>
          <a:xfrm>
            <a:off x="5876873" y="540865"/>
            <a:ext cx="1934825" cy="104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5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5400"/>
              <a:t>snaue</a:t>
            </a:r>
            <a:endParaRPr sz="5400"/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pic>
        <p:nvPicPr>
          <p:cNvPr id="12" name="cloie bluckan coshey.jpeg" descr="cloie bluckan coshey.jpeg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F682B4AE-2242-F64A-BB5D-D5996A8749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8401" y="2072395"/>
            <a:ext cx="3698598" cy="282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553E2A"/>
      </a:dk1>
      <a:lt1>
        <a:srgbClr val="2C425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195</Words>
  <Application>Microsoft Macintosh PowerPoint</Application>
  <PresentationFormat>Custom</PresentationFormat>
  <Paragraphs>75</Paragraphs>
  <Slides>26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Bodoni SvtyTwo ITC TT-Book</vt:lpstr>
      <vt:lpstr>Chalkboard</vt:lpstr>
      <vt:lpstr>Comic Sans MS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Jeant! (Done!)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</cp:revision>
  <dcterms:modified xsi:type="dcterms:W3CDTF">2020-05-14T09:55:55Z</dcterms:modified>
</cp:coreProperties>
</file>