
<file path=[Content_Types].xml><?xml version="1.0" encoding="utf-8"?>
<Types xmlns="http://schemas.openxmlformats.org/package/2006/content-types">
  <Default Extension="jpeg" ContentType="image/jpeg"/>
  <Default Extension="mov" ContentType="video/quicktime"/>
  <Default Extension="mp3" ContentType="audio/m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84" d="100"/>
          <a:sy n="84" d="100"/>
        </p:scale>
        <p:origin x="1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ov"/><Relationship Id="rId1" Type="http://schemas.microsoft.com/office/2007/relationships/media" Target="../media/media2.mov"/><Relationship Id="rId5" Type="http://schemas.openxmlformats.org/officeDocument/2006/relationships/image" Target="../media/image3.t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aghyn y çhiaghtin Days of the week"/>
          <p:cNvSpPr txBox="1">
            <a:spLocks noGrp="1"/>
          </p:cNvSpPr>
          <p:nvPr>
            <p:ph type="title"/>
          </p:nvPr>
        </p:nvSpPr>
        <p:spPr>
          <a:xfrm>
            <a:off x="317500" y="774700"/>
            <a:ext cx="12369800" cy="3099031"/>
          </a:xfrm>
          <a:prstGeom prst="rect">
            <a:avLst/>
          </a:prstGeom>
        </p:spPr>
        <p:txBody>
          <a:bodyPr/>
          <a:lstStyle/>
          <a:p>
            <a:pPr marR="457200" defTabSz="457200">
              <a:lnSpc>
                <a:spcPct val="150000"/>
              </a:lnSpc>
              <a:defRPr sz="8800" b="1" spc="704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8000"/>
              <a:t>Laghyn y çhiaghtin</a:t>
            </a:r>
          </a:p>
          <a:p>
            <a:pPr marR="457200" defTabSz="457200">
              <a:lnSpc>
                <a:spcPct val="150000"/>
              </a:lnSpc>
              <a:defRPr sz="7400" b="1" spc="592">
                <a:solidFill>
                  <a:srgbClr val="232323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6600"/>
              <a:t>Days of the week</a:t>
            </a:r>
            <a:br>
              <a:rPr lang="en-GB" sz="6600"/>
            </a:br>
            <a:r>
              <a:rPr lang="en-GB">
                <a:solidFill>
                  <a:srgbClr val="2949BD"/>
                </a:solidFill>
              </a:rPr>
              <a:t>Gamman</a:t>
            </a:r>
            <a:r>
              <a:rPr lang="en-GB"/>
              <a:t> </a:t>
            </a:r>
            <a:r>
              <a:rPr lang="mr-IN"/>
              <a:t>–</a:t>
            </a:r>
            <a:r>
              <a:rPr lang="en-GB"/>
              <a:t> Game!</a:t>
            </a: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17500" y="5006230"/>
            <a:ext cx="12884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>
                <a:latin typeface="Chalkboard" charset="0"/>
                <a:ea typeface="Chalkboard" charset="0"/>
                <a:cs typeface="Chalkboard" charset="0"/>
              </a:rPr>
              <a:t>In this game, you can practise the days of the week which you learnt in PowerPoint 6. </a:t>
            </a:r>
          </a:p>
          <a:p>
            <a:pPr algn="l"/>
            <a:r>
              <a:rPr lang="en-US" sz="4000">
                <a:latin typeface="Chalkboard" charset="0"/>
                <a:ea typeface="Chalkboard" charset="0"/>
                <a:cs typeface="Chalkboard" charset="0"/>
              </a:rPr>
              <a:t>Play the slide show. Can you unscramble the letters and work out which day of the week it is? </a:t>
            </a:r>
          </a:p>
          <a:p>
            <a:pPr algn="l"/>
            <a:r>
              <a:rPr lang="en-US" sz="4000">
                <a:latin typeface="Chalkboard" charset="0"/>
                <a:ea typeface="Chalkboard" charset="0"/>
                <a:cs typeface="Chalkboard" charset="0"/>
              </a:rPr>
              <a:t>Click to reveal the answer (but try not to peek until you’ve had a go at working it out yourself! </a:t>
            </a:r>
            <a:r>
              <a:rPr lang="en-US" sz="4000">
                <a:latin typeface="Chalkboard" charset="0"/>
                <a:ea typeface="Chalkboard" charset="0"/>
                <a:cs typeface="Chalkboard" charset="0"/>
                <a:sym typeface="Wingdings"/>
              </a:rPr>
              <a:t></a:t>
            </a:r>
            <a:r>
              <a:rPr lang="en-US" sz="4000">
                <a:latin typeface="Chalkboard" charset="0"/>
                <a:ea typeface="Chalkboard" charset="0"/>
                <a:cs typeface="Chalkboard" charset="0"/>
              </a:rPr>
              <a:t>) </a:t>
            </a:r>
          </a:p>
          <a:p>
            <a:pPr algn="l"/>
            <a:r>
              <a:rPr lang="en-US" sz="4000">
                <a:latin typeface="Chalkboard" charset="0"/>
                <a:ea typeface="Chalkboard" charset="0"/>
                <a:cs typeface="Chalkboard" charset="0"/>
              </a:rPr>
              <a:t>The next slide gives you a reminder of all the days.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Jeant!"/>
          <p:cNvSpPr txBox="1">
            <a:spLocks noGrp="1"/>
          </p:cNvSpPr>
          <p:nvPr>
            <p:ph type="title"/>
          </p:nvPr>
        </p:nvSpPr>
        <p:spPr>
          <a:xfrm>
            <a:off x="4060075" y="619298"/>
            <a:ext cx="5524500" cy="2794000"/>
          </a:xfrm>
          <a:prstGeom prst="rect">
            <a:avLst/>
          </a:prstGeom>
        </p:spPr>
        <p:txBody>
          <a:bodyPr/>
          <a:lstStyle>
            <a:lvl1pPr>
              <a:defRPr sz="144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Jeant!</a:t>
            </a:r>
            <a:br>
              <a:rPr lang="en-GB"/>
            </a:br>
            <a:r>
              <a:rPr lang="en-GB" sz="9600"/>
              <a:t>(Done!)</a:t>
            </a:r>
            <a:endParaRPr sz="9600"/>
          </a:p>
        </p:txBody>
      </p:sp>
      <p:pic>
        <p:nvPicPr>
          <p:cNvPr id="86" name="images-2.jpeg" descr="images-2.jpeg"/>
          <p:cNvPicPr>
            <a:picLocks noChangeAspect="1"/>
          </p:cNvPicPr>
          <p:nvPr/>
        </p:nvPicPr>
        <p:blipFill>
          <a:blip r:embed="rId4"/>
          <a:srcRect l="18046" t="5848" r="15086" b="6586"/>
          <a:stretch>
            <a:fillRect/>
          </a:stretch>
        </p:blipFill>
        <p:spPr>
          <a:xfrm>
            <a:off x="5266067" y="4105619"/>
            <a:ext cx="2539146" cy="4996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566" extrusionOk="0">
                <a:moveTo>
                  <a:pt x="18410" y="4"/>
                </a:moveTo>
                <a:cubicBezTo>
                  <a:pt x="18137" y="-5"/>
                  <a:pt x="17823" y="3"/>
                  <a:pt x="17448" y="23"/>
                </a:cubicBezTo>
                <a:cubicBezTo>
                  <a:pt x="16411" y="77"/>
                  <a:pt x="15656" y="340"/>
                  <a:pt x="15014" y="876"/>
                </a:cubicBezTo>
                <a:cubicBezTo>
                  <a:pt x="14654" y="1176"/>
                  <a:pt x="14625" y="1309"/>
                  <a:pt x="14624" y="2561"/>
                </a:cubicBezTo>
                <a:cubicBezTo>
                  <a:pt x="14623" y="3328"/>
                  <a:pt x="14704" y="4031"/>
                  <a:pt x="14810" y="4173"/>
                </a:cubicBezTo>
                <a:cubicBezTo>
                  <a:pt x="14915" y="4312"/>
                  <a:pt x="15002" y="4896"/>
                  <a:pt x="15004" y="5472"/>
                </a:cubicBezTo>
                <a:lnTo>
                  <a:pt x="15007" y="6518"/>
                </a:lnTo>
                <a:lnTo>
                  <a:pt x="14344" y="6857"/>
                </a:lnTo>
                <a:cubicBezTo>
                  <a:pt x="12886" y="7607"/>
                  <a:pt x="12090" y="7792"/>
                  <a:pt x="10095" y="7841"/>
                </a:cubicBezTo>
                <a:cubicBezTo>
                  <a:pt x="9281" y="7860"/>
                  <a:pt x="7949" y="7942"/>
                  <a:pt x="7134" y="8022"/>
                </a:cubicBezTo>
                <a:cubicBezTo>
                  <a:pt x="6320" y="8102"/>
                  <a:pt x="5536" y="8167"/>
                  <a:pt x="5393" y="8168"/>
                </a:cubicBezTo>
                <a:cubicBezTo>
                  <a:pt x="5249" y="8168"/>
                  <a:pt x="4924" y="8244"/>
                  <a:pt x="4670" y="8336"/>
                </a:cubicBezTo>
                <a:cubicBezTo>
                  <a:pt x="4416" y="8427"/>
                  <a:pt x="4086" y="8502"/>
                  <a:pt x="3934" y="8502"/>
                </a:cubicBezTo>
                <a:cubicBezTo>
                  <a:pt x="3507" y="8502"/>
                  <a:pt x="2831" y="9116"/>
                  <a:pt x="2609" y="9709"/>
                </a:cubicBezTo>
                <a:cubicBezTo>
                  <a:pt x="2356" y="10386"/>
                  <a:pt x="1776" y="11165"/>
                  <a:pt x="1307" y="11457"/>
                </a:cubicBezTo>
                <a:cubicBezTo>
                  <a:pt x="103" y="12203"/>
                  <a:pt x="-239" y="12787"/>
                  <a:pt x="158" y="13409"/>
                </a:cubicBezTo>
                <a:cubicBezTo>
                  <a:pt x="298" y="13630"/>
                  <a:pt x="315" y="13814"/>
                  <a:pt x="208" y="13963"/>
                </a:cubicBezTo>
                <a:cubicBezTo>
                  <a:pt x="92" y="14122"/>
                  <a:pt x="108" y="14211"/>
                  <a:pt x="271" y="14276"/>
                </a:cubicBezTo>
                <a:cubicBezTo>
                  <a:pt x="419" y="14335"/>
                  <a:pt x="537" y="14707"/>
                  <a:pt x="611" y="15352"/>
                </a:cubicBezTo>
                <a:cubicBezTo>
                  <a:pt x="690" y="16049"/>
                  <a:pt x="842" y="16507"/>
                  <a:pt x="1133" y="16919"/>
                </a:cubicBezTo>
                <a:cubicBezTo>
                  <a:pt x="1360" y="17239"/>
                  <a:pt x="1583" y="17662"/>
                  <a:pt x="1630" y="17859"/>
                </a:cubicBezTo>
                <a:cubicBezTo>
                  <a:pt x="1677" y="18056"/>
                  <a:pt x="1771" y="18440"/>
                  <a:pt x="1836" y="18711"/>
                </a:cubicBezTo>
                <a:cubicBezTo>
                  <a:pt x="1984" y="19328"/>
                  <a:pt x="2494" y="19857"/>
                  <a:pt x="3045" y="19965"/>
                </a:cubicBezTo>
                <a:cubicBezTo>
                  <a:pt x="3277" y="20010"/>
                  <a:pt x="3564" y="20129"/>
                  <a:pt x="3684" y="20228"/>
                </a:cubicBezTo>
                <a:cubicBezTo>
                  <a:pt x="3871" y="20382"/>
                  <a:pt x="4737" y="20600"/>
                  <a:pt x="5969" y="20806"/>
                </a:cubicBezTo>
                <a:cubicBezTo>
                  <a:pt x="6142" y="20835"/>
                  <a:pt x="6245" y="20893"/>
                  <a:pt x="6195" y="20934"/>
                </a:cubicBezTo>
                <a:cubicBezTo>
                  <a:pt x="6146" y="20975"/>
                  <a:pt x="6343" y="21142"/>
                  <a:pt x="6632" y="21304"/>
                </a:cubicBezTo>
                <a:cubicBezTo>
                  <a:pt x="7122" y="21580"/>
                  <a:pt x="7206" y="21595"/>
                  <a:pt x="7970" y="21542"/>
                </a:cubicBezTo>
                <a:cubicBezTo>
                  <a:pt x="8420" y="21511"/>
                  <a:pt x="9886" y="21464"/>
                  <a:pt x="11227" y="21438"/>
                </a:cubicBezTo>
                <a:cubicBezTo>
                  <a:pt x="14102" y="21381"/>
                  <a:pt x="14712" y="21269"/>
                  <a:pt x="15923" y="20576"/>
                </a:cubicBezTo>
                <a:cubicBezTo>
                  <a:pt x="16755" y="20100"/>
                  <a:pt x="17111" y="19623"/>
                  <a:pt x="17042" y="19081"/>
                </a:cubicBezTo>
                <a:cubicBezTo>
                  <a:pt x="17012" y="18851"/>
                  <a:pt x="17194" y="18559"/>
                  <a:pt x="17654" y="18092"/>
                </a:cubicBezTo>
                <a:cubicBezTo>
                  <a:pt x="18490" y="17246"/>
                  <a:pt x="18634" y="16658"/>
                  <a:pt x="18137" y="16129"/>
                </a:cubicBezTo>
                <a:lnTo>
                  <a:pt x="17784" y="15751"/>
                </a:lnTo>
                <a:lnTo>
                  <a:pt x="18377" y="15350"/>
                </a:lnTo>
                <a:cubicBezTo>
                  <a:pt x="18704" y="15130"/>
                  <a:pt x="19135" y="14719"/>
                  <a:pt x="19336" y="14435"/>
                </a:cubicBezTo>
                <a:cubicBezTo>
                  <a:pt x="19537" y="14152"/>
                  <a:pt x="19852" y="13709"/>
                  <a:pt x="20035" y="13452"/>
                </a:cubicBezTo>
                <a:cubicBezTo>
                  <a:pt x="20219" y="13195"/>
                  <a:pt x="20368" y="12904"/>
                  <a:pt x="20368" y="12806"/>
                </a:cubicBezTo>
                <a:cubicBezTo>
                  <a:pt x="20368" y="12709"/>
                  <a:pt x="20499" y="12397"/>
                  <a:pt x="20662" y="12111"/>
                </a:cubicBezTo>
                <a:cubicBezTo>
                  <a:pt x="20912" y="11670"/>
                  <a:pt x="20960" y="11103"/>
                  <a:pt x="20985" y="8366"/>
                </a:cubicBezTo>
                <a:cubicBezTo>
                  <a:pt x="21000" y="6593"/>
                  <a:pt x="21066" y="5042"/>
                  <a:pt x="21128" y="4918"/>
                </a:cubicBezTo>
                <a:cubicBezTo>
                  <a:pt x="21322" y="4532"/>
                  <a:pt x="21361" y="3653"/>
                  <a:pt x="21228" y="2724"/>
                </a:cubicBezTo>
                <a:cubicBezTo>
                  <a:pt x="21034" y="1376"/>
                  <a:pt x="20942" y="1176"/>
                  <a:pt x="20235" y="634"/>
                </a:cubicBezTo>
                <a:cubicBezTo>
                  <a:pt x="19676" y="206"/>
                  <a:pt x="19231" y="31"/>
                  <a:pt x="18410" y="4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87" name="jeant 2-1.mov" descr="jeant 2-1.mov"/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53700" y="5257800"/>
            <a:ext cx="1346200" cy="1346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8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8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Jelune…"/>
          <p:cNvSpPr txBox="1"/>
          <p:nvPr/>
        </p:nvSpPr>
        <p:spPr>
          <a:xfrm>
            <a:off x="2694877" y="781507"/>
            <a:ext cx="4191853" cy="699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FF0000"/>
                </a:solidFill>
              </a:rPr>
              <a:t>Jelune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 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FFC000"/>
                </a:solidFill>
              </a:rPr>
              <a:t>Jemayrt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92D050"/>
                </a:solidFill>
              </a:rPr>
              <a:t>Jecrean</a:t>
            </a:r>
            <a:r>
              <a:rPr lang="en-GB" dirty="0"/>
              <a:t>  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00B050"/>
                </a:solidFill>
              </a:rPr>
              <a:t>Jerdein</a:t>
            </a:r>
            <a:r>
              <a:rPr lang="en-GB" dirty="0"/>
              <a:t>  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00B0F0"/>
                </a:solidFill>
              </a:rPr>
              <a:t>Jeheiney</a:t>
            </a:r>
            <a:r>
              <a:rPr lang="en-GB" dirty="0"/>
              <a:t> 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0070C0"/>
                </a:solidFill>
              </a:rPr>
              <a:t>Jesarn</a:t>
            </a:r>
            <a:r>
              <a:rPr lang="en-GB" dirty="0"/>
              <a:t>   -</a:t>
            </a:r>
            <a:endParaRPr dirty="0"/>
          </a:p>
          <a:p>
            <a:pPr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dirty="0" err="1">
                <a:solidFill>
                  <a:srgbClr val="7030A0"/>
                </a:solidFill>
              </a:rPr>
              <a:t>Jedoonee</a:t>
            </a:r>
            <a:r>
              <a:rPr lang="en-GB" dirty="0"/>
              <a:t> -</a:t>
            </a:r>
            <a:endParaRPr dirty="0"/>
          </a:p>
        </p:txBody>
      </p:sp>
      <p:sp>
        <p:nvSpPr>
          <p:cNvPr id="9" name="Jelune…">
            <a:extLst>
              <a:ext uri="{FF2B5EF4-FFF2-40B4-BE49-F238E27FC236}">
                <a16:creationId xmlns:a16="http://schemas.microsoft.com/office/drawing/2014/main" id="{F24EBFAE-4891-9E48-8CAB-60384B3B5160}"/>
              </a:ext>
            </a:extLst>
          </p:cNvPr>
          <p:cNvSpPr txBox="1"/>
          <p:nvPr/>
        </p:nvSpPr>
        <p:spPr>
          <a:xfrm>
            <a:off x="7069610" y="781507"/>
            <a:ext cx="4270400" cy="699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FF0000"/>
                </a:solidFill>
              </a:rPr>
              <a:t>Monday</a:t>
            </a:r>
            <a:endParaRPr sz="6400" dirty="0">
              <a:solidFill>
                <a:srgbClr val="FF0000"/>
              </a:solidFill>
            </a:endParaRP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FFC000"/>
                </a:solidFill>
              </a:rPr>
              <a:t>Tuesday</a:t>
            </a: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92D050"/>
                </a:solidFill>
              </a:rPr>
              <a:t>Wednesday</a:t>
            </a: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00B050"/>
                </a:solidFill>
              </a:rPr>
              <a:t>Thursday</a:t>
            </a: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00B0F0"/>
                </a:solidFill>
              </a:rPr>
              <a:t>Friday</a:t>
            </a: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0070C0"/>
                </a:solidFill>
              </a:rPr>
              <a:t>Saturday</a:t>
            </a:r>
          </a:p>
          <a:p>
            <a:pPr algn="l">
              <a:defRPr sz="640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GB" sz="6400" dirty="0">
                <a:solidFill>
                  <a:srgbClr val="7030A0"/>
                </a:solidFill>
              </a:rPr>
              <a:t>Sunday</a:t>
            </a:r>
            <a:endParaRPr sz="64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1002" y="8420222"/>
            <a:ext cx="120940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>
                <a:latin typeface="Chalkboard" charset="0"/>
                <a:ea typeface="Chalkboard" charset="0"/>
                <a:cs typeface="Chalkboard" charset="0"/>
              </a:rPr>
              <a:t>Click when you’re ready to start the game. </a:t>
            </a:r>
          </a:p>
        </p:txBody>
      </p:sp>
      <p:pic>
        <p:nvPicPr>
          <p:cNvPr id="3" name="Jelune, Jemayrt…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" y="37510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68779"/>
      </p:ext>
    </p:extLst>
  </p:cSld>
  <p:clrMapOvr>
    <a:masterClrMapping/>
  </p:clrMapOvr>
  <p:transition spd="med" advTm="222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2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CENAJE"/>
          <p:cNvSpPr txBox="1">
            <a:spLocks noGrp="1"/>
          </p:cNvSpPr>
          <p:nvPr>
            <p:ph type="title"/>
          </p:nvPr>
        </p:nvSpPr>
        <p:spPr>
          <a:xfrm>
            <a:off x="1282700" y="1054100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RCENAJE</a:t>
            </a:r>
          </a:p>
        </p:txBody>
      </p:sp>
      <p:sp>
        <p:nvSpPr>
          <p:cNvPr id="65" name="JECREAN"/>
          <p:cNvSpPr txBox="1">
            <a:spLocks noGrp="1"/>
          </p:cNvSpPr>
          <p:nvPr>
            <p:ph type="body" sz="half" idx="1"/>
          </p:nvPr>
        </p:nvSpPr>
        <p:spPr>
          <a:xfrm>
            <a:off x="1282700" y="5356398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JECREAN</a:t>
            </a:r>
            <a:endParaRPr lang="en-GB"/>
          </a:p>
          <a:p>
            <a:r>
              <a:rPr lang="en-GB" sz="9600"/>
              <a:t>   </a:t>
            </a:r>
            <a:r>
              <a:rPr lang="en-GB" sz="9600" b="0"/>
              <a:t>(Wednesday)</a:t>
            </a:r>
            <a:endParaRPr sz="9600" b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animBg="1" advAuto="0"/>
      <p:bldP spid="65" grpId="2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IEHJNEEY"/>
          <p:cNvSpPr txBox="1">
            <a:spLocks noGrp="1"/>
          </p:cNvSpPr>
          <p:nvPr>
            <p:ph type="title"/>
          </p:nvPr>
        </p:nvSpPr>
        <p:spPr>
          <a:xfrm>
            <a:off x="1092200" y="893387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IEHJNEEY</a:t>
            </a:r>
          </a:p>
        </p:txBody>
      </p:sp>
      <p:sp>
        <p:nvSpPr>
          <p:cNvPr id="68" name="JEHEINEY"/>
          <p:cNvSpPr txBox="1">
            <a:spLocks noGrp="1"/>
          </p:cNvSpPr>
          <p:nvPr>
            <p:ph type="body" sz="half" idx="1"/>
          </p:nvPr>
        </p:nvSpPr>
        <p:spPr>
          <a:xfrm>
            <a:off x="1092200" y="5078384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JEHEINEY</a:t>
            </a:r>
            <a:endParaRPr lang="en-GB"/>
          </a:p>
          <a:p>
            <a:r>
              <a:rPr lang="en-GB" sz="9600" b="0"/>
              <a:t>       (Friday)</a:t>
            </a:r>
            <a:endParaRPr sz="96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 advAuto="0"/>
      <p:bldP spid="68" grpId="2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NUJLEE"/>
          <p:cNvSpPr txBox="1">
            <a:spLocks noGrp="1"/>
          </p:cNvSpPr>
          <p:nvPr>
            <p:ph type="title"/>
          </p:nvPr>
        </p:nvSpPr>
        <p:spPr>
          <a:xfrm>
            <a:off x="1358900" y="1358900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NUJLEE</a:t>
            </a:r>
          </a:p>
        </p:txBody>
      </p:sp>
      <p:sp>
        <p:nvSpPr>
          <p:cNvPr id="71" name="JELUNE"/>
          <p:cNvSpPr txBox="1">
            <a:spLocks noGrp="1"/>
          </p:cNvSpPr>
          <p:nvPr>
            <p:ph type="body" sz="half" idx="1"/>
          </p:nvPr>
        </p:nvSpPr>
        <p:spPr>
          <a:xfrm>
            <a:off x="1569489" y="5427518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JELUNE</a:t>
            </a:r>
            <a:endParaRPr lang="en-GB"/>
          </a:p>
          <a:p>
            <a:r>
              <a:rPr lang="en-GB" sz="9600" b="0"/>
              <a:t>    (Monday)</a:t>
            </a:r>
            <a:endParaRPr sz="96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animBg="1" advAuto="0"/>
      <p:bldP spid="71" grpId="2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NSAJ"/>
          <p:cNvSpPr txBox="1">
            <a:spLocks noGrp="1"/>
          </p:cNvSpPr>
          <p:nvPr>
            <p:ph type="title"/>
          </p:nvPr>
        </p:nvSpPr>
        <p:spPr>
          <a:xfrm>
            <a:off x="1358900" y="1358900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RENSAJ</a:t>
            </a:r>
          </a:p>
        </p:txBody>
      </p:sp>
      <p:sp>
        <p:nvSpPr>
          <p:cNvPr id="74" name="JESARN"/>
          <p:cNvSpPr txBox="1">
            <a:spLocks noGrp="1"/>
          </p:cNvSpPr>
          <p:nvPr>
            <p:ph type="body" sz="half" idx="1"/>
          </p:nvPr>
        </p:nvSpPr>
        <p:spPr>
          <a:xfrm>
            <a:off x="1358900" y="5510646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JESARN</a:t>
            </a:r>
            <a:endParaRPr lang="en-GB"/>
          </a:p>
          <a:p>
            <a:r>
              <a:rPr lang="en-GB" sz="9600" b="0"/>
              <a:t>   (Saturday)</a:t>
            </a:r>
            <a:endParaRPr sz="96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animBg="1" advAuto="0"/>
      <p:bldP spid="74" grpId="2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ERENIJ"/>
          <p:cNvSpPr txBox="1">
            <a:spLocks noGrp="1"/>
          </p:cNvSpPr>
          <p:nvPr>
            <p:ph type="title"/>
          </p:nvPr>
        </p:nvSpPr>
        <p:spPr>
          <a:xfrm>
            <a:off x="1358900" y="1358900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DERENIJ</a:t>
            </a:r>
          </a:p>
        </p:txBody>
      </p:sp>
      <p:sp>
        <p:nvSpPr>
          <p:cNvPr id="77" name="JERDEIN"/>
          <p:cNvSpPr txBox="1">
            <a:spLocks noGrp="1"/>
          </p:cNvSpPr>
          <p:nvPr>
            <p:ph type="body" sz="half" idx="1"/>
          </p:nvPr>
        </p:nvSpPr>
        <p:spPr>
          <a:xfrm>
            <a:off x="904471" y="5643648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rPr lang="en-GB"/>
              <a:t> </a:t>
            </a:r>
            <a:r>
              <a:t>JERDEIN</a:t>
            </a:r>
            <a:endParaRPr lang="en-GB"/>
          </a:p>
          <a:p>
            <a:r>
              <a:rPr lang="en-GB" sz="9600" b="0"/>
              <a:t>     (Thursday)</a:t>
            </a:r>
            <a:endParaRPr sz="96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1" animBg="1" advAuto="0"/>
      <p:bldP spid="77" grpId="2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EENOJEO"/>
          <p:cNvSpPr txBox="1">
            <a:spLocks noGrp="1"/>
          </p:cNvSpPr>
          <p:nvPr>
            <p:ph type="title"/>
          </p:nvPr>
        </p:nvSpPr>
        <p:spPr>
          <a:xfrm>
            <a:off x="498994" y="1316875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DEENOJEO</a:t>
            </a:r>
          </a:p>
        </p:txBody>
      </p:sp>
      <p:sp>
        <p:nvSpPr>
          <p:cNvPr id="80" name="JEDOONEE"/>
          <p:cNvSpPr txBox="1">
            <a:spLocks noGrp="1"/>
          </p:cNvSpPr>
          <p:nvPr>
            <p:ph type="body" sz="half" idx="1"/>
          </p:nvPr>
        </p:nvSpPr>
        <p:spPr>
          <a:xfrm>
            <a:off x="763731" y="7364845"/>
            <a:ext cx="12119725" cy="2895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JEDOONEE</a:t>
            </a:r>
            <a:r>
              <a:rPr lang="en-GB" b="0"/>
              <a:t>     </a:t>
            </a:r>
            <a:r>
              <a:rPr lang="en-GB" sz="9600" b="0"/>
              <a:t>                  </a:t>
            </a:r>
          </a:p>
          <a:p>
            <a:r>
              <a:rPr lang="en-GB" sz="9600" b="0"/>
              <a:t>      (Sunday)</a:t>
            </a:r>
            <a:endParaRPr lang="en-GB" sz="9600"/>
          </a:p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  <p:bldP spid="80" grpId="2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AYJERM"/>
          <p:cNvSpPr txBox="1">
            <a:spLocks noGrp="1"/>
          </p:cNvSpPr>
          <p:nvPr>
            <p:ph type="title"/>
          </p:nvPr>
        </p:nvSpPr>
        <p:spPr>
          <a:xfrm>
            <a:off x="1026391" y="1309024"/>
            <a:ext cx="12649200" cy="3022600"/>
          </a:xfrm>
          <a:prstGeom prst="rect">
            <a:avLst/>
          </a:prstGeom>
        </p:spPr>
        <p:txBody>
          <a:bodyPr/>
          <a:lstStyle>
            <a:lvl1pPr marR="457200" algn="l" defTabSz="457200">
              <a:defRPr sz="16300" b="1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TAYJERM</a:t>
            </a:r>
          </a:p>
        </p:txBody>
      </p:sp>
      <p:sp>
        <p:nvSpPr>
          <p:cNvPr id="83" name="JEMAYRT"/>
          <p:cNvSpPr txBox="1">
            <a:spLocks noGrp="1"/>
          </p:cNvSpPr>
          <p:nvPr>
            <p:ph type="body" sz="half" idx="1"/>
          </p:nvPr>
        </p:nvSpPr>
        <p:spPr>
          <a:xfrm>
            <a:off x="1358900" y="5726777"/>
            <a:ext cx="12915900" cy="2895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17100" b="1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r>
              <a:t>JEMAYRT</a:t>
            </a:r>
            <a:endParaRPr lang="en-GB"/>
          </a:p>
          <a:p>
            <a:r>
              <a:rPr lang="en-GB" sz="9600" b="0"/>
              <a:t>     (Tuesday)</a:t>
            </a:r>
            <a:endParaRPr sz="9600" b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animBg="1" advAuto="0"/>
      <p:bldP spid="83" grpId="2" build="p" bldLvl="5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167</Words>
  <Application>Microsoft Macintosh PowerPoint</Application>
  <PresentationFormat>Custom</PresentationFormat>
  <Paragraphs>43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Chalkboard</vt:lpstr>
      <vt:lpstr>Comic Sans MS</vt:lpstr>
      <vt:lpstr>Gill Sans</vt:lpstr>
      <vt:lpstr>Lucida Grande</vt:lpstr>
      <vt:lpstr>White</vt:lpstr>
      <vt:lpstr>Laghyn y çhiaghtin Days of the week Gamman – Game!</vt:lpstr>
      <vt:lpstr>PowerPoint Presentation</vt:lpstr>
      <vt:lpstr>RCENAJE</vt:lpstr>
      <vt:lpstr>IEHJNEEY</vt:lpstr>
      <vt:lpstr>NUJLEE</vt:lpstr>
      <vt:lpstr>RENSAJ</vt:lpstr>
      <vt:lpstr>DERENIJ</vt:lpstr>
      <vt:lpstr>DEENOJEO</vt:lpstr>
      <vt:lpstr>TAYJERM</vt:lpstr>
      <vt:lpstr>Jeant! (Done!)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Laghyn y çhiaghtin Days of the week Gamman – Game!</dc:title>
  <cp:lastModifiedBy>Microsoft Office User</cp:lastModifiedBy>
  <cp:revision>5</cp:revision>
  <dcterms:modified xsi:type="dcterms:W3CDTF">2020-05-14T14:01:16Z</dcterms:modified>
</cp:coreProperties>
</file>