
<file path=[Content_Types].xml><?xml version="1.0" encoding="utf-8"?>
<Types xmlns="http://schemas.openxmlformats.org/package/2006/content-types"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9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2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5275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ov"/><Relationship Id="rId1" Type="http://schemas.microsoft.com/office/2007/relationships/media" Target="../media/media9.mov"/><Relationship Id="rId5" Type="http://schemas.openxmlformats.org/officeDocument/2006/relationships/image" Target="../media/image4.t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ov"/><Relationship Id="rId1" Type="http://schemas.microsoft.com/office/2007/relationships/media" Target="../media/media10.mov"/><Relationship Id="rId5" Type="http://schemas.openxmlformats.org/officeDocument/2006/relationships/image" Target="../media/image4.t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4.t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4.t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5" Type="http://schemas.openxmlformats.org/officeDocument/2006/relationships/image" Target="../media/image4.t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ov"/><Relationship Id="rId1" Type="http://schemas.microsoft.com/office/2007/relationships/media" Target="../media/media6.mov"/><Relationship Id="rId5" Type="http://schemas.openxmlformats.org/officeDocument/2006/relationships/image" Target="../media/image4.t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5" Type="http://schemas.openxmlformats.org/officeDocument/2006/relationships/image" Target="../media/image4.t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ov"/><Relationship Id="rId1" Type="http://schemas.microsoft.com/office/2007/relationships/media" Target="../media/media8.mov"/><Relationship Id="rId5" Type="http://schemas.openxmlformats.org/officeDocument/2006/relationships/image" Target="../media/image4.t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elune…">
            <a:extLst>
              <a:ext uri="{FF2B5EF4-FFF2-40B4-BE49-F238E27FC236}">
                <a16:creationId xmlns:a16="http://schemas.microsoft.com/office/drawing/2014/main" id="{AC1B4075-CF17-A04C-B894-C444AAF4C463}"/>
              </a:ext>
            </a:extLst>
          </p:cNvPr>
          <p:cNvSpPr txBox="1"/>
          <p:nvPr/>
        </p:nvSpPr>
        <p:spPr>
          <a:xfrm>
            <a:off x="3566455" y="3446814"/>
            <a:ext cx="6692538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Days of the week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6C36A-CE5B-3A4D-BAF4-61ADA92E5064}"/>
              </a:ext>
            </a:extLst>
          </p:cNvPr>
          <p:cNvSpPr/>
          <p:nvPr/>
        </p:nvSpPr>
        <p:spPr>
          <a:xfrm rot="1140000">
            <a:off x="5981916" y="549401"/>
            <a:ext cx="22397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>
                <a:solidFill>
                  <a:srgbClr val="FF0000"/>
                </a:solidFill>
              </a:rPr>
              <a:t>Jelune</a:t>
            </a:r>
            <a:endParaRPr lang="en-US" sz="6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503F0-2B2D-F14E-B02E-6559A053F6A7}"/>
              </a:ext>
            </a:extLst>
          </p:cNvPr>
          <p:cNvSpPr/>
          <p:nvPr/>
        </p:nvSpPr>
        <p:spPr>
          <a:xfrm rot="-780000">
            <a:off x="8831687" y="1441561"/>
            <a:ext cx="36808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>
                <a:solidFill>
                  <a:srgbClr val="00B0F0"/>
                </a:solidFill>
                <a:latin typeface="American Typewriter" panose="02090604020004020304" pitchFamily="18" charset="77"/>
              </a:rPr>
              <a:t>Jemayrt</a:t>
            </a:r>
            <a:endParaRPr lang="en-US" sz="6600" dirty="0">
              <a:solidFill>
                <a:srgbClr val="00B0F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88361F-6790-E841-AFFE-D131A47702D2}"/>
              </a:ext>
            </a:extLst>
          </p:cNvPr>
          <p:cNvSpPr/>
          <p:nvPr/>
        </p:nvSpPr>
        <p:spPr>
          <a:xfrm rot="1140000">
            <a:off x="9323809" y="4921246"/>
            <a:ext cx="269657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B0F0"/>
              </a:contourClr>
            </a:sp3d>
          </a:bodyPr>
          <a:lstStyle/>
          <a:p>
            <a:r>
              <a:rPr lang="en-GB" sz="6600" dirty="0" err="1">
                <a:solidFill>
                  <a:srgbClr val="00B050"/>
                </a:solidFill>
              </a:rPr>
              <a:t>Jecrean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CE6E8-959F-9144-872A-FF80360CFCE4}"/>
              </a:ext>
            </a:extLst>
          </p:cNvPr>
          <p:cNvSpPr txBox="1"/>
          <p:nvPr/>
        </p:nvSpPr>
        <p:spPr>
          <a:xfrm rot="-1260000">
            <a:off x="8014648" y="6769425"/>
            <a:ext cx="240450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6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Jerdein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Apple Chancery" panose="03020702040506060504" pitchFamily="66" charset="-79"/>
              <a:cs typeface="Apple Chancery" panose="03020702040506060504" pitchFamily="66" charset="-79"/>
              <a:sym typeface="Gill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86954A-7D8D-D749-A652-0D671A971151}"/>
              </a:ext>
            </a:extLst>
          </p:cNvPr>
          <p:cNvSpPr/>
          <p:nvPr/>
        </p:nvSpPr>
        <p:spPr>
          <a:xfrm rot="1200000">
            <a:off x="3367964" y="6930864"/>
            <a:ext cx="34596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uhaus 93" pitchFamily="82" charset="77"/>
              </a:rPr>
              <a:t>Jeheiney</a:t>
            </a:r>
            <a:endParaRPr lang="en-US" sz="6600" dirty="0">
              <a:solidFill>
                <a:schemeClr val="accent5">
                  <a:lumMod val="60000"/>
                  <a:lumOff val="40000"/>
                </a:schemeClr>
              </a:solidFill>
              <a:latin typeface="Bauhaus 93" pitchFamily="8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A6C47-91B4-D340-92BA-A59E96ACDBE8}"/>
              </a:ext>
            </a:extLst>
          </p:cNvPr>
          <p:cNvSpPr/>
          <p:nvPr/>
        </p:nvSpPr>
        <p:spPr>
          <a:xfrm rot="-1140000">
            <a:off x="1203502" y="5166069"/>
            <a:ext cx="2457725" cy="1189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Jesarn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Bradley Han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02FB7-B84B-FD4A-BECC-8517BBC7B9F5}"/>
              </a:ext>
            </a:extLst>
          </p:cNvPr>
          <p:cNvSpPr/>
          <p:nvPr/>
        </p:nvSpPr>
        <p:spPr>
          <a:xfrm rot="-600000">
            <a:off x="712439" y="1751298"/>
            <a:ext cx="43300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err="1">
                <a:solidFill>
                  <a:schemeClr val="accent2">
                    <a:lumMod val="75000"/>
                  </a:schemeClr>
                </a:solidFill>
                <a:latin typeface="Chalkduster" panose="03050602040202020205" pitchFamily="66" charset="77"/>
              </a:rPr>
              <a:t>Jedoonee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alkduster" panose="03050602040202020205" pitchFamily="66" charset="77"/>
            </a:endParaRPr>
          </a:p>
        </p:txBody>
      </p:sp>
      <p:pic>
        <p:nvPicPr>
          <p:cNvPr id="18" name="intro to days of the week .mp3" descr="intro to days of the week .mp3">
            <a:hlinkClick r:id="" action="ppaction://media"/>
            <a:extLst>
              <a:ext uri="{FF2B5EF4-FFF2-40B4-BE49-F238E27FC236}">
                <a16:creationId xmlns:a16="http://schemas.microsoft.com/office/drawing/2014/main" id="{BB0D2921-9548-9345-BB62-4CF01D0FA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1759" y="3853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8783"/>
      </p:ext>
    </p:extLst>
  </p:cSld>
  <p:clrMapOvr>
    <a:masterClrMapping/>
  </p:clrMapOvr>
  <p:transition spd="med" advTm="27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020" y="3332184"/>
            <a:ext cx="3771900" cy="527333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a Doona…"/>
          <p:cNvSpPr txBox="1"/>
          <p:nvPr/>
        </p:nvSpPr>
        <p:spPr>
          <a:xfrm>
            <a:off x="217170" y="469612"/>
            <a:ext cx="12293600" cy="242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941751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>
                <a:solidFill>
                  <a:srgbClr val="000000"/>
                </a:solidFill>
              </a:rPr>
              <a:t>Ta </a:t>
            </a:r>
            <a:r>
              <a:rPr dirty="0" err="1">
                <a:solidFill>
                  <a:srgbClr val="000000"/>
                </a:solidFill>
              </a:rPr>
              <a:t>Doona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>
              <a:defRPr sz="7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 err="1"/>
              <a:t>Balley</a:t>
            </a:r>
            <a:r>
              <a:rPr dirty="0"/>
              <a:t> </a:t>
            </a:r>
            <a:r>
              <a:rPr dirty="0" err="1"/>
              <a:t>Chashtal</a:t>
            </a:r>
            <a:r>
              <a:rPr dirty="0"/>
              <a:t> </a:t>
            </a:r>
            <a:r>
              <a:rPr dirty="0" err="1">
                <a:solidFill>
                  <a:srgbClr val="941100"/>
                </a:solidFill>
              </a:rPr>
              <a:t>Jesarn</a:t>
            </a:r>
            <a:endParaRPr dirty="0">
              <a:solidFill>
                <a:srgbClr val="941100"/>
              </a:solidFill>
            </a:endParaRPr>
          </a:p>
        </p:txBody>
      </p:sp>
      <p:pic>
        <p:nvPicPr>
          <p:cNvPr id="167" name="ta doona ayns balley chashtal...mov" descr="ta doona ayns balley chashtal..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900" y="7645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5536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167"/>
        <p14:stopEvt time="3165" objId="16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272" y="558800"/>
            <a:ext cx="5257800" cy="519594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as cha nel laa er mayrn!"/>
          <p:cNvSpPr txBox="1"/>
          <p:nvPr/>
        </p:nvSpPr>
        <p:spPr>
          <a:xfrm>
            <a:off x="1122" y="6184612"/>
            <a:ext cx="12992101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as cha nel laa er mayrn!</a:t>
            </a:r>
          </a:p>
        </p:txBody>
      </p:sp>
      <p:pic>
        <p:nvPicPr>
          <p:cNvPr id="171" name="as cha nel laa..(doona).mov" descr="as cha nel laa..(doona)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600" y="7696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5043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171"/>
        <p14:stopEvt time="2390" objId="171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615" y="811488"/>
            <a:ext cx="939800" cy="1145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525" y="2218440"/>
            <a:ext cx="756398" cy="9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522" y="3360317"/>
            <a:ext cx="9398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6425" y="4464381"/>
            <a:ext cx="851897" cy="943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roppedImage.pdf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0360" y="5613101"/>
            <a:ext cx="1054100" cy="1009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droppedImage.pdf" descr="dropped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2525" y="6811840"/>
            <a:ext cx="809770" cy="947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droppedImage.pdf" descr="dropped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5463" y="7838589"/>
            <a:ext cx="609457" cy="8520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a Doona ayns Doolish Jedoonee,…"/>
          <p:cNvSpPr txBox="1"/>
          <p:nvPr/>
        </p:nvSpPr>
        <p:spPr>
          <a:xfrm>
            <a:off x="172505" y="1242890"/>
            <a:ext cx="12992101" cy="761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Doolish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AB51D6"/>
                </a:solidFill>
                <a:latin typeface="Chalkboard"/>
                <a:ea typeface="Chalkboard"/>
                <a:cs typeface="Chalkboard"/>
                <a:sym typeface="Chalkboard"/>
              </a:rPr>
              <a:t>Jedoonee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Douglas on Sunday,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6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Laksaa</a:t>
            </a:r>
            <a:r>
              <a:rPr sz="3600" dirty="0">
                <a:solidFill>
                  <a:srgbClr val="D834D6"/>
                </a:solidFill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D834D6"/>
                </a:solidFill>
                <a:latin typeface="Chalkboard"/>
                <a:ea typeface="Chalkboard"/>
                <a:cs typeface="Chalkboard"/>
                <a:sym typeface="Chalkboard"/>
              </a:rPr>
              <a:t>Jelune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Laxey on Monday,</a:t>
            </a:r>
            <a:endParaRPr sz="28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6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Purt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-le-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Moirrey</a:t>
            </a:r>
            <a:r>
              <a:rPr sz="3600" dirty="0">
                <a:solidFill>
                  <a:srgbClr val="042FF2"/>
                </a:solidFill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042FF2"/>
                </a:solidFill>
                <a:latin typeface="Chalkboard"/>
                <a:ea typeface="Chalkboard"/>
                <a:cs typeface="Chalkboard"/>
                <a:sym typeface="Chalkboard"/>
              </a:rPr>
              <a:t>Jemayrt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Port St. Mary on Tuesday,</a:t>
            </a:r>
            <a:endParaRPr sz="28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6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Rhumsaa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00D100"/>
                </a:solidFill>
                <a:latin typeface="Chalkboard"/>
                <a:ea typeface="Chalkboard"/>
                <a:cs typeface="Chalkboard"/>
                <a:sym typeface="Chalkboard"/>
              </a:rPr>
              <a:t>Jecrean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Ramsey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on Wednesday,</a:t>
            </a:r>
            <a:endParaRPr sz="28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6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Purt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ny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h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-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Inshey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FFD300"/>
                </a:solidFill>
                <a:latin typeface="Chalkboard"/>
                <a:ea typeface="Chalkboard"/>
                <a:cs typeface="Chalkboard"/>
                <a:sym typeface="Chalkboard"/>
              </a:rPr>
              <a:t>Jerdein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Peel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on Thursday,</a:t>
            </a:r>
            <a:endParaRPr sz="28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6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Purt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3600" dirty="0" err="1">
                <a:latin typeface="Chalkboard"/>
                <a:ea typeface="Chalkboard"/>
                <a:cs typeface="Chalkboard"/>
                <a:sym typeface="Chalkboard"/>
              </a:rPr>
              <a:t>Ç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hiarn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FF7D41"/>
                </a:solidFill>
                <a:latin typeface="Chalkboard"/>
                <a:ea typeface="Chalkboard"/>
                <a:cs typeface="Chalkboard"/>
                <a:sym typeface="Chalkboard"/>
              </a:rPr>
              <a:t>Jeheiney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Port Erin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on Friday,</a:t>
            </a:r>
            <a:endParaRPr sz="28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600" dirty="0">
              <a:latin typeface="Chalkboard"/>
              <a:ea typeface="Chalkboard"/>
              <a:cs typeface="Chalkboard"/>
              <a:sym typeface="Chalkboard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Ta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ayns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Balley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latin typeface="Chalkboard"/>
                <a:ea typeface="Chalkboard"/>
                <a:cs typeface="Chalkboard"/>
                <a:sym typeface="Chalkboard"/>
              </a:rPr>
              <a:t>Chashtal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 dirty="0" err="1">
                <a:solidFill>
                  <a:srgbClr val="D84C79"/>
                </a:solidFill>
                <a:latin typeface="Chalkboard"/>
                <a:ea typeface="Chalkboard"/>
                <a:cs typeface="Chalkboard"/>
                <a:sym typeface="Chalkboard"/>
              </a:rPr>
              <a:t>Jesarn</a:t>
            </a:r>
            <a:r>
              <a:rPr sz="3600" dirty="0"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lang="en-GB" sz="36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lang="en-GB" sz="2800" dirty="0" err="1">
                <a:latin typeface="Chalkboard"/>
                <a:ea typeface="Chalkboard"/>
                <a:cs typeface="Chalkboard"/>
                <a:sym typeface="Chalkboard"/>
              </a:rPr>
              <a:t>Doona</a:t>
            </a: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 is in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800" dirty="0">
                <a:latin typeface="Chalkboard"/>
                <a:ea typeface="Chalkboard"/>
                <a:cs typeface="Chalkboard"/>
                <a:sym typeface="Chalkboard"/>
              </a:rPr>
              <a:t>Castletown on Saturday.</a:t>
            </a:r>
          </a:p>
        </p:txBody>
      </p:sp>
      <p:sp>
        <p:nvSpPr>
          <p:cNvPr id="181" name="as cha nel laa er mayrn!"/>
          <p:cNvSpPr txBox="1"/>
          <p:nvPr/>
        </p:nvSpPr>
        <p:spPr>
          <a:xfrm>
            <a:off x="104385" y="9004005"/>
            <a:ext cx="920725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/>
              <a:t>as cha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laa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mayrn</a:t>
            </a:r>
            <a:r>
              <a:rPr dirty="0"/>
              <a:t>!</a:t>
            </a:r>
            <a:r>
              <a:rPr lang="en-GB"/>
              <a:t> </a:t>
            </a:r>
            <a:r>
              <a:rPr lang="en-GB" sz="2800" dirty="0"/>
              <a:t>a</a:t>
            </a:r>
            <a:r>
              <a:rPr lang="en-GB" sz="2800"/>
              <a:t>nd </a:t>
            </a:r>
            <a:r>
              <a:rPr lang="en-GB" sz="2800" dirty="0"/>
              <a:t>no days are left!</a:t>
            </a:r>
            <a:endParaRPr sz="2800" dirty="0"/>
          </a:p>
        </p:txBody>
      </p:sp>
      <p:sp>
        <p:nvSpPr>
          <p:cNvPr id="182" name="Shiaghtin ayns Ellan Vannin"/>
          <p:cNvSpPr txBox="1"/>
          <p:nvPr/>
        </p:nvSpPr>
        <p:spPr>
          <a:xfrm>
            <a:off x="227512" y="93005"/>
            <a:ext cx="1157682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Shiaghtin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>
                <a:solidFill>
                  <a:srgbClr val="FF2600"/>
                </a:solidFill>
              </a:rPr>
              <a:t>Ellan </a:t>
            </a:r>
            <a:r>
              <a:rPr dirty="0" err="1">
                <a:solidFill>
                  <a:srgbClr val="FF2600"/>
                </a:solidFill>
              </a:rPr>
              <a:t>Vannin</a:t>
            </a:r>
            <a:r>
              <a:rPr lang="en-GB" sz="3200" dirty="0">
                <a:solidFill>
                  <a:srgbClr val="FF2600"/>
                </a:solidFill>
              </a:rPr>
              <a:t>    </a:t>
            </a:r>
            <a:r>
              <a:rPr lang="en-GB" sz="2800" dirty="0">
                <a:solidFill>
                  <a:schemeClr val="tx1"/>
                </a:solidFill>
              </a:rPr>
              <a:t>A week in the Isle of Man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12" name="droppedImage.pdf" descr="droppedImage.pdf">
            <a:extLst>
              <a:ext uri="{FF2B5EF4-FFF2-40B4-BE49-F238E27FC236}">
                <a16:creationId xmlns:a16="http://schemas.microsoft.com/office/drawing/2014/main" id="{82BAAA20-4A79-E34D-AA8C-399E44FAC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85463" y="8855230"/>
            <a:ext cx="814952" cy="805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3418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Jelune…"/>
          <p:cNvSpPr txBox="1"/>
          <p:nvPr/>
        </p:nvSpPr>
        <p:spPr>
          <a:xfrm>
            <a:off x="2694877" y="1095198"/>
            <a:ext cx="4191853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Jelune</a:t>
            </a:r>
            <a:r>
              <a:rPr lang="en-GB" dirty="0"/>
              <a:t>   -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Jemayrt</a:t>
            </a:r>
            <a:r>
              <a:rPr lang="en-GB" dirty="0"/>
              <a:t> -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Jecrean</a:t>
            </a:r>
            <a:r>
              <a:rPr lang="en-GB" dirty="0"/>
              <a:t>  -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Jerdein</a:t>
            </a:r>
            <a:r>
              <a:rPr lang="en-GB" dirty="0"/>
              <a:t>  -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Jeheiney</a:t>
            </a:r>
            <a:r>
              <a:rPr lang="en-GB" dirty="0"/>
              <a:t> -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Jesarn</a:t>
            </a:r>
            <a:r>
              <a:rPr lang="en-GB" dirty="0"/>
              <a:t>   -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Jedoonee</a:t>
            </a:r>
            <a:r>
              <a:rPr lang="en-GB" dirty="0"/>
              <a:t> -</a:t>
            </a:r>
            <a:endParaRPr dirty="0"/>
          </a:p>
        </p:txBody>
      </p:sp>
      <p:sp>
        <p:nvSpPr>
          <p:cNvPr id="9" name="Jelune…">
            <a:extLst>
              <a:ext uri="{FF2B5EF4-FFF2-40B4-BE49-F238E27FC236}">
                <a16:creationId xmlns:a16="http://schemas.microsoft.com/office/drawing/2014/main" id="{F24EBFAE-4891-9E48-8CAB-60384B3B5160}"/>
              </a:ext>
            </a:extLst>
          </p:cNvPr>
          <p:cNvSpPr txBox="1"/>
          <p:nvPr/>
        </p:nvSpPr>
        <p:spPr>
          <a:xfrm>
            <a:off x="6886730" y="1095199"/>
            <a:ext cx="4270400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Monday</a:t>
            </a:r>
            <a:endParaRPr dirty="0"/>
          </a:p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Tuesday</a:t>
            </a:r>
          </a:p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Wednesday</a:t>
            </a:r>
          </a:p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Thursday</a:t>
            </a:r>
          </a:p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Friday</a:t>
            </a:r>
          </a:p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Saturday</a:t>
            </a:r>
          </a:p>
          <a:p>
            <a:pPr algn="l"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Sunday</a:t>
            </a:r>
            <a:endParaRPr dirty="0"/>
          </a:p>
        </p:txBody>
      </p:sp>
    </p:spTree>
  </p:cSld>
  <p:clrMapOvr>
    <a:masterClrMapping/>
  </p:clrMapOvr>
  <p:transition spd="med" advTm="2227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248" y="3666652"/>
            <a:ext cx="4946563" cy="488836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iaghtin ayns…"/>
          <p:cNvSpPr txBox="1"/>
          <p:nvPr/>
        </p:nvSpPr>
        <p:spPr>
          <a:xfrm>
            <a:off x="539602" y="763432"/>
            <a:ext cx="108839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Shiaghtin</a:t>
            </a:r>
            <a:r>
              <a:rPr dirty="0"/>
              <a:t> </a:t>
            </a:r>
            <a:r>
              <a:rPr dirty="0" err="1"/>
              <a:t>ayns</a:t>
            </a:r>
            <a:endParaRPr dirty="0"/>
          </a:p>
          <a:p>
            <a:pPr>
              <a:defRPr sz="6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</a:t>
            </a:r>
            <a:r>
              <a:rPr dirty="0">
                <a:solidFill>
                  <a:srgbClr val="FF2600"/>
                </a:solidFill>
              </a:rPr>
              <a:t>Ellan </a:t>
            </a:r>
            <a:r>
              <a:rPr dirty="0" err="1">
                <a:solidFill>
                  <a:srgbClr val="FF2600"/>
                </a:solidFill>
              </a:rPr>
              <a:t>Vannin</a:t>
            </a:r>
            <a:endParaRPr dirty="0">
              <a:solidFill>
                <a:srgbClr val="FF2600"/>
              </a:solidFill>
            </a:endParaRPr>
          </a:p>
        </p:txBody>
      </p:sp>
      <p:pic>
        <p:nvPicPr>
          <p:cNvPr id="139" name="shiaghtin ayns ellan vannin(doona).mov" descr="shiaghtin ayns ellan vannin(doona)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4900" y="723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421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139"/>
        <p14:stopEvt time="2440" objId="13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302000"/>
            <a:ext cx="5199116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ta Doona ayns Doolish...mov" descr="ta Doona ayns Doolish..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6900" y="65786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a Doona ayns Doolish Jedoonee,"/>
          <p:cNvSpPr txBox="1"/>
          <p:nvPr/>
        </p:nvSpPr>
        <p:spPr>
          <a:xfrm>
            <a:off x="568960" y="884228"/>
            <a:ext cx="12649200" cy="21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Ta </a:t>
            </a:r>
            <a:r>
              <a:rPr dirty="0" err="1"/>
              <a:t>Doona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 err="1"/>
              <a:t>Doolish</a:t>
            </a:r>
            <a:r>
              <a:rPr dirty="0"/>
              <a:t> </a:t>
            </a:r>
            <a:r>
              <a:rPr dirty="0" err="1">
                <a:solidFill>
                  <a:srgbClr val="AB51D6"/>
                </a:solidFill>
              </a:rPr>
              <a:t>Jedoonee</a:t>
            </a:r>
            <a:r>
              <a:rPr dirty="0"/>
              <a:t>,</a:t>
            </a:r>
          </a:p>
        </p:txBody>
      </p:sp>
    </p:spTree>
  </p:cSld>
  <p:clrMapOvr>
    <a:masterClrMapping/>
  </p:clrMapOvr>
  <p:transition spd="med" advTm="4039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142"/>
        <p14:stopEvt time="2445" objId="14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00" y="4157135"/>
            <a:ext cx="3921165" cy="4700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ta doona ayns laksaa...mov" descr="ta doona ayns laksaa..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0" y="78486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a Doona ayns Laksaa Jelune,"/>
          <p:cNvSpPr txBox="1"/>
          <p:nvPr/>
        </p:nvSpPr>
        <p:spPr>
          <a:xfrm>
            <a:off x="877570" y="1356668"/>
            <a:ext cx="12560300" cy="21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Ta </a:t>
            </a:r>
            <a:r>
              <a:rPr dirty="0" err="1"/>
              <a:t>Doona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 err="1"/>
              <a:t>Laksaa</a:t>
            </a:r>
            <a:r>
              <a:rPr dirty="0">
                <a:solidFill>
                  <a:srgbClr val="D834D6"/>
                </a:solidFill>
              </a:rPr>
              <a:t> </a:t>
            </a:r>
            <a:r>
              <a:rPr dirty="0" err="1">
                <a:solidFill>
                  <a:srgbClr val="D834D6"/>
                </a:solidFill>
              </a:rPr>
              <a:t>Jelune</a:t>
            </a:r>
            <a:r>
              <a:rPr dirty="0"/>
              <a:t>,</a:t>
            </a:r>
          </a:p>
        </p:txBody>
      </p:sp>
    </p:spTree>
  </p:cSld>
  <p:clrMapOvr>
    <a:masterClrMapping/>
  </p:clrMapOvr>
  <p:transition spd="med" advTm="407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146"/>
        <p14:stopEvt time="2280" objId="14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4330700"/>
            <a:ext cx="5208059" cy="50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ta doona ayns Purt le Moirrey...mov" descr="ta doona ayns Purt le Moirrey..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00" y="75311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a Doona ayns Purt-le-Moirrey Jemayrt,"/>
          <p:cNvSpPr txBox="1"/>
          <p:nvPr/>
        </p:nvSpPr>
        <p:spPr>
          <a:xfrm>
            <a:off x="861060" y="1537008"/>
            <a:ext cx="12687300" cy="21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Ta </a:t>
            </a:r>
            <a:r>
              <a:rPr dirty="0" err="1"/>
              <a:t>Doona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 err="1"/>
              <a:t>Purt</a:t>
            </a:r>
            <a:r>
              <a:rPr dirty="0"/>
              <a:t>-le-</a:t>
            </a:r>
            <a:r>
              <a:rPr dirty="0" err="1"/>
              <a:t>Moirrey</a:t>
            </a:r>
            <a:r>
              <a:rPr dirty="0">
                <a:solidFill>
                  <a:srgbClr val="042FF2"/>
                </a:solidFill>
              </a:rPr>
              <a:t> </a:t>
            </a:r>
            <a:r>
              <a:rPr dirty="0" err="1">
                <a:solidFill>
                  <a:srgbClr val="042FF2"/>
                </a:solidFill>
              </a:rPr>
              <a:t>Jemayrt</a:t>
            </a:r>
            <a:r>
              <a:rPr dirty="0"/>
              <a:t>,</a:t>
            </a:r>
          </a:p>
        </p:txBody>
      </p:sp>
    </p:spTree>
  </p:cSld>
  <p:clrMapOvr>
    <a:masterClrMapping/>
  </p:clrMapOvr>
  <p:transition spd="med" advTm="4716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50"/>
        <p14:stopEvt time="3124" objId="15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3302000"/>
            <a:ext cx="5651500" cy="626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ta doona ayns Rhumsaa.mov" descr="ta doona ayns Rhumsaa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" y="79121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a Doona ayns Rhumsaa Jecrean,"/>
          <p:cNvSpPr txBox="1"/>
          <p:nvPr/>
        </p:nvSpPr>
        <p:spPr>
          <a:xfrm>
            <a:off x="342900" y="1128376"/>
            <a:ext cx="12890500" cy="21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Ta </a:t>
            </a:r>
            <a:r>
              <a:rPr dirty="0" err="1"/>
              <a:t>Doona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 err="1"/>
              <a:t>Rhumsaa</a:t>
            </a:r>
            <a:r>
              <a:rPr dirty="0"/>
              <a:t> </a:t>
            </a:r>
            <a:r>
              <a:rPr dirty="0" err="1">
                <a:solidFill>
                  <a:srgbClr val="00D100"/>
                </a:solidFill>
              </a:rPr>
              <a:t>Jecrean</a:t>
            </a:r>
            <a:r>
              <a:rPr dirty="0"/>
              <a:t>,</a:t>
            </a:r>
          </a:p>
        </p:txBody>
      </p:sp>
    </p:spTree>
  </p:cSld>
  <p:clrMapOvr>
    <a:masterClrMapping/>
  </p:clrMapOvr>
  <p:transition spd="med" advTm="4661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154"/>
        <p14:stopEvt time="2824" objId="15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20" y="4013200"/>
            <a:ext cx="5054600" cy="483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ta doona ayns purt ny hinshey...mov" descr="ta doona ayns purt ny hinshey..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" y="78486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a Doona ayns Purt ny hInshey Jerdein,"/>
          <p:cNvSpPr txBox="1"/>
          <p:nvPr/>
        </p:nvSpPr>
        <p:spPr>
          <a:xfrm>
            <a:off x="419100" y="1280213"/>
            <a:ext cx="126619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Ta </a:t>
            </a:r>
            <a:r>
              <a:rPr dirty="0" err="1"/>
              <a:t>Doona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  <a:r>
              <a:rPr dirty="0" err="1"/>
              <a:t>Purt</a:t>
            </a:r>
            <a:r>
              <a:rPr dirty="0"/>
              <a:t> </a:t>
            </a:r>
            <a:r>
              <a:rPr dirty="0" err="1"/>
              <a:t>ny</a:t>
            </a:r>
            <a:r>
              <a:rPr dirty="0"/>
              <a:t> h</a:t>
            </a:r>
            <a:r>
              <a:rPr lang="en-GB" dirty="0"/>
              <a:t>-</a:t>
            </a:r>
            <a:r>
              <a:rPr dirty="0" err="1"/>
              <a:t>Inshey</a:t>
            </a:r>
            <a:r>
              <a:rPr dirty="0"/>
              <a:t> </a:t>
            </a:r>
            <a:r>
              <a:rPr dirty="0" err="1">
                <a:solidFill>
                  <a:srgbClr val="FFD300"/>
                </a:solidFill>
              </a:rPr>
              <a:t>Jerdein</a:t>
            </a:r>
            <a:r>
              <a:rPr dirty="0"/>
              <a:t>,</a:t>
            </a:r>
          </a:p>
        </p:txBody>
      </p:sp>
    </p:spTree>
  </p:cSld>
  <p:clrMapOvr>
    <a:masterClrMapping/>
  </p:clrMapOvr>
  <p:transition spd="med" advTm="594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158"/>
        <p14:stopEvt time="3799" objId="15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420" y="3975100"/>
            <a:ext cx="5562600" cy="511035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a Doona ayns…"/>
          <p:cNvSpPr txBox="1"/>
          <p:nvPr/>
        </p:nvSpPr>
        <p:spPr>
          <a:xfrm>
            <a:off x="-88901" y="243552"/>
            <a:ext cx="13093701" cy="359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212121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Ta </a:t>
            </a:r>
            <a:r>
              <a:rPr dirty="0" err="1"/>
              <a:t>Doona</a:t>
            </a:r>
            <a:r>
              <a:rPr dirty="0"/>
              <a:t> </a:t>
            </a:r>
            <a:r>
              <a:rPr dirty="0" err="1"/>
              <a:t>ayns</a:t>
            </a:r>
            <a:r>
              <a:rPr dirty="0"/>
              <a:t> </a:t>
            </a:r>
          </a:p>
          <a:p>
            <a:pPr>
              <a:defRPr sz="7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Purt</a:t>
            </a:r>
            <a:r>
              <a:rPr dirty="0"/>
              <a:t> </a:t>
            </a:r>
            <a:r>
              <a:rPr dirty="0" err="1"/>
              <a:t>Çhiarn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Jeheiney</a:t>
            </a:r>
            <a:r>
              <a:rPr dirty="0">
                <a:solidFill>
                  <a:srgbClr val="FF2600"/>
                </a:solidFill>
              </a:rPr>
              <a:t> </a:t>
            </a:r>
          </a:p>
        </p:txBody>
      </p:sp>
      <p:pic>
        <p:nvPicPr>
          <p:cNvPr id="163" name="ta doona ayns purt chiarn ...mov" descr="ta doona ayns purt chiarn ..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00" y="7442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523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163"/>
        <p14:stopEvt time="3441" objId="163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218</Words>
  <Application>Microsoft Macintosh PowerPoint</Application>
  <PresentationFormat>Custom</PresentationFormat>
  <Paragraphs>54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American Typewriter</vt:lpstr>
      <vt:lpstr>Apple Chancery</vt:lpstr>
      <vt:lpstr>Bauhaus 93</vt:lpstr>
      <vt:lpstr>Bradley Hand</vt:lpstr>
      <vt:lpstr>Chalkboard</vt:lpstr>
      <vt:lpstr>Chalkduster</vt:lpstr>
      <vt:lpstr>Comic Sans MS</vt:lpstr>
      <vt:lpstr>Gill Sans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2020-04-30T10:32:04Z</dcterms:modified>
</cp:coreProperties>
</file>