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mp3" ContentType="audio/mpeg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9" r:id="rId4"/>
    <p:sldId id="261" r:id="rId5"/>
    <p:sldId id="263" r:id="rId6"/>
    <p:sldId id="265" r:id="rId7"/>
    <p:sldId id="267" r:id="rId8"/>
    <p:sldId id="270" r:id="rId9"/>
    <p:sldId id="272" r:id="rId10"/>
    <p:sldId id="279" r:id="rId11"/>
    <p:sldId id="289" r:id="rId12"/>
    <p:sldId id="280" r:id="rId13"/>
    <p:sldId id="288" r:id="rId14"/>
    <p:sldId id="281" r:id="rId15"/>
    <p:sldId id="282" r:id="rId16"/>
    <p:sldId id="283" r:id="rId17"/>
    <p:sldId id="284" r:id="rId18"/>
    <p:sldId id="285" r:id="rId19"/>
    <p:sldId id="286" r:id="rId20"/>
    <p:sldId id="278" r:id="rId21"/>
    <p:sldId id="287" r:id="rId22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1pPr>
    <a:lvl2pPr marL="0" marR="0" indent="3429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2pPr>
    <a:lvl3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3pPr>
    <a:lvl4pPr marL="0" marR="0" indent="10287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4pPr>
    <a:lvl5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5pPr>
    <a:lvl6pPr marL="0" marR="0" indent="17145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6pPr>
    <a:lvl7pPr marL="0" marR="0" indent="2057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7pPr>
    <a:lvl8pPr marL="0" marR="0" indent="24003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8pPr>
    <a:lvl9pPr marL="0" marR="0" indent="2743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8"/>
  </p:normalViewPr>
  <p:slideViewPr>
    <p:cSldViewPr snapToGrid="0" snapToObjects="1">
      <p:cViewPr varScale="1">
        <p:scale>
          <a:sx n="75" d="100"/>
          <a:sy n="75" d="100"/>
        </p:scale>
        <p:origin x="1768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5" name="Shape 13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600"/>
            </a:lvl1pPr>
            <a:lvl2pPr marL="0" indent="0" algn="ctr">
              <a:spcBef>
                <a:spcPts val="0"/>
              </a:spcBef>
              <a:buSzTx/>
              <a:buNone/>
              <a:defRPr sz="3600"/>
            </a:lvl2pPr>
            <a:lvl3pPr marL="0" indent="0" algn="ctr">
              <a:spcBef>
                <a:spcPts val="0"/>
              </a:spcBef>
              <a:buSzTx/>
              <a:buNone/>
              <a:defRPr sz="3600"/>
            </a:lvl3pPr>
            <a:lvl4pPr marL="0" indent="0" algn="ctr">
              <a:spcBef>
                <a:spcPts val="0"/>
              </a:spcBef>
              <a:buSzTx/>
              <a:buNone/>
              <a:defRPr sz="3600"/>
            </a:lvl4pPr>
            <a:lvl5pPr marL="0" indent="0" algn="ctr">
              <a:spcBef>
                <a:spcPts val="0"/>
              </a:spcBef>
              <a:buSzTx/>
              <a:buNone/>
              <a:defRPr sz="3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Image"/>
          <p:cNvSpPr>
            <a:spLocks noGrp="1"/>
          </p:cNvSpPr>
          <p:nvPr>
            <p:ph type="pic" sz="half" idx="13"/>
          </p:nvPr>
        </p:nvSpPr>
        <p:spPr>
          <a:xfrm>
            <a:off x="7124700" y="1612900"/>
            <a:ext cx="4216400" cy="6328742"/>
          </a:xfrm>
          <a:prstGeom prst="rect">
            <a:avLst/>
          </a:prstGeom>
          <a:ln w="25400"/>
          <a:effectLst>
            <a:reflection stA="50000" endPos="40000" dir="5400000" sy="-100000" algn="bl" rotWithShape="0"/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98" name="Title Text"/>
          <p:cNvSpPr txBox="1">
            <a:spLocks noGrp="1"/>
          </p:cNvSpPr>
          <p:nvPr>
            <p:ph type="title"/>
          </p:nvPr>
        </p:nvSpPr>
        <p:spPr>
          <a:xfrm>
            <a:off x="635000" y="1409700"/>
            <a:ext cx="5867400" cy="3302000"/>
          </a:xfrm>
          <a:prstGeom prst="rect">
            <a:avLst/>
          </a:prstGeom>
        </p:spPr>
        <p:txBody>
          <a:bodyPr anchor="b"/>
          <a:lstStyle>
            <a:lvl1pPr>
              <a:defRPr sz="7000"/>
            </a:lvl1pPr>
          </a:lstStyle>
          <a:p>
            <a:r>
              <a:t>Title Text</a:t>
            </a:r>
          </a:p>
        </p:txBody>
      </p:sp>
      <p:sp>
        <p:nvSpPr>
          <p:cNvPr id="9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5000" y="4787900"/>
            <a:ext cx="5867400" cy="3302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400"/>
            </a:lvl1pPr>
            <a:lvl2pPr marL="0" indent="0" algn="ctr">
              <a:spcBef>
                <a:spcPts val="0"/>
              </a:spcBef>
              <a:buSzTx/>
              <a:buNone/>
              <a:defRPr sz="3400"/>
            </a:lvl2pPr>
            <a:lvl3pPr marL="0" indent="0" algn="ctr">
              <a:spcBef>
                <a:spcPts val="0"/>
              </a:spcBef>
              <a:buSzTx/>
              <a:buNone/>
              <a:defRPr sz="3400"/>
            </a:lvl3pPr>
            <a:lvl4pPr marL="0" indent="0" algn="ctr">
              <a:spcBef>
                <a:spcPts val="0"/>
              </a:spcBef>
              <a:buSzTx/>
              <a:buNone/>
              <a:defRPr sz="3400"/>
            </a:lvl4pPr>
            <a:lvl5pPr marL="0" indent="0" algn="ctr">
              <a:spcBef>
                <a:spcPts val="0"/>
              </a:spcBef>
              <a:buSzTx/>
              <a:buNone/>
              <a:defRPr sz="3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Image"/>
          <p:cNvSpPr>
            <a:spLocks noGrp="1"/>
          </p:cNvSpPr>
          <p:nvPr>
            <p:ph type="pic" sz="quarter" idx="13"/>
          </p:nvPr>
        </p:nvSpPr>
        <p:spPr>
          <a:xfrm>
            <a:off x="7175500" y="2540000"/>
            <a:ext cx="4102100" cy="615718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0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1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772400" y="2768600"/>
            <a:ext cx="39624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/>
          <a:lstStyle>
            <a:lvl1pPr>
              <a:spcBef>
                <a:spcPts val="2400"/>
              </a:spcBef>
            </a:lvl1pPr>
            <a:lvl2pPr>
              <a:spcBef>
                <a:spcPts val="2400"/>
              </a:spcBef>
            </a:lvl2pPr>
            <a:lvl3pPr>
              <a:spcBef>
                <a:spcPts val="2400"/>
              </a:spcBef>
            </a:lvl3pPr>
            <a:lvl4pPr>
              <a:spcBef>
                <a:spcPts val="2400"/>
              </a:spcBef>
            </a:lvl4pPr>
            <a:lvl5pPr>
              <a:spcBef>
                <a:spcPts val="24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 numCol="2" spcCol="523240" anchor="t"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le Text"/>
          <p:cNvSpPr txBox="1">
            <a:spLocks noGrp="1"/>
          </p:cNvSpPr>
          <p:nvPr>
            <p:ph type="title"/>
          </p:nvPr>
        </p:nvSpPr>
        <p:spPr>
          <a:xfrm>
            <a:off x="1270000" y="2971800"/>
            <a:ext cx="10464800" cy="3810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Image"/>
          <p:cNvSpPr>
            <a:spLocks noGrp="1"/>
          </p:cNvSpPr>
          <p:nvPr>
            <p:ph type="pic" sz="half" idx="13"/>
          </p:nvPr>
        </p:nvSpPr>
        <p:spPr>
          <a:xfrm>
            <a:off x="2438400" y="1638300"/>
            <a:ext cx="8128000" cy="5042206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70" name="Title Text"/>
          <p:cNvSpPr txBox="1">
            <a:spLocks noGrp="1"/>
          </p:cNvSpPr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Image"/>
          <p:cNvSpPr>
            <a:spLocks noGrp="1"/>
          </p:cNvSpPr>
          <p:nvPr>
            <p:ph type="pic" sz="half" idx="13"/>
          </p:nvPr>
        </p:nvSpPr>
        <p:spPr>
          <a:xfrm>
            <a:off x="2438400" y="1638300"/>
            <a:ext cx="8128000" cy="5042206"/>
          </a:xfrm>
          <a:prstGeom prst="rect">
            <a:avLst/>
          </a:prstGeom>
          <a:ln w="25400"/>
          <a:effectLst>
            <a:reflection stA="50000" endPos="40000" dir="5400000" sy="-100000" algn="bl" rotWithShape="0"/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79" name="Title Text"/>
          <p:cNvSpPr txBox="1">
            <a:spLocks noGrp="1"/>
          </p:cNvSpPr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Image"/>
          <p:cNvSpPr>
            <a:spLocks noGrp="1"/>
          </p:cNvSpPr>
          <p:nvPr>
            <p:ph type="pic" sz="half" idx="13"/>
          </p:nvPr>
        </p:nvSpPr>
        <p:spPr>
          <a:xfrm>
            <a:off x="7124700" y="1612900"/>
            <a:ext cx="4216400" cy="6328742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88" name="Title Text"/>
          <p:cNvSpPr txBox="1">
            <a:spLocks noGrp="1"/>
          </p:cNvSpPr>
          <p:nvPr>
            <p:ph type="title"/>
          </p:nvPr>
        </p:nvSpPr>
        <p:spPr>
          <a:xfrm>
            <a:off x="635000" y="1409700"/>
            <a:ext cx="5867400" cy="3302000"/>
          </a:xfrm>
          <a:prstGeom prst="rect">
            <a:avLst/>
          </a:prstGeom>
        </p:spPr>
        <p:txBody>
          <a:bodyPr anchor="b"/>
          <a:lstStyle>
            <a:lvl1pPr>
              <a:defRPr sz="7000"/>
            </a:lvl1pPr>
          </a:lstStyle>
          <a:p>
            <a:r>
              <a:t>Title Text</a:t>
            </a:r>
          </a:p>
        </p:txBody>
      </p:sp>
      <p:sp>
        <p:nvSpPr>
          <p:cNvPr id="8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5000" y="4787900"/>
            <a:ext cx="5867400" cy="3302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400"/>
            </a:lvl1pPr>
            <a:lvl2pPr marL="0" indent="0" algn="ctr">
              <a:spcBef>
                <a:spcPts val="0"/>
              </a:spcBef>
              <a:buSzTx/>
              <a:buNone/>
              <a:defRPr sz="3400"/>
            </a:lvl2pPr>
            <a:lvl3pPr marL="0" indent="0" algn="ctr">
              <a:spcBef>
                <a:spcPts val="0"/>
              </a:spcBef>
              <a:buSzTx/>
              <a:buNone/>
              <a:defRPr sz="3400"/>
            </a:lvl3pPr>
            <a:lvl4pPr marL="0" indent="0" algn="ctr">
              <a:spcBef>
                <a:spcPts val="0"/>
              </a:spcBef>
              <a:buSzTx/>
              <a:buNone/>
              <a:defRPr sz="3400"/>
            </a:lvl4pPr>
            <a:lvl5pPr marL="0" indent="0" algn="ctr">
              <a:spcBef>
                <a:spcPts val="0"/>
              </a:spcBef>
              <a:buSzTx/>
              <a:buNone/>
              <a:defRPr sz="3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>
            <a:spLocks noGrp="1"/>
          </p:cNvSpPr>
          <p:nvPr>
            <p:ph type="body" idx="1"/>
          </p:nvPr>
        </p:nvSpPr>
        <p:spPr>
          <a:xfrm>
            <a:off x="1270000" y="1270000"/>
            <a:ext cx="10464800" cy="721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r>
              <a:t>Title Text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9pPr>
    </p:titleStyle>
    <p:bodyStyle>
      <a:lvl1pPr marL="8890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1pPr>
      <a:lvl2pPr marL="13335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2pPr>
      <a:lvl3pPr marL="17780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3pPr>
      <a:lvl4pPr marL="22225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4pPr>
      <a:lvl5pPr marL="26670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5pPr>
      <a:lvl6pPr marL="30226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6pPr>
      <a:lvl7pPr marL="33782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7pPr>
      <a:lvl8pPr marL="37338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8pPr>
      <a:lvl9pPr marL="40894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video" Target="../media/media10.mov"/><Relationship Id="rId2" Type="http://schemas.microsoft.com/office/2007/relationships/media" Target="../media/media10.mov"/><Relationship Id="rId1" Type="http://schemas.openxmlformats.org/officeDocument/2006/relationships/tags" Target="../tags/tag1.xml"/><Relationship Id="rId6" Type="http://schemas.openxmlformats.org/officeDocument/2006/relationships/image" Target="../media/image18.png"/><Relationship Id="rId5" Type="http://schemas.openxmlformats.org/officeDocument/2006/relationships/image" Target="../media/image13.tif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7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ov"/><Relationship Id="rId1" Type="http://schemas.microsoft.com/office/2007/relationships/media" Target="../media/media10.mov"/><Relationship Id="rId5" Type="http://schemas.openxmlformats.org/officeDocument/2006/relationships/image" Target="../media/image19.tiff"/><Relationship Id="rId4" Type="http://schemas.openxmlformats.org/officeDocument/2006/relationships/image" Target="../media/image9.t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7.png"/><Relationship Id="rId4" Type="http://schemas.openxmlformats.org/officeDocument/2006/relationships/image" Target="../media/image19.tif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video" Target="../media/media10.mov"/><Relationship Id="rId7" Type="http://schemas.openxmlformats.org/officeDocument/2006/relationships/image" Target="../media/image9.tif"/><Relationship Id="rId2" Type="http://schemas.microsoft.com/office/2007/relationships/media" Target="../media/media10.mov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13.mp3"/><Relationship Id="rId4" Type="http://schemas.microsoft.com/office/2007/relationships/media" Target="../media/media13.mp3"/><Relationship Id="rId9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"/><Relationship Id="rId3" Type="http://schemas.openxmlformats.org/officeDocument/2006/relationships/video" Target="../media/media10.mov"/><Relationship Id="rId7" Type="http://schemas.openxmlformats.org/officeDocument/2006/relationships/image" Target="../media/image21.png"/><Relationship Id="rId2" Type="http://schemas.microsoft.com/office/2007/relationships/media" Target="../media/media10.mov"/><Relationship Id="rId1" Type="http://schemas.openxmlformats.org/officeDocument/2006/relationships/tags" Target="../tags/tag3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14.mp3"/><Relationship Id="rId4" Type="http://schemas.microsoft.com/office/2007/relationships/media" Target="../media/media14.mp3"/><Relationship Id="rId9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"/><Relationship Id="rId3" Type="http://schemas.openxmlformats.org/officeDocument/2006/relationships/video" Target="../media/media15.mov"/><Relationship Id="rId7" Type="http://schemas.openxmlformats.org/officeDocument/2006/relationships/image" Target="../media/image22.png"/><Relationship Id="rId2" Type="http://schemas.microsoft.com/office/2007/relationships/media" Target="../media/media15.mov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16.mp3"/><Relationship Id="rId4" Type="http://schemas.microsoft.com/office/2007/relationships/media" Target="../media/media16.mp3"/><Relationship Id="rId9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"/><Relationship Id="rId3" Type="http://schemas.openxmlformats.org/officeDocument/2006/relationships/video" Target="../media/media15.mov"/><Relationship Id="rId7" Type="http://schemas.openxmlformats.org/officeDocument/2006/relationships/image" Target="../media/image23.jpeg"/><Relationship Id="rId2" Type="http://schemas.microsoft.com/office/2007/relationships/media" Target="../media/media15.mov"/><Relationship Id="rId1" Type="http://schemas.openxmlformats.org/officeDocument/2006/relationships/tags" Target="../tags/tag5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17.mp3"/><Relationship Id="rId4" Type="http://schemas.microsoft.com/office/2007/relationships/media" Target="../media/media17.mp3"/><Relationship Id="rId9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"/><Relationship Id="rId3" Type="http://schemas.openxmlformats.org/officeDocument/2006/relationships/video" Target="../media/media15.mov"/><Relationship Id="rId7" Type="http://schemas.openxmlformats.org/officeDocument/2006/relationships/image" Target="../media/image24.png"/><Relationship Id="rId2" Type="http://schemas.microsoft.com/office/2007/relationships/media" Target="../media/media15.mov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18.mp3"/><Relationship Id="rId4" Type="http://schemas.microsoft.com/office/2007/relationships/media" Target="../media/media18.mp3"/><Relationship Id="rId9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video" Target="../media/media15.mov"/><Relationship Id="rId7" Type="http://schemas.openxmlformats.org/officeDocument/2006/relationships/image" Target="../media/image9.tif"/><Relationship Id="rId2" Type="http://schemas.microsoft.com/office/2007/relationships/media" Target="../media/media15.mov"/><Relationship Id="rId1" Type="http://schemas.openxmlformats.org/officeDocument/2006/relationships/tags" Target="../tags/tag7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19.mp3"/><Relationship Id="rId4" Type="http://schemas.microsoft.com/office/2007/relationships/media" Target="../media/media19.mp3"/><Relationship Id="rId9" Type="http://schemas.openxmlformats.org/officeDocument/2006/relationships/image" Target="../media/image25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5" Type="http://schemas.openxmlformats.org/officeDocument/2006/relationships/image" Target="../media/image9.tif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17.jpeg"/><Relationship Id="rId9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1.mov"/><Relationship Id="rId1" Type="http://schemas.microsoft.com/office/2007/relationships/media" Target="../media/media21.mov"/><Relationship Id="rId4" Type="http://schemas.openxmlformats.org/officeDocument/2006/relationships/image" Target="../media/image13.t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5" Type="http://schemas.openxmlformats.org/officeDocument/2006/relationships/image" Target="../media/image9.tif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5" Type="http://schemas.openxmlformats.org/officeDocument/2006/relationships/image" Target="../media/image9.tif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ov"/><Relationship Id="rId1" Type="http://schemas.microsoft.com/office/2007/relationships/media" Target="../media/media5.mov"/><Relationship Id="rId5" Type="http://schemas.openxmlformats.org/officeDocument/2006/relationships/image" Target="../media/image13.tif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ov"/><Relationship Id="rId1" Type="http://schemas.microsoft.com/office/2007/relationships/media" Target="../media/media6.mov"/><Relationship Id="rId5" Type="http://schemas.openxmlformats.org/officeDocument/2006/relationships/image" Target="../media/image9.tif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ov"/><Relationship Id="rId1" Type="http://schemas.microsoft.com/office/2007/relationships/media" Target="../media/media7.mov"/><Relationship Id="rId5" Type="http://schemas.openxmlformats.org/officeDocument/2006/relationships/image" Target="../media/image9.tif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ov"/><Relationship Id="rId1" Type="http://schemas.microsoft.com/office/2007/relationships/media" Target="../media/media8.mov"/><Relationship Id="rId5" Type="http://schemas.openxmlformats.org/officeDocument/2006/relationships/image" Target="../media/image9.tif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ov"/><Relationship Id="rId1" Type="http://schemas.microsoft.com/office/2007/relationships/media" Target="../media/media9.mov"/><Relationship Id="rId6" Type="http://schemas.openxmlformats.org/officeDocument/2006/relationships/image" Target="../media/image9.tif"/><Relationship Id="rId5" Type="http://schemas.openxmlformats.org/officeDocument/2006/relationships/image" Target="../media/image6.pn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emshir"/>
          <p:cNvSpPr txBox="1"/>
          <p:nvPr/>
        </p:nvSpPr>
        <p:spPr>
          <a:xfrm>
            <a:off x="3964541" y="3185140"/>
            <a:ext cx="5871800" cy="1579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9600">
                <a:solidFill>
                  <a:srgbClr val="0433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rPr lang="en-GB" dirty="0" err="1"/>
              <a:t>Yn</a:t>
            </a:r>
            <a:r>
              <a:rPr lang="en-GB" dirty="0"/>
              <a:t> E</a:t>
            </a:r>
            <a:r>
              <a:rPr dirty="0" err="1"/>
              <a:t>mshir</a:t>
            </a:r>
            <a:endParaRPr dirty="0"/>
          </a:p>
        </p:txBody>
      </p:sp>
      <p:pic>
        <p:nvPicPr>
          <p:cNvPr id="138" name="droppedImage.pdf" descr="droppedImage.pd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087" y="351878"/>
            <a:ext cx="4000500" cy="31542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" name="droppedImage.pdf" descr="droppedImage.pdf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636" y="4876800"/>
            <a:ext cx="3670301" cy="2947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" name="droppedImage.pdf" descr="droppedImage.pdf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7618" y="288659"/>
            <a:ext cx="3216989" cy="2946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" name="droppedImage.pdf" descr="droppedImage.pdf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0856" y="4849299"/>
            <a:ext cx="3165308" cy="300704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" name="12284285361061964999sivvus_weather_symbols_5-svg-hi.png" descr="12284285361061964999sivvus_weather_symbols_5-svg-hi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1212" y="6684327"/>
            <a:ext cx="3342375" cy="2768600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fine">
            <a:extLst>
              <a:ext uri="{FF2B5EF4-FFF2-40B4-BE49-F238E27FC236}">
                <a16:creationId xmlns:a16="http://schemas.microsoft.com/office/drawing/2014/main" id="{DB119FC6-2E8D-7A45-B499-192C7FD1FA7B}"/>
              </a:ext>
            </a:extLst>
          </p:cNvPr>
          <p:cNvSpPr txBox="1"/>
          <p:nvPr/>
        </p:nvSpPr>
        <p:spPr>
          <a:xfrm>
            <a:off x="4527996" y="4988541"/>
            <a:ext cx="4744889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96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rPr lang="en-GB" sz="6000" dirty="0"/>
              <a:t>The Weather</a:t>
            </a:r>
            <a:endParaRPr sz="6000" dirty="0"/>
          </a:p>
        </p:txBody>
      </p:sp>
      <p:pic>
        <p:nvPicPr>
          <p:cNvPr id="2" name="intro to weather with music - 27:04:2020, 10.52.mp3" descr="intro to weather with music - 27:04:2020, 10.52.mp3">
            <a:hlinkClick r:id="" action="ppaction://media"/>
            <a:extLst>
              <a:ext uri="{FF2B5EF4-FFF2-40B4-BE49-F238E27FC236}">
                <a16:creationId xmlns:a16="http://schemas.microsoft.com/office/drawing/2014/main" id="{798587CC-BC76-CE4F-AE5D-EB3FF816E7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69875" y="3617859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2678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6" objId="3"/>
        <p14:stopEvt time="25788" objId="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cre gollrish ta'n emshyr jiu?-2.mov" descr="cre gollrish ta'n emshyr jiu?-2.mov"/>
          <p:cNvPicPr>
            <a:picLocks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20800" y="2882900"/>
            <a:ext cx="1" cy="1"/>
          </a:xfrm>
          <a:prstGeom prst="rect">
            <a:avLst/>
          </a:prstGeom>
          <a:ln w="12700">
            <a:miter lim="400000"/>
          </a:ln>
        </p:spPr>
      </p:pic>
      <p:sp>
        <p:nvSpPr>
          <p:cNvPr id="258" name="Cre gollrish ta’n emshir jiu?"/>
          <p:cNvSpPr txBox="1"/>
          <p:nvPr/>
        </p:nvSpPr>
        <p:spPr>
          <a:xfrm>
            <a:off x="927100" y="285462"/>
            <a:ext cx="11950700" cy="1257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72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Cre gollrish ta’n emshir jiu?</a:t>
            </a:r>
          </a:p>
        </p:txBody>
      </p:sp>
      <p:pic>
        <p:nvPicPr>
          <p:cNvPr id="259" name="droppedImage.png" descr="droppedImag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4189" y="1803400"/>
            <a:ext cx="6223722" cy="6134101"/>
          </a:xfrm>
          <a:prstGeom prst="rect">
            <a:avLst/>
          </a:prstGeom>
          <a:ln w="12700">
            <a:miter lim="400000"/>
          </a:ln>
        </p:spPr>
      </p:pic>
    </p:spTree>
    <p:custDataLst>
      <p:tags r:id="rId1"/>
    </p:custDataLst>
  </p:cSld>
  <p:clrMapOvr>
    <a:masterClrMapping/>
  </p:clrMapOvr>
  <p:transition spd="med" advTm="5374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3" fill="hold"/>
                                        <p:tgtEl>
                                          <p:spTgt spid="2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56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3" objId="256"/>
        <p14:stopEvt time="3135" objId="256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roppedImage.png" descr="droppedImage.png">
            <a:extLst>
              <a:ext uri="{FF2B5EF4-FFF2-40B4-BE49-F238E27FC236}">
                <a16:creationId xmlns:a16="http://schemas.microsoft.com/office/drawing/2014/main" id="{1DE38442-8BC7-BA41-A877-3785E3549C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0539" y="1270000"/>
            <a:ext cx="6223722" cy="6134101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318AAC-EC3A-A64D-B9DB-926EC363B892}"/>
              </a:ext>
            </a:extLst>
          </p:cNvPr>
          <p:cNvSpPr txBox="1"/>
          <p:nvPr/>
        </p:nvSpPr>
        <p:spPr>
          <a:xfrm>
            <a:off x="1726565" y="7976365"/>
            <a:ext cx="917067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9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halkboard" panose="03050602040202020205" pitchFamily="66" charset="77"/>
                <a:sym typeface="Gill Sans"/>
              </a:rPr>
              <a:t>T’eh</a:t>
            </a:r>
            <a:r>
              <a:rPr kumimoji="0" lang="en-US" sz="9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halkboard" panose="03050602040202020205" pitchFamily="66" charset="77"/>
                <a:sym typeface="Gill Sans"/>
              </a:rPr>
              <a:t> </a:t>
            </a:r>
            <a:r>
              <a:rPr kumimoji="0" lang="en-US" sz="9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halkboard" panose="03050602040202020205" pitchFamily="66" charset="77"/>
                <a:sym typeface="Gill Sans"/>
              </a:rPr>
              <a:t>braew</a:t>
            </a:r>
            <a:r>
              <a:rPr kumimoji="0" lang="en-US" sz="9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halkboard" panose="03050602040202020205" pitchFamily="66" charset="77"/>
                <a:sym typeface="Gill Sans"/>
              </a:rPr>
              <a:t> </a:t>
            </a:r>
            <a:r>
              <a:rPr kumimoji="0" lang="en-US" sz="9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halkboard" panose="03050602040202020205" pitchFamily="66" charset="77"/>
                <a:sym typeface="Gill Sans"/>
              </a:rPr>
              <a:t>jiu</a:t>
            </a:r>
            <a:r>
              <a:rPr kumimoji="0" lang="en-US" sz="9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halkboard" panose="03050602040202020205" pitchFamily="66" charset="77"/>
                <a:sym typeface="Gill Sans"/>
              </a:rPr>
              <a:t>.</a:t>
            </a:r>
          </a:p>
        </p:txBody>
      </p:sp>
      <p:pic>
        <p:nvPicPr>
          <p:cNvPr id="6" name="t'eh braew jiu.mp3" descr="t'eh braew jiu.mp3">
            <a:hlinkClick r:id="" action="ppaction://media"/>
            <a:extLst>
              <a:ext uri="{FF2B5EF4-FFF2-40B4-BE49-F238E27FC236}">
                <a16:creationId xmlns:a16="http://schemas.microsoft.com/office/drawing/2014/main" id="{0BAA0A90-8431-DC43-A0BA-436DCB864E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20165" y="351908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112047"/>
      </p:ext>
    </p:extLst>
  </p:cSld>
  <p:clrMapOvr>
    <a:masterClrMapping/>
  </p:clrMapOvr>
  <p:transition spd="med" advTm="44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0" objId="6"/>
        <p14:stopEvt time="3230" objId="6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cre gollrish ta'n emshyr jiu?-2.mov" descr="cre gollrish ta'n emshyr jiu?-2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20800" y="2882900"/>
            <a:ext cx="1" cy="1"/>
          </a:xfrm>
          <a:prstGeom prst="rect">
            <a:avLst/>
          </a:prstGeom>
          <a:ln w="12700">
            <a:miter lim="400000"/>
          </a:ln>
        </p:spPr>
      </p:pic>
      <p:sp>
        <p:nvSpPr>
          <p:cNvPr id="263" name="Cre gollrish ta’n emshir jiu?"/>
          <p:cNvSpPr txBox="1"/>
          <p:nvPr/>
        </p:nvSpPr>
        <p:spPr>
          <a:xfrm>
            <a:off x="927100" y="285462"/>
            <a:ext cx="11950700" cy="1257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72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Cre gollrish ta’n emshir jiu?</a:t>
            </a:r>
          </a:p>
        </p:txBody>
      </p:sp>
      <p:pic>
        <p:nvPicPr>
          <p:cNvPr id="264" name="droppedImage.tiff" descr="droppedImage.tiff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5500" y="1777235"/>
            <a:ext cx="8432800" cy="61856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Tm="5148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3" fill="hold"/>
                                        <p:tgtEl>
                                          <p:spTgt spid="2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61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5" objId="261"/>
        <p14:stopEvt time="2644" objId="261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roppedImage.tiff" descr="droppedImage.tiff">
            <a:extLst>
              <a:ext uri="{FF2B5EF4-FFF2-40B4-BE49-F238E27FC236}">
                <a16:creationId xmlns:a16="http://schemas.microsoft.com/office/drawing/2014/main" id="{C69FAAAA-DDD7-9548-BF10-6862A1DF54F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5500" y="1777235"/>
            <a:ext cx="8432800" cy="6185665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25BEF5A-78BD-1D48-8308-B61D11C31291}"/>
              </a:ext>
            </a:extLst>
          </p:cNvPr>
          <p:cNvSpPr txBox="1"/>
          <p:nvPr/>
        </p:nvSpPr>
        <p:spPr>
          <a:xfrm>
            <a:off x="1726565" y="7976365"/>
            <a:ext cx="917067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9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halkboard" panose="03050602040202020205" pitchFamily="66" charset="77"/>
                <a:sym typeface="Gill Sans"/>
              </a:rPr>
              <a:t>T’eh</a:t>
            </a:r>
            <a:r>
              <a:rPr kumimoji="0" lang="en-US" sz="9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halkboard" panose="03050602040202020205" pitchFamily="66" charset="77"/>
                <a:sym typeface="Gill Sans"/>
              </a:rPr>
              <a:t> </a:t>
            </a:r>
            <a:r>
              <a:rPr kumimoji="0" lang="en-US" sz="9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halkboard" panose="03050602040202020205" pitchFamily="66" charset="77"/>
                <a:sym typeface="Gill Sans"/>
              </a:rPr>
              <a:t>çheh</a:t>
            </a:r>
            <a:r>
              <a:rPr kumimoji="0" lang="en-US" sz="9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halkboard" panose="03050602040202020205" pitchFamily="66" charset="77"/>
                <a:sym typeface="Gill Sans"/>
              </a:rPr>
              <a:t> </a:t>
            </a:r>
            <a:r>
              <a:rPr kumimoji="0" lang="en-US" sz="9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halkboard" panose="03050602040202020205" pitchFamily="66" charset="77"/>
                <a:sym typeface="Gill Sans"/>
              </a:rPr>
              <a:t>jiu</a:t>
            </a:r>
            <a:r>
              <a:rPr kumimoji="0" lang="en-US" sz="9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halkboard" panose="03050602040202020205" pitchFamily="66" charset="77"/>
                <a:sym typeface="Gill Sans"/>
              </a:rPr>
              <a:t>.</a:t>
            </a:r>
          </a:p>
        </p:txBody>
      </p:sp>
      <p:pic>
        <p:nvPicPr>
          <p:cNvPr id="7" name="t'eh cheh jiu.mp3" descr="t'eh cheh jiu.mp3">
            <a:hlinkClick r:id="" action="ppaction://media"/>
            <a:extLst>
              <a:ext uri="{FF2B5EF4-FFF2-40B4-BE49-F238E27FC236}">
                <a16:creationId xmlns:a16="http://schemas.microsoft.com/office/drawing/2014/main" id="{E1AC818B-A0E2-5C43-A01A-1CAE391B3E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0560" y="405726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682507"/>
      </p:ext>
    </p:extLst>
  </p:cSld>
  <p:clrMapOvr>
    <a:masterClrMapping/>
  </p:clrMapOvr>
  <p:transition spd="med" advTm="399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2" objId="7"/>
        <p14:stopEvt time="3236" objId="7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cre gollrish ta'n emshyr jiu?-2.mov" descr="cre gollrish ta'n emshyr jiu?-2.mov"/>
          <p:cNvPicPr>
            <a:picLocks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6900" y="2870200"/>
            <a:ext cx="1" cy="1"/>
          </a:xfrm>
          <a:prstGeom prst="rect">
            <a:avLst/>
          </a:prstGeom>
          <a:ln w="12700">
            <a:miter lim="400000"/>
          </a:ln>
        </p:spPr>
      </p:pic>
      <p:sp>
        <p:nvSpPr>
          <p:cNvPr id="267" name="T’eh feayr jiu."/>
          <p:cNvSpPr txBox="1"/>
          <p:nvPr/>
        </p:nvSpPr>
        <p:spPr>
          <a:xfrm>
            <a:off x="2349500" y="7854950"/>
            <a:ext cx="8242184" cy="1803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9600">
                <a:latin typeface="Chalkboard"/>
                <a:ea typeface="Chalkboard"/>
                <a:cs typeface="Chalkboard"/>
                <a:sym typeface="Chalkboard"/>
              </a:defRPr>
            </a:pPr>
            <a:r>
              <a:rPr dirty="0" err="1"/>
              <a:t>T’eh</a:t>
            </a:r>
            <a:r>
              <a:rPr dirty="0"/>
              <a:t> </a:t>
            </a:r>
            <a:r>
              <a:rPr dirty="0" err="1">
                <a:latin typeface="Comic Sans MS"/>
                <a:ea typeface="Comic Sans MS"/>
                <a:cs typeface="Comic Sans MS"/>
                <a:sym typeface="Comic Sans MS"/>
              </a:rPr>
              <a:t>feayr</a:t>
            </a:r>
            <a:r>
              <a:rPr dirty="0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dirty="0" err="1"/>
              <a:t>jiu</a:t>
            </a:r>
            <a:r>
              <a:rPr dirty="0"/>
              <a:t>.</a:t>
            </a:r>
          </a:p>
        </p:txBody>
      </p:sp>
      <p:sp>
        <p:nvSpPr>
          <p:cNvPr id="268" name="Cre gollrish ta’n emshir jiu?"/>
          <p:cNvSpPr txBox="1"/>
          <p:nvPr/>
        </p:nvSpPr>
        <p:spPr>
          <a:xfrm>
            <a:off x="927100" y="285462"/>
            <a:ext cx="11950700" cy="1257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72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Cre gollrish ta’n emshir jiu?</a:t>
            </a:r>
          </a:p>
        </p:txBody>
      </p:sp>
      <p:pic>
        <p:nvPicPr>
          <p:cNvPr id="269" name="droppedImage.png" descr="droppedImag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76500" y="1790700"/>
            <a:ext cx="8001000" cy="5829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t'eh feayr jiu.mp3" descr="t'eh feayr jiu.mp3">
            <a:hlinkClick r:id="" action="ppaction://media"/>
            <a:extLst>
              <a:ext uri="{FF2B5EF4-FFF2-40B4-BE49-F238E27FC236}">
                <a16:creationId xmlns:a16="http://schemas.microsoft.com/office/drawing/2014/main" id="{C3432846-6A58-1F49-BB1B-AE11C3558CF0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7100" y="489204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9898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3" fill="hold"/>
                                        <p:tgtEl>
                                          <p:spTgt spid="2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0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showWhenStopped="0">
                <p:cTn id="14" fill="hold" display="0">
                  <p:stCondLst>
                    <p:cond delay="indefinite"/>
                  </p:stCondLst>
                </p:cTn>
                <p:tgtEl>
                  <p:spTgt spid="266"/>
                </p:tgtEl>
              </p:cMediaNode>
            </p:vide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67" grpId="2" animBg="1" advAuto="0"/>
    </p:bldLst>
  </p:timing>
  <p:extLst>
    <p:ext uri="{E180D4A7-C9FB-4DFB-919C-405C955672EB}">
      <p14:showEvtLst xmlns:p14="http://schemas.microsoft.com/office/powerpoint/2010/main">
        <p14:playEvt time="16" objId="266"/>
        <p14:stopEvt time="2654" objId="266"/>
        <p14:playEvt time="4338" objId="2"/>
        <p14:stopEvt time="7560" objId="2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p385923-Bali-Cloudy_Morning_at_Kusamba_Beach.png" descr="p385923-Bali-Cloudy_Morning_at_Kusamba_Beach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82900" y="2159000"/>
            <a:ext cx="7240717" cy="5422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2" name="cre gollrish ta'n emshyr jiu?-2.mov" descr="cre gollrish ta'n emshyr jiu?-2.mov"/>
          <p:cNvPicPr>
            <a:picLocks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20800" y="2882900"/>
            <a:ext cx="1" cy="1"/>
          </a:xfrm>
          <a:prstGeom prst="rect">
            <a:avLst/>
          </a:prstGeom>
          <a:ln w="12700">
            <a:miter lim="400000"/>
          </a:ln>
        </p:spPr>
      </p:pic>
      <p:sp>
        <p:nvSpPr>
          <p:cNvPr id="273" name="T’eh bodjallagh jiu."/>
          <p:cNvSpPr txBox="1"/>
          <p:nvPr/>
        </p:nvSpPr>
        <p:spPr>
          <a:xfrm>
            <a:off x="1625600" y="7632700"/>
            <a:ext cx="10914661" cy="163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96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T’eh bodjallagh jiu.</a:t>
            </a:r>
          </a:p>
        </p:txBody>
      </p:sp>
      <p:sp>
        <p:nvSpPr>
          <p:cNvPr id="274" name="Cre gollrish ta’n emshir jiu?"/>
          <p:cNvSpPr txBox="1"/>
          <p:nvPr/>
        </p:nvSpPr>
        <p:spPr>
          <a:xfrm>
            <a:off x="927100" y="285462"/>
            <a:ext cx="11950700" cy="1257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72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Cre gollrish ta’n emshir jiu?</a:t>
            </a:r>
          </a:p>
        </p:txBody>
      </p:sp>
      <p:pic>
        <p:nvPicPr>
          <p:cNvPr id="2" name="t'eh bodjallagh jiu.mp3" descr="t'eh bodjallagh jiu.mp3">
            <a:hlinkClick r:id="" action="ppaction://media"/>
            <a:extLst>
              <a:ext uri="{FF2B5EF4-FFF2-40B4-BE49-F238E27FC236}">
                <a16:creationId xmlns:a16="http://schemas.microsoft.com/office/drawing/2014/main" id="{1B02F9AD-BA48-524E-987F-FC39D5A5098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89051" y="2933701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9452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3" fill="hold"/>
                                        <p:tgtEl>
                                          <p:spTgt spid="2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0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showWhenStopped="0">
                <p:cTn id="14" fill="hold" display="0">
                  <p:stCondLst>
                    <p:cond delay="indefinite"/>
                  </p:stCondLst>
                </p:cTn>
                <p:tgtEl>
                  <p:spTgt spid="272"/>
                </p:tgtEl>
              </p:cMediaNode>
            </p:vide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73" grpId="2" animBg="1" advAuto="0"/>
    </p:bldLst>
  </p:timing>
  <p:extLst>
    <p:ext uri="{E180D4A7-C9FB-4DFB-919C-405C955672EB}">
      <p14:showEvtLst xmlns:p14="http://schemas.microsoft.com/office/powerpoint/2010/main">
        <p14:playEvt time="13" objId="272"/>
        <p14:stopEvt time="3144" objId="272"/>
        <p14:playEvt time="5214" objId="2"/>
        <p14:stopEvt time="8418" objId="2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stock-photo-the-great-laxey-wheel-with-viaduct-on-sunny-day-isle-of-man-113156629.png" descr="stock-photo-the-great-laxey-wheel-with-viaduct-on-sunny-day-isle-of-man-11315662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52700" y="2120900"/>
            <a:ext cx="7899400" cy="5715097"/>
          </a:xfrm>
          <a:prstGeom prst="rect">
            <a:avLst/>
          </a:prstGeom>
          <a:ln w="12700">
            <a:miter lim="400000"/>
          </a:ln>
        </p:spPr>
      </p:pic>
      <p:sp>
        <p:nvSpPr>
          <p:cNvPr id="277" name="T’eh grianagh jiu."/>
          <p:cNvSpPr txBox="1"/>
          <p:nvPr/>
        </p:nvSpPr>
        <p:spPr>
          <a:xfrm>
            <a:off x="1739900" y="7969250"/>
            <a:ext cx="9998577" cy="163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96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T’eh grianagh jiu.</a:t>
            </a:r>
          </a:p>
        </p:txBody>
      </p:sp>
      <p:pic>
        <p:nvPicPr>
          <p:cNvPr id="278" name="cre gollrish ta'n emshyr jiu?.mov" descr="cre gollrish ta'n emshyr jiu?.mov"/>
          <p:cNvPicPr>
            <a:picLocks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642600" y="1879600"/>
            <a:ext cx="1" cy="1"/>
          </a:xfrm>
          <a:prstGeom prst="rect">
            <a:avLst/>
          </a:prstGeom>
          <a:ln w="12700">
            <a:miter lim="400000"/>
          </a:ln>
        </p:spPr>
      </p:pic>
      <p:sp>
        <p:nvSpPr>
          <p:cNvPr id="279" name="Cre gollrish ta’n emshir jiu?"/>
          <p:cNvSpPr txBox="1"/>
          <p:nvPr/>
        </p:nvSpPr>
        <p:spPr>
          <a:xfrm>
            <a:off x="927100" y="285462"/>
            <a:ext cx="11950700" cy="1257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72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Cre gollrish ta’n emshir jiu?</a:t>
            </a:r>
          </a:p>
        </p:txBody>
      </p:sp>
      <p:pic>
        <p:nvPicPr>
          <p:cNvPr id="2" name="t'eh grianagh jiu.mp3" descr="t'eh grianagh jiu.mp3">
            <a:hlinkClick r:id="" action="ppaction://media"/>
            <a:extLst>
              <a:ext uri="{FF2B5EF4-FFF2-40B4-BE49-F238E27FC236}">
                <a16:creationId xmlns:a16="http://schemas.microsoft.com/office/drawing/2014/main" id="{AF64208E-2811-AD40-958D-1EC3411E6DA6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66800" y="3943494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9425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3" fill="hold"/>
                                        <p:tgtEl>
                                          <p:spTgt spid="2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0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showWhenStopped="0">
                <p:cTn id="14" fill="hold" display="0">
                  <p:stCondLst>
                    <p:cond delay="indefinite"/>
                  </p:stCondLst>
                </p:cTn>
                <p:tgtEl>
                  <p:spTgt spid="278"/>
                </p:tgtEl>
              </p:cMediaNode>
            </p:vide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77" grpId="2" animBg="1" advAuto="0"/>
    </p:bldLst>
  </p:timing>
  <p:extLst>
    <p:ext uri="{E180D4A7-C9FB-4DFB-919C-405C955672EB}">
      <p14:showEvtLst xmlns:p14="http://schemas.microsoft.com/office/powerpoint/2010/main">
        <p14:playEvt time="16" objId="278"/>
        <p14:stopEvt time="3142" objId="278"/>
        <p14:playEvt time="4873" objId="2"/>
        <p14:stopEvt time="8094" objId="2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its-raining2.tiff" descr="its-raining2.tiff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2033" y="2006600"/>
            <a:ext cx="8060267" cy="6045200"/>
          </a:xfrm>
          <a:prstGeom prst="rect">
            <a:avLst/>
          </a:prstGeom>
          <a:ln w="12700">
            <a:miter lim="400000"/>
          </a:ln>
        </p:spPr>
      </p:pic>
      <p:sp>
        <p:nvSpPr>
          <p:cNvPr id="282" name="T’eh ceau fliaghey jiu."/>
          <p:cNvSpPr txBox="1"/>
          <p:nvPr/>
        </p:nvSpPr>
        <p:spPr>
          <a:xfrm>
            <a:off x="749300" y="8083550"/>
            <a:ext cx="12546099" cy="163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96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T’eh ceau fliaghey jiu.</a:t>
            </a:r>
          </a:p>
        </p:txBody>
      </p:sp>
      <p:pic>
        <p:nvPicPr>
          <p:cNvPr id="283" name="cre gollrish ta'n emshyr jiu?.mov" descr="cre gollrish ta'n emshyr jiu?.mov"/>
          <p:cNvPicPr>
            <a:picLocks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01800" y="2286000"/>
            <a:ext cx="1" cy="1"/>
          </a:xfrm>
          <a:prstGeom prst="rect">
            <a:avLst/>
          </a:prstGeom>
          <a:ln w="12700">
            <a:miter lim="400000"/>
          </a:ln>
        </p:spPr>
      </p:pic>
      <p:sp>
        <p:nvSpPr>
          <p:cNvPr id="284" name="Cre gollrish ta’n emshir jiu?"/>
          <p:cNvSpPr txBox="1"/>
          <p:nvPr/>
        </p:nvSpPr>
        <p:spPr>
          <a:xfrm>
            <a:off x="927100" y="285462"/>
            <a:ext cx="11950700" cy="1257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72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Cre gollrish ta’n emshir jiu?</a:t>
            </a:r>
          </a:p>
        </p:txBody>
      </p:sp>
      <p:pic>
        <p:nvPicPr>
          <p:cNvPr id="2" name="t'eh ceau fliaghey jiu.mp3" descr="t'eh ceau fliaghey jiu.mp3">
            <a:hlinkClick r:id="" action="ppaction://media"/>
            <a:extLst>
              <a:ext uri="{FF2B5EF4-FFF2-40B4-BE49-F238E27FC236}">
                <a16:creationId xmlns:a16="http://schemas.microsoft.com/office/drawing/2014/main" id="{29B07048-6373-EE40-A49E-6659B97F9BF0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89000" y="42164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8776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3" fill="hold"/>
                                        <p:tgtEl>
                                          <p:spTgt spid="2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0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showWhenStopped="0">
                <p:cTn id="14" fill="hold" display="0">
                  <p:stCondLst>
                    <p:cond delay="indefinite"/>
                  </p:stCondLst>
                </p:cTn>
                <p:tgtEl>
                  <p:spTgt spid="283"/>
                </p:tgtEl>
              </p:cMediaNode>
            </p:vide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82" grpId="2" animBg="1" advAuto="0"/>
    </p:bldLst>
  </p:timing>
  <p:extLst>
    <p:ext uri="{E180D4A7-C9FB-4DFB-919C-405C955672EB}">
      <p14:showEvtLst xmlns:p14="http://schemas.microsoft.com/office/powerpoint/2010/main">
        <p14:playEvt time="14" objId="283"/>
        <p14:stopEvt time="2662" objId="283"/>
        <p14:playEvt time="3610" objId="2"/>
        <p14:stopEvt time="6822" objId="2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windy_weather_2005.png" descr="windy_weather_2005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1800" y="2235200"/>
            <a:ext cx="7053345" cy="5283200"/>
          </a:xfrm>
          <a:prstGeom prst="rect">
            <a:avLst/>
          </a:prstGeom>
          <a:ln w="12700">
            <a:miter lim="400000"/>
          </a:ln>
        </p:spPr>
      </p:pic>
      <p:sp>
        <p:nvSpPr>
          <p:cNvPr id="287" name="T’eh geayagh jiu."/>
          <p:cNvSpPr txBox="1"/>
          <p:nvPr/>
        </p:nvSpPr>
        <p:spPr>
          <a:xfrm>
            <a:off x="1612900" y="7651750"/>
            <a:ext cx="9766862" cy="163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96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T’eh geayagh jiu.</a:t>
            </a:r>
          </a:p>
        </p:txBody>
      </p:sp>
      <p:sp>
        <p:nvSpPr>
          <p:cNvPr id="288" name="Cre gollrish ta’n emshir jiu?"/>
          <p:cNvSpPr txBox="1"/>
          <p:nvPr/>
        </p:nvSpPr>
        <p:spPr>
          <a:xfrm>
            <a:off x="1041400" y="602962"/>
            <a:ext cx="11950700" cy="1257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72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Cre gollrish ta’n emshir jiu?</a:t>
            </a:r>
          </a:p>
        </p:txBody>
      </p:sp>
      <p:pic>
        <p:nvPicPr>
          <p:cNvPr id="289" name="cre gollrish ta'n emshyr jiu?.mov" descr="cre gollrish ta'n emshyr jiu?.mov"/>
          <p:cNvPicPr>
            <a:picLocks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41500" y="3556000"/>
            <a:ext cx="1" cy="1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t'eh geayagh jiu.mp3" descr="t'eh geayagh jiu.mp3">
            <a:hlinkClick r:id="" action="ppaction://media"/>
            <a:extLst>
              <a:ext uri="{FF2B5EF4-FFF2-40B4-BE49-F238E27FC236}">
                <a16:creationId xmlns:a16="http://schemas.microsoft.com/office/drawing/2014/main" id="{DC6E5F64-C671-9B46-B8D7-6929433C28D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87451" y="410972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11892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3" fill="hold"/>
                                        <p:tgtEl>
                                          <p:spTgt spid="2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0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showWhenStopped="0">
                <p:cTn id="14" fill="hold" display="0">
                  <p:stCondLst>
                    <p:cond delay="indefinite"/>
                  </p:stCondLst>
                </p:cTn>
                <p:tgtEl>
                  <p:spTgt spid="289"/>
                </p:tgtEl>
              </p:cMediaNode>
            </p:vide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87" grpId="2" animBg="1" advAuto="0"/>
    </p:bldLst>
  </p:timing>
  <p:extLst>
    <p:ext uri="{E180D4A7-C9FB-4DFB-919C-405C955672EB}">
      <p14:showEvtLst xmlns:p14="http://schemas.microsoft.com/office/powerpoint/2010/main">
        <p14:playEvt time="13" objId="289"/>
        <p14:stopEvt time="3163" objId="289"/>
        <p14:playEvt time="7003" objId="2"/>
        <p14:stopEvt time="10217" objId="2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T’eh ceau sniaghtey jiu."/>
          <p:cNvSpPr txBox="1"/>
          <p:nvPr/>
        </p:nvSpPr>
        <p:spPr>
          <a:xfrm>
            <a:off x="2387600" y="8095962"/>
            <a:ext cx="10617200" cy="1257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72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rPr dirty="0" err="1"/>
              <a:t>T’eh</a:t>
            </a:r>
            <a:r>
              <a:rPr dirty="0"/>
              <a:t> </a:t>
            </a:r>
            <a:r>
              <a:rPr dirty="0" err="1"/>
              <a:t>ceau</a:t>
            </a:r>
            <a:r>
              <a:rPr dirty="0"/>
              <a:t> </a:t>
            </a:r>
            <a:r>
              <a:rPr dirty="0" err="1"/>
              <a:t>sniaghtey</a:t>
            </a:r>
            <a:r>
              <a:rPr dirty="0"/>
              <a:t> </a:t>
            </a:r>
            <a:r>
              <a:rPr dirty="0" err="1"/>
              <a:t>jiu</a:t>
            </a:r>
            <a:r>
              <a:rPr dirty="0"/>
              <a:t>.</a:t>
            </a:r>
          </a:p>
        </p:txBody>
      </p:sp>
      <p:sp>
        <p:nvSpPr>
          <p:cNvPr id="293" name="Cre gollrish ta’n emshir jiu?"/>
          <p:cNvSpPr txBox="1"/>
          <p:nvPr/>
        </p:nvSpPr>
        <p:spPr>
          <a:xfrm>
            <a:off x="927100" y="285462"/>
            <a:ext cx="11950700" cy="1257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72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Cre gollrish ta’n emshir jiu?</a:t>
            </a:r>
          </a:p>
        </p:txBody>
      </p:sp>
      <p:pic>
        <p:nvPicPr>
          <p:cNvPr id="294" name="cre gollrish ta'n emshyr jiu?.mov" descr="cre gollrish ta'n emshyr jiu?.mov"/>
          <p:cNvPicPr>
            <a:picLocks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54200" y="1854200"/>
            <a:ext cx="1" cy="1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t'eh ceau sniaghtey jiu.mp3" descr="t'eh ceau sniaghtey jiu.mp3">
            <a:hlinkClick r:id="" action="ppaction://media"/>
            <a:extLst>
              <a:ext uri="{FF2B5EF4-FFF2-40B4-BE49-F238E27FC236}">
                <a16:creationId xmlns:a16="http://schemas.microsoft.com/office/drawing/2014/main" id="{35F50EA9-81EB-E541-BFFD-689F05098773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2200" y="3845560"/>
            <a:ext cx="812800" cy="812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AFE3647-509D-2240-84FA-AFC8DB4B60C8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8920" y="2234643"/>
            <a:ext cx="7861840" cy="484743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11972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3" fill="hold"/>
                                        <p:tgtEl>
                                          <p:spTgt spid="2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5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showWhenStopped="0">
                <p:cTn id="14" fill="hold" display="0">
                  <p:stCondLst>
                    <p:cond delay="indefinite"/>
                  </p:stCondLst>
                </p:cTn>
                <p:tgtEl>
                  <p:spTgt spid="294"/>
                </p:tgtEl>
              </p:cMediaNode>
            </p:vide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92" grpId="2" animBg="1" advAuto="0"/>
    </p:bldLst>
  </p:timing>
  <p:extLst>
    <p:ext uri="{E180D4A7-C9FB-4DFB-919C-405C955672EB}">
      <p14:showEvtLst xmlns:p14="http://schemas.microsoft.com/office/powerpoint/2010/main">
        <p14:playEvt time="14" objId="294"/>
        <p14:stopEvt time="2644" objId="294"/>
        <p14:playEvt time="5368" objId="2"/>
        <p14:stopEvt time="10212" objId="2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droppedImage.pdf" descr="droppedImage.pd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8863" y="1301307"/>
            <a:ext cx="7653080" cy="6248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" name="braew-1.mov" descr="braew-1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1900" y="3086100"/>
            <a:ext cx="1" cy="1"/>
          </a:xfrm>
          <a:prstGeom prst="rect">
            <a:avLst/>
          </a:prstGeom>
          <a:ln w="12700">
            <a:miter lim="400000"/>
          </a:ln>
        </p:spPr>
      </p:pic>
      <p:sp>
        <p:nvSpPr>
          <p:cNvPr id="146" name="braew"/>
          <p:cNvSpPr txBox="1"/>
          <p:nvPr/>
        </p:nvSpPr>
        <p:spPr>
          <a:xfrm>
            <a:off x="4800600" y="-6350"/>
            <a:ext cx="3394689" cy="163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96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braew</a:t>
            </a:r>
          </a:p>
        </p:txBody>
      </p:sp>
      <p:sp>
        <p:nvSpPr>
          <p:cNvPr id="147" name="fine"/>
          <p:cNvSpPr txBox="1"/>
          <p:nvPr/>
        </p:nvSpPr>
        <p:spPr>
          <a:xfrm>
            <a:off x="5448300" y="7531100"/>
            <a:ext cx="2100047" cy="163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96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rPr dirty="0"/>
              <a:t>fine</a:t>
            </a:r>
          </a:p>
        </p:txBody>
      </p:sp>
    </p:spTree>
  </p:cSld>
  <p:clrMapOvr>
    <a:masterClrMapping/>
  </p:clrMapOvr>
  <p:transition spd="med" advTm="4111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1" fill="hold"/>
                                        <p:tgtEl>
                                          <p:spTgt spid="1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145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4" objId="145"/>
        <p14:stopEvt time="3795" objId="145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Rounded Rectangle"/>
          <p:cNvSpPr/>
          <p:nvPr/>
        </p:nvSpPr>
        <p:spPr>
          <a:xfrm>
            <a:off x="9194800" y="3302000"/>
            <a:ext cx="3098800" cy="2146300"/>
          </a:xfrm>
          <a:prstGeom prst="roundRect">
            <a:avLst>
              <a:gd name="adj" fmla="val 8876"/>
            </a:avLst>
          </a:prstGeom>
          <a:blipFill>
            <a:blip r:embed="rId4"/>
          </a:blip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pic>
        <p:nvPicPr>
          <p:cNvPr id="238" name="droppedImage.pdf" descr="droppedImage.pdf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3277" y="1016531"/>
            <a:ext cx="1981201" cy="156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droppedImage.pdf" descr="droppedImage.pdf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057" y="6427478"/>
            <a:ext cx="2755901" cy="2213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0" name="droppedImage.pdf" descr="droppedImage.pdf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1533" y="3644900"/>
            <a:ext cx="2010619" cy="1841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1" name="droppedImage.pdf" descr="droppedImage.pdf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0077" y="3438156"/>
            <a:ext cx="2387601" cy="2268220"/>
          </a:xfrm>
          <a:prstGeom prst="rect">
            <a:avLst/>
          </a:prstGeom>
          <a:ln w="12700">
            <a:miter lim="400000"/>
          </a:ln>
        </p:spPr>
      </p:pic>
      <p:sp>
        <p:nvSpPr>
          <p:cNvPr id="242" name="geayagh"/>
          <p:cNvSpPr txBox="1"/>
          <p:nvPr/>
        </p:nvSpPr>
        <p:spPr>
          <a:xfrm>
            <a:off x="5257800" y="5465041"/>
            <a:ext cx="2476500" cy="880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48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geayagh</a:t>
            </a:r>
          </a:p>
        </p:txBody>
      </p:sp>
      <p:sp>
        <p:nvSpPr>
          <p:cNvPr id="243" name="grianagh"/>
          <p:cNvSpPr txBox="1"/>
          <p:nvPr/>
        </p:nvSpPr>
        <p:spPr>
          <a:xfrm>
            <a:off x="304800" y="8659091"/>
            <a:ext cx="2603500" cy="880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48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grianagh</a:t>
            </a:r>
          </a:p>
        </p:txBody>
      </p:sp>
      <p:sp>
        <p:nvSpPr>
          <p:cNvPr id="244" name="T’eh bodjallagh jiu."/>
          <p:cNvSpPr txBox="1"/>
          <p:nvPr/>
        </p:nvSpPr>
        <p:spPr>
          <a:xfrm>
            <a:off x="3654225" y="2461491"/>
            <a:ext cx="5696350" cy="880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48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 T’eh bodjallagh jiu.</a:t>
            </a:r>
          </a:p>
        </p:txBody>
      </p:sp>
      <p:sp>
        <p:nvSpPr>
          <p:cNvPr id="245" name="ceau fliaghey"/>
          <p:cNvSpPr txBox="1"/>
          <p:nvPr/>
        </p:nvSpPr>
        <p:spPr>
          <a:xfrm>
            <a:off x="584200" y="5471391"/>
            <a:ext cx="3860800" cy="880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48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ceau fliaghey</a:t>
            </a:r>
          </a:p>
        </p:txBody>
      </p:sp>
      <p:pic>
        <p:nvPicPr>
          <p:cNvPr id="246" name="12284285361061964999sivvus_weather_symbols_5-svg-hi.png" descr="12284285361061964999sivvus_weather_symbols_5-svg-hi.pn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8500" y="3289300"/>
            <a:ext cx="2299799" cy="1905000"/>
          </a:xfrm>
          <a:prstGeom prst="rect">
            <a:avLst/>
          </a:prstGeom>
          <a:ln w="12700">
            <a:miter lim="400000"/>
          </a:ln>
        </p:spPr>
      </p:pic>
      <p:sp>
        <p:nvSpPr>
          <p:cNvPr id="247" name="ceau…"/>
          <p:cNvSpPr txBox="1"/>
          <p:nvPr/>
        </p:nvSpPr>
        <p:spPr>
          <a:xfrm>
            <a:off x="9366250" y="5255491"/>
            <a:ext cx="2755900" cy="16683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4800">
                <a:latin typeface="Chalkboard"/>
                <a:ea typeface="Chalkboard"/>
                <a:cs typeface="Chalkboard"/>
                <a:sym typeface="Chalkboard"/>
              </a:defRPr>
            </a:pPr>
            <a:r>
              <a:t>ceau</a:t>
            </a:r>
          </a:p>
          <a:p>
            <a:pPr algn="l" defTabSz="457200">
              <a:defRPr sz="4800">
                <a:latin typeface="Chalkboard"/>
                <a:ea typeface="Chalkboard"/>
                <a:cs typeface="Chalkboard"/>
                <a:sym typeface="Chalkboard"/>
              </a:defRPr>
            </a:pPr>
            <a:r>
              <a:t>sniaghtey</a:t>
            </a:r>
          </a:p>
        </p:txBody>
      </p:sp>
      <p:sp>
        <p:nvSpPr>
          <p:cNvPr id="248" name="Cre gollrish ta’n emshir jiu?"/>
          <p:cNvSpPr txBox="1"/>
          <p:nvPr/>
        </p:nvSpPr>
        <p:spPr>
          <a:xfrm>
            <a:off x="2603500" y="162791"/>
            <a:ext cx="7988300" cy="880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48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Cre gollrish ta’n emshir jiu?</a:t>
            </a:r>
          </a:p>
        </p:txBody>
      </p:sp>
      <p:pic>
        <p:nvPicPr>
          <p:cNvPr id="249" name="droppedImage.pdf" descr="droppedImage.pdf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6563" y="6432108"/>
            <a:ext cx="2895601" cy="2364130"/>
          </a:xfrm>
          <a:prstGeom prst="rect">
            <a:avLst/>
          </a:prstGeom>
          <a:ln w="12700">
            <a:miter lim="400000"/>
          </a:ln>
        </p:spPr>
      </p:pic>
      <p:sp>
        <p:nvSpPr>
          <p:cNvPr id="250" name="braew"/>
          <p:cNvSpPr txBox="1"/>
          <p:nvPr/>
        </p:nvSpPr>
        <p:spPr>
          <a:xfrm>
            <a:off x="3670300" y="8659091"/>
            <a:ext cx="2603500" cy="880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48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braew</a:t>
            </a:r>
          </a:p>
        </p:txBody>
      </p:sp>
      <p:pic>
        <p:nvPicPr>
          <p:cNvPr id="251" name="droppedImage.pdf" descr="droppedImage.pdf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8439" y="6565900"/>
            <a:ext cx="2898141" cy="2070100"/>
          </a:xfrm>
          <a:prstGeom prst="rect">
            <a:avLst/>
          </a:prstGeom>
          <a:ln w="12700">
            <a:miter lim="400000"/>
          </a:ln>
        </p:spPr>
      </p:pic>
      <p:sp>
        <p:nvSpPr>
          <p:cNvPr id="252" name="çheh"/>
          <p:cNvSpPr txBox="1"/>
          <p:nvPr/>
        </p:nvSpPr>
        <p:spPr>
          <a:xfrm>
            <a:off x="7112000" y="8595591"/>
            <a:ext cx="1524000" cy="880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48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çheh</a:t>
            </a:r>
          </a:p>
        </p:txBody>
      </p:sp>
      <p:sp>
        <p:nvSpPr>
          <p:cNvPr id="253" name="feayr"/>
          <p:cNvSpPr txBox="1"/>
          <p:nvPr/>
        </p:nvSpPr>
        <p:spPr>
          <a:xfrm>
            <a:off x="10604500" y="8659091"/>
            <a:ext cx="1752600" cy="880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48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feayr</a:t>
            </a:r>
          </a:p>
        </p:txBody>
      </p:sp>
      <p:pic>
        <p:nvPicPr>
          <p:cNvPr id="254" name="droppedImage.pdf" descr="droppedImage.pdf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7926" y="6752299"/>
            <a:ext cx="2578101" cy="2023093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cre gollrish ta'n emshir jiu?.mp3" descr="cre gollrish ta'n emshir jiu?.mp3">
            <a:hlinkClick r:id="" action="ppaction://media"/>
            <a:extLst>
              <a:ext uri="{FF2B5EF4-FFF2-40B4-BE49-F238E27FC236}">
                <a16:creationId xmlns:a16="http://schemas.microsoft.com/office/drawing/2014/main" id="{3E67416A-4803-BB4B-9F52-7AB69CA2BF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05328" y="1648691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Click="0" advTm="111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1" objId="2"/>
        <p14:stopEvt time="4765" objId="2"/>
      </p14:showEvt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Yn Jerrey"/>
          <p:cNvSpPr txBox="1"/>
          <p:nvPr/>
        </p:nvSpPr>
        <p:spPr>
          <a:xfrm>
            <a:off x="4445000" y="4000500"/>
            <a:ext cx="4533900" cy="1371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7200">
                <a:solidFill>
                  <a:srgbClr val="0096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Yn Jerrey</a:t>
            </a:r>
          </a:p>
        </p:txBody>
      </p:sp>
      <p:pic>
        <p:nvPicPr>
          <p:cNvPr id="297" name="yn jerrey.mov" descr="yn jerrey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74000" y="2451100"/>
            <a:ext cx="1" cy="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Tm="4304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6" fill="hold"/>
                                        <p:tgtEl>
                                          <p:spTgt spid="2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97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5" objId="297"/>
        <p14:stopEvt time="1685" objId="297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droppedImage.pdf" descr="droppedImage.pd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4129" y="1635125"/>
            <a:ext cx="7876542" cy="5626100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çheh"/>
          <p:cNvSpPr txBox="1"/>
          <p:nvPr/>
        </p:nvSpPr>
        <p:spPr>
          <a:xfrm>
            <a:off x="4406899" y="345440"/>
            <a:ext cx="4191001" cy="1803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96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rPr dirty="0" err="1"/>
              <a:t>çheh</a:t>
            </a:r>
            <a:endParaRPr dirty="0"/>
          </a:p>
        </p:txBody>
      </p:sp>
      <p:sp>
        <p:nvSpPr>
          <p:cNvPr id="155" name="hot"/>
          <p:cNvSpPr txBox="1"/>
          <p:nvPr/>
        </p:nvSpPr>
        <p:spPr>
          <a:xfrm>
            <a:off x="4406900" y="7216775"/>
            <a:ext cx="4191000" cy="1803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96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rPr dirty="0"/>
              <a:t>hot</a:t>
            </a:r>
          </a:p>
        </p:txBody>
      </p:sp>
      <p:pic>
        <p:nvPicPr>
          <p:cNvPr id="156" name="çheh-2.mov" descr="çheh-2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" y="2857500"/>
            <a:ext cx="1" cy="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Tm="3737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1" fill="hold"/>
                                        <p:tgtEl>
                                          <p:spTgt spid="1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156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4" objId="156"/>
        <p14:stopEvt time="3273" objId="156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droppedImage.pdf" descr="droppedImage.pd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1713" y="1517649"/>
            <a:ext cx="8561374" cy="6718301"/>
          </a:xfrm>
          <a:prstGeom prst="rect">
            <a:avLst/>
          </a:prstGeom>
          <a:ln w="12700">
            <a:miter lim="400000"/>
          </a:ln>
        </p:spPr>
      </p:pic>
      <p:sp>
        <p:nvSpPr>
          <p:cNvPr id="163" name="feayr"/>
          <p:cNvSpPr txBox="1"/>
          <p:nvPr/>
        </p:nvSpPr>
        <p:spPr>
          <a:xfrm>
            <a:off x="2408749" y="215899"/>
            <a:ext cx="7937501" cy="1803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96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rPr dirty="0" err="1"/>
              <a:t>feayr</a:t>
            </a:r>
            <a:endParaRPr dirty="0"/>
          </a:p>
        </p:txBody>
      </p:sp>
      <p:sp>
        <p:nvSpPr>
          <p:cNvPr id="164" name="cold"/>
          <p:cNvSpPr txBox="1"/>
          <p:nvPr/>
        </p:nvSpPr>
        <p:spPr>
          <a:xfrm>
            <a:off x="2244132" y="7734300"/>
            <a:ext cx="7937500" cy="1803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96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rPr dirty="0"/>
              <a:t>cold</a:t>
            </a:r>
          </a:p>
        </p:txBody>
      </p:sp>
      <p:pic>
        <p:nvPicPr>
          <p:cNvPr id="165" name="feayr-2.mov" descr="feayr-2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5500" y="2463800"/>
            <a:ext cx="1" cy="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Tm="3254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1" fill="hold"/>
                                        <p:tgtEl>
                                          <p:spTgt spid="1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165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5" objId="165"/>
        <p14:stopEvt time="3254" objId="165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droppedImage.pdf" descr="droppedImage.pd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5300" y="3149599"/>
            <a:ext cx="4381500" cy="34546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bodjallagh-2.mov" descr="bodjallagh-2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39900" y="3759200"/>
            <a:ext cx="1" cy="1"/>
          </a:xfrm>
          <a:prstGeom prst="rect">
            <a:avLst/>
          </a:prstGeom>
          <a:ln w="12700">
            <a:miter lim="400000"/>
          </a:ln>
        </p:spPr>
      </p:pic>
      <p:sp>
        <p:nvSpPr>
          <p:cNvPr id="173" name="cloudy"/>
          <p:cNvSpPr txBox="1"/>
          <p:nvPr/>
        </p:nvSpPr>
        <p:spPr>
          <a:xfrm>
            <a:off x="3898900" y="7181850"/>
            <a:ext cx="4123515" cy="163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96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 cloudy</a:t>
            </a:r>
          </a:p>
        </p:txBody>
      </p:sp>
      <p:sp>
        <p:nvSpPr>
          <p:cNvPr id="174" name="bodjallagh"/>
          <p:cNvSpPr txBox="1"/>
          <p:nvPr/>
        </p:nvSpPr>
        <p:spPr>
          <a:xfrm>
            <a:off x="3594100" y="1289050"/>
            <a:ext cx="5816923" cy="163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96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bodjallagh</a:t>
            </a:r>
          </a:p>
        </p:txBody>
      </p:sp>
    </p:spTree>
  </p:cSld>
  <p:clrMapOvr>
    <a:masterClrMapping/>
  </p:clrMapOvr>
  <p:transition spd="med" advTm="2971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5" fill="hold"/>
                                        <p:tgtEl>
                                          <p:spTgt spid="1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172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2" objId="172"/>
        <p14:stopEvt time="1881" objId="172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droppedImage.pdf" descr="droppedImage.pd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5157" y="2414179"/>
            <a:ext cx="6121401" cy="4916401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sunny"/>
          <p:cNvSpPr txBox="1"/>
          <p:nvPr/>
        </p:nvSpPr>
        <p:spPr>
          <a:xfrm>
            <a:off x="4902200" y="7105650"/>
            <a:ext cx="3200695" cy="163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96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sunny</a:t>
            </a:r>
          </a:p>
        </p:txBody>
      </p:sp>
      <p:pic>
        <p:nvPicPr>
          <p:cNvPr id="182" name="grianagh.mov" descr="grianagh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11400" y="1917700"/>
            <a:ext cx="1" cy="1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grianagh"/>
          <p:cNvSpPr txBox="1"/>
          <p:nvPr/>
        </p:nvSpPr>
        <p:spPr>
          <a:xfrm>
            <a:off x="4051300" y="857250"/>
            <a:ext cx="4900839" cy="163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96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grianagh</a:t>
            </a:r>
          </a:p>
        </p:txBody>
      </p:sp>
    </p:spTree>
  </p:cSld>
  <p:clrMapOvr>
    <a:masterClrMapping/>
  </p:clrMapOvr>
  <p:transition spd="med" advTm="2454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5" fill="hold"/>
                                        <p:tgtEl>
                                          <p:spTgt spid="1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182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3" objId="182"/>
        <p14:stopEvt time="1700" objId="182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droppedImage.pdf" descr="droppedImage.pd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1533" y="2425700"/>
            <a:ext cx="5352404" cy="4902200"/>
          </a:xfrm>
          <a:prstGeom prst="rect">
            <a:avLst/>
          </a:prstGeom>
          <a:ln w="12700">
            <a:miter lim="400000"/>
          </a:ln>
        </p:spPr>
      </p:pic>
      <p:sp>
        <p:nvSpPr>
          <p:cNvPr id="190" name="raining"/>
          <p:cNvSpPr txBox="1"/>
          <p:nvPr/>
        </p:nvSpPr>
        <p:spPr>
          <a:xfrm>
            <a:off x="4622800" y="7207250"/>
            <a:ext cx="3757081" cy="163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96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raining</a:t>
            </a:r>
          </a:p>
        </p:txBody>
      </p:sp>
      <p:sp>
        <p:nvSpPr>
          <p:cNvPr id="191" name="ceau fliaghey"/>
          <p:cNvSpPr txBox="1"/>
          <p:nvPr/>
        </p:nvSpPr>
        <p:spPr>
          <a:xfrm>
            <a:off x="2781300" y="641350"/>
            <a:ext cx="7448361" cy="163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96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ceau fliaghey</a:t>
            </a:r>
          </a:p>
        </p:txBody>
      </p:sp>
      <p:pic>
        <p:nvPicPr>
          <p:cNvPr id="192" name="ceau fliagey-1.mov" descr="ceau fliagey-1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90100" y="5778500"/>
            <a:ext cx="1" cy="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Tm="4979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1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192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5" objId="192"/>
        <p14:stopEvt time="1884" objId="192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droppedImage.pdf" descr="droppedImage.pd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1899" y="2474860"/>
            <a:ext cx="5461001" cy="5187951"/>
          </a:xfrm>
          <a:prstGeom prst="rect">
            <a:avLst/>
          </a:prstGeom>
          <a:ln w="12700">
            <a:miter lim="400000"/>
          </a:ln>
        </p:spPr>
      </p:pic>
      <p:sp>
        <p:nvSpPr>
          <p:cNvPr id="203" name="windy"/>
          <p:cNvSpPr txBox="1"/>
          <p:nvPr/>
        </p:nvSpPr>
        <p:spPr>
          <a:xfrm>
            <a:off x="4850858" y="7458710"/>
            <a:ext cx="3303082" cy="163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96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rPr dirty="0"/>
              <a:t>windy</a:t>
            </a:r>
          </a:p>
        </p:txBody>
      </p:sp>
      <p:sp>
        <p:nvSpPr>
          <p:cNvPr id="204" name="geayagh"/>
          <p:cNvSpPr txBox="1"/>
          <p:nvPr/>
        </p:nvSpPr>
        <p:spPr>
          <a:xfrm>
            <a:off x="4167838" y="656590"/>
            <a:ext cx="4669124" cy="163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96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rPr dirty="0" err="1"/>
              <a:t>geayagh</a:t>
            </a:r>
            <a:endParaRPr dirty="0"/>
          </a:p>
        </p:txBody>
      </p:sp>
      <p:pic>
        <p:nvPicPr>
          <p:cNvPr id="205" name="geayeeagh.mov" descr="geayeeagh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27200" y="4038600"/>
            <a:ext cx="1" cy="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Tm="3938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3" fill="hold"/>
                                        <p:tgtEl>
                                          <p:spTgt spid="2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05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8" objId="205"/>
        <p14:stopEvt time="2000" objId="205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Rounded Rectangle"/>
          <p:cNvSpPr/>
          <p:nvPr/>
        </p:nvSpPr>
        <p:spPr>
          <a:xfrm>
            <a:off x="3714750" y="2057400"/>
            <a:ext cx="5575300" cy="4292600"/>
          </a:xfrm>
          <a:prstGeom prst="roundRect">
            <a:avLst>
              <a:gd name="adj" fmla="val 4438"/>
            </a:avLst>
          </a:prstGeom>
          <a:blipFill>
            <a:blip r:embed="rId4"/>
          </a:blip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pic>
        <p:nvPicPr>
          <p:cNvPr id="212" name="12284285361061964999sivvus_weather_symbols_5-svg-hi.png" descr="12284285361061964999sivvus_weather_symbols_5-svg-hi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9200" y="2819400"/>
            <a:ext cx="3342375" cy="2768600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ceau sniaghtey"/>
          <p:cNvSpPr txBox="1"/>
          <p:nvPr/>
        </p:nvSpPr>
        <p:spPr>
          <a:xfrm>
            <a:off x="2719989" y="371793"/>
            <a:ext cx="8235116" cy="163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96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rPr dirty="0" err="1"/>
              <a:t>ceau</a:t>
            </a:r>
            <a:r>
              <a:rPr dirty="0"/>
              <a:t> </a:t>
            </a:r>
            <a:r>
              <a:rPr dirty="0" err="1"/>
              <a:t>sniaghtey</a:t>
            </a:r>
            <a:endParaRPr dirty="0"/>
          </a:p>
        </p:txBody>
      </p:sp>
      <p:sp>
        <p:nvSpPr>
          <p:cNvPr id="214" name="snowing"/>
          <p:cNvSpPr txBox="1"/>
          <p:nvPr/>
        </p:nvSpPr>
        <p:spPr>
          <a:xfrm>
            <a:off x="4486398" y="6877050"/>
            <a:ext cx="4427978" cy="163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96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rPr dirty="0"/>
              <a:t>snowing</a:t>
            </a:r>
          </a:p>
        </p:txBody>
      </p:sp>
      <p:pic>
        <p:nvPicPr>
          <p:cNvPr id="215" name="ceau snaightey.mov" descr="ceau snaightey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05100" y="2819400"/>
            <a:ext cx="1" cy="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Tm="5869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3" fill="hold"/>
                                        <p:tgtEl>
                                          <p:spTgt spid="2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15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3" objId="215"/>
        <p14:stopEvt time="2268" objId="215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128</Words>
  <Application>Microsoft Macintosh PowerPoint</Application>
  <PresentationFormat>Custom</PresentationFormat>
  <Paragraphs>45</Paragraphs>
  <Slides>21</Slides>
  <Notes>0</Notes>
  <HiddenSlides>0</HiddenSlides>
  <MMClips>27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Chalkboard</vt:lpstr>
      <vt:lpstr>Comic Sans MS</vt:lpstr>
      <vt:lpstr>Gill Sans</vt:lpstr>
      <vt:lpstr>Lucida Grande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Microsoft Office User</cp:lastModifiedBy>
  <cp:revision>9</cp:revision>
  <dcterms:modified xsi:type="dcterms:W3CDTF">2021-01-12T09:40:33Z</dcterms:modified>
</cp:coreProperties>
</file>