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6.mov"/><Relationship Id="rId1" Type="http://schemas.microsoft.com/office/2007/relationships/media" Target="../media/media6.mov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image" Target="../media/image9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5" Type="http://schemas.openxmlformats.org/officeDocument/2006/relationships/image" Target="../media/image13.png"/><Relationship Id="rId4" Type="http://schemas.openxmlformats.org/officeDocument/2006/relationships/image" Target="../media/image9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earch%3Fq%3Dmanx%2Bflag%26tbm%3Disch%26tbo%3Du&amp;zoom=1&amp;q=manx+flag&amp;usg=__76DlBqeywfTEqP96bUp4Dm38I2c=&amp;docid=BFtBXkzahzCP7M&amp;sa=X&amp;ei=A4zrULSzCcnD0QW79YD4CA&amp;ved=0CD8Q9QEwAw&amp;dur=793.png" descr="search%3Fq%3Dmanx%2Bflag%26tbm%3Disch%26tbo%3Du&amp;zoom=1&amp;q=manx+flag&amp;usg=__76DlBqeywfTEqP96bUp4Dm38I2c=&amp;docid=BFtBXkzahzCP7M&amp;sa=X&amp;ei=A4zrULSzCcnD0QW79YD4CA&amp;ved=0CD8Q9QEwAw&amp;dur=7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025088"/>
            <a:ext cx="6413500" cy="426789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aelg"/>
          <p:cNvSpPr txBox="1"/>
          <p:nvPr/>
        </p:nvSpPr>
        <p:spPr>
          <a:xfrm>
            <a:off x="648140" y="-385828"/>
            <a:ext cx="1065442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defRPr sz="15000"/>
            </a:lvl1pPr>
          </a:lstStyle>
          <a:p>
            <a:r>
              <a:rPr dirty="0" err="1"/>
              <a:t>Gaelg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539B2-0954-5545-BA80-FFA4EA0D7EA2}"/>
              </a:ext>
            </a:extLst>
          </p:cNvPr>
          <p:cNvSpPr/>
          <p:nvPr/>
        </p:nvSpPr>
        <p:spPr>
          <a:xfrm>
            <a:off x="-137160" y="8097543"/>
            <a:ext cx="12984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To play more Manx games online go to: https://oodlu.org/home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Ask your parent/guardian to sign you up &amp; enter Group code 134n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2E93E-2C8A-1343-8BF8-3A91A8D5DC72}"/>
              </a:ext>
            </a:extLst>
          </p:cNvPr>
          <p:cNvSpPr/>
          <p:nvPr/>
        </p:nvSpPr>
        <p:spPr>
          <a:xfrm>
            <a:off x="955040" y="6673982"/>
            <a:ext cx="1080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9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000" dirty="0"/>
              <a:t>(You will need </a:t>
            </a:r>
            <a:r>
              <a:rPr lang="en-GB" sz="4000" dirty="0" err="1"/>
              <a:t>Powerpoint</a:t>
            </a:r>
            <a:r>
              <a:rPr lang="en-GB" sz="4000" dirty="0"/>
              <a:t> to play this game)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403350"/>
            <a:ext cx="7302500" cy="694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en eh!"/>
          <p:cNvSpPr txBox="1"/>
          <p:nvPr/>
        </p:nvSpPr>
        <p:spPr>
          <a:xfrm>
            <a:off x="3515022" y="534225"/>
            <a:ext cx="536079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Shen eh!</a:t>
            </a:r>
          </a:p>
        </p:txBody>
      </p:sp>
      <p:pic>
        <p:nvPicPr>
          <p:cNvPr id="197" name="Shen eh!.mp3" descr="Shen eh!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091" y="309701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61" y="5886561"/>
            <a:ext cx="3712905" cy="292748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ounded Rectangle"/>
          <p:cNvSpPr/>
          <p:nvPr/>
        </p:nvSpPr>
        <p:spPr>
          <a:xfrm>
            <a:off x="8212091" y="1471939"/>
            <a:ext cx="4131196" cy="3075922"/>
          </a:xfrm>
          <a:prstGeom prst="roundRect">
            <a:avLst>
              <a:gd name="adj" fmla="val 8490"/>
            </a:avLst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01" name="12284285361061964999sivvus_weather_symbols_5-svg-hi.png" descr="12284285361061964999sivvus_weather_symbols_5-svg-hi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501" y="1625600"/>
            <a:ext cx="334237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677" y="5463193"/>
            <a:ext cx="3388152" cy="321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694" y="1518357"/>
            <a:ext cx="3514343" cy="3218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eau snaightey-2.mov" descr="ceau snaightey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1900" y="8382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questionmark.png" descr="questionmark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3683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3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403350"/>
            <a:ext cx="7302500" cy="694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en eh!"/>
          <p:cNvSpPr txBox="1"/>
          <p:nvPr/>
        </p:nvSpPr>
        <p:spPr>
          <a:xfrm>
            <a:off x="3515022" y="534225"/>
            <a:ext cx="536079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Shen eh!</a:t>
            </a:r>
          </a:p>
        </p:txBody>
      </p:sp>
      <p:pic>
        <p:nvPicPr>
          <p:cNvPr id="209" name="Shen eh!.mp3" descr="Shen eh!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091" y="309701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ounded Rectangle"/>
          <p:cNvSpPr/>
          <p:nvPr/>
        </p:nvSpPr>
        <p:spPr>
          <a:xfrm>
            <a:off x="8280400" y="6553200"/>
            <a:ext cx="2921000" cy="2019300"/>
          </a:xfrm>
          <a:prstGeom prst="roundRect">
            <a:avLst>
              <a:gd name="adj" fmla="val 9434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12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01909"/>
            <a:ext cx="3736898" cy="294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57" y="1537978"/>
            <a:ext cx="2755901" cy="221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33" y="6185282"/>
            <a:ext cx="1871537" cy="1714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droppedImage.pdf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777" y="2523756"/>
            <a:ext cx="3225801" cy="306451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’eh sterrymagh."/>
          <p:cNvSpPr txBox="1"/>
          <p:nvPr/>
        </p:nvSpPr>
        <p:spPr>
          <a:xfrm>
            <a:off x="8531221" y="5426436"/>
            <a:ext cx="432291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T’eh sterrymagh.</a:t>
            </a:r>
          </a:p>
        </p:txBody>
      </p:sp>
      <p:sp>
        <p:nvSpPr>
          <p:cNvPr id="217" name="T’eh grianagh."/>
          <p:cNvSpPr txBox="1"/>
          <p:nvPr/>
        </p:nvSpPr>
        <p:spPr>
          <a:xfrm>
            <a:off x="4749800" y="3517900"/>
            <a:ext cx="5056335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400"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T’eh grianagh.</a:t>
            </a:r>
          </a:p>
        </p:txBody>
      </p:sp>
      <p:sp>
        <p:nvSpPr>
          <p:cNvPr id="218" name="geayeeagh"/>
          <p:cNvSpPr txBox="1"/>
          <p:nvPr/>
        </p:nvSpPr>
        <p:spPr>
          <a:xfrm>
            <a:off x="-3877980" y="8736638"/>
            <a:ext cx="400496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geayeeagh</a:t>
            </a:r>
          </a:p>
        </p:txBody>
      </p:sp>
      <p:sp>
        <p:nvSpPr>
          <p:cNvPr id="219" name="T’eh bodjallagh."/>
          <p:cNvSpPr txBox="1"/>
          <p:nvPr/>
        </p:nvSpPr>
        <p:spPr>
          <a:xfrm>
            <a:off x="228600" y="4438650"/>
            <a:ext cx="5514387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500"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T’eh bodjallagh.</a:t>
            </a:r>
          </a:p>
        </p:txBody>
      </p:sp>
      <p:sp>
        <p:nvSpPr>
          <p:cNvPr id="220" name="T’eh ceau fliaghey."/>
          <p:cNvSpPr txBox="1"/>
          <p:nvPr/>
        </p:nvSpPr>
        <p:spPr>
          <a:xfrm>
            <a:off x="254000" y="7645400"/>
            <a:ext cx="6362700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400"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T’eh ceau fliaghey.</a:t>
            </a:r>
          </a:p>
        </p:txBody>
      </p:sp>
      <p:pic>
        <p:nvPicPr>
          <p:cNvPr id="221" name="12284285361061964999sivvus_weather_symbols_5-svg-hi.png" descr="12284285361061964999sivvus_weather_symbols_5-svg-h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00" y="6616700"/>
            <a:ext cx="2299799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’eh ceau sniaghtey."/>
          <p:cNvSpPr txBox="1"/>
          <p:nvPr/>
        </p:nvSpPr>
        <p:spPr>
          <a:xfrm>
            <a:off x="7507458" y="8534400"/>
            <a:ext cx="7493001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000"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T’eh ceau sniaghtey.</a:t>
            </a:r>
          </a:p>
        </p:txBody>
      </p:sp>
      <p:sp>
        <p:nvSpPr>
          <p:cNvPr id="223" name="Cre gollrish t’an yn emshyr jiu?"/>
          <p:cNvSpPr txBox="1"/>
          <p:nvPr/>
        </p:nvSpPr>
        <p:spPr>
          <a:xfrm>
            <a:off x="622531" y="704850"/>
            <a:ext cx="11079523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6000" u="sng">
                <a:solidFill>
                  <a:srgbClr val="2E073E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Cre gollrish t’an yn emshyr jiu?</a:t>
            </a:r>
          </a:p>
        </p:txBody>
      </p:sp>
      <p:sp>
        <p:nvSpPr>
          <p:cNvPr id="224" name="as = and"/>
          <p:cNvSpPr txBox="1"/>
          <p:nvPr/>
        </p:nvSpPr>
        <p:spPr>
          <a:xfrm>
            <a:off x="4624534" y="5714038"/>
            <a:ext cx="2755901" cy="825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500" b="1">
                <a:solidFill>
                  <a:srgbClr val="2E07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as = </a:t>
            </a:r>
            <a:r>
              <a:rPr i="1"/>
              <a:t>and</a:t>
            </a:r>
          </a:p>
        </p:txBody>
      </p:sp>
      <p:sp>
        <p:nvSpPr>
          <p:cNvPr id="225" name="T’eh bodjallagh as grianagh."/>
          <p:cNvSpPr txBox="1"/>
          <p:nvPr/>
        </p:nvSpPr>
        <p:spPr>
          <a:xfrm>
            <a:off x="1715622" y="83105"/>
            <a:ext cx="912519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defRPr>
            </a:lvl1pPr>
          </a:lstStyle>
          <a:p>
            <a:r>
              <a:t>T’eh bodjallagh as grianagh.</a:t>
            </a:r>
          </a:p>
        </p:txBody>
      </p:sp>
      <p:pic>
        <p:nvPicPr>
          <p:cNvPr id="22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50" y="53108"/>
            <a:ext cx="978100" cy="77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857" y="93269"/>
            <a:ext cx="860204" cy="690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x"/>
          <p:cNvSpPr txBox="1"/>
          <p:nvPr/>
        </p:nvSpPr>
        <p:spPr>
          <a:xfrm>
            <a:off x="2971390" y="3168650"/>
            <a:ext cx="7277101" cy="416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800">
                <a:solidFill>
                  <a:srgbClr val="FF26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x</a:t>
            </a:r>
          </a:p>
        </p:txBody>
      </p:sp>
      <p:pic>
        <p:nvPicPr>
          <p:cNvPr id="230" name="cha nee-1.mov" descr="cha nee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6300" y="11049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arrow.png" descr="arrow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67207" y="584200"/>
            <a:ext cx="1885467" cy="1885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99" fill="hold"/>
                                        <p:tgtEl>
                                          <p:spTgt spid="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mshyr"/>
          <p:cNvSpPr txBox="1"/>
          <p:nvPr/>
        </p:nvSpPr>
        <p:spPr>
          <a:xfrm>
            <a:off x="1807520" y="2516031"/>
            <a:ext cx="10145406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/>
              <a:t>E</a:t>
            </a:r>
            <a:r>
              <a:rPr dirty="0" err="1"/>
              <a:t>mshyr</a:t>
            </a:r>
            <a:r>
              <a:rPr lang="en-GB" dirty="0"/>
              <a:t>/Weather</a:t>
            </a:r>
          </a:p>
          <a:p>
            <a:pPr algn="ctr"/>
            <a:r>
              <a:rPr lang="en-GB" dirty="0"/>
              <a:t>Game</a:t>
            </a:r>
            <a:endParaRPr dirty="0"/>
          </a:p>
        </p:txBody>
      </p:sp>
      <p:pic>
        <p:nvPicPr>
          <p:cNvPr id="14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95" y="6992063"/>
            <a:ext cx="3342376" cy="2635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" y="33172"/>
            <a:ext cx="3175966" cy="2550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26202"/>
            <a:ext cx="2724070" cy="24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947" y="7101012"/>
            <a:ext cx="2475964" cy="235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12284285361061964999sivvus_weather_symbols_5-svg-hi.png" descr="12284285361061964999sivvus_weather_symbols_5-svg-h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321" y="7383054"/>
            <a:ext cx="3012003" cy="249494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lick on the adjective you hear.…"/>
          <p:cNvSpPr txBox="1"/>
          <p:nvPr/>
        </p:nvSpPr>
        <p:spPr>
          <a:xfrm>
            <a:off x="1414317" y="5573278"/>
            <a:ext cx="1093181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400" b="1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dirty="0"/>
              <a:t>C</a:t>
            </a:r>
            <a:r>
              <a:rPr dirty="0"/>
              <a:t>lick on the adjective you hear.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 descr="droppedImage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628" y="5861161"/>
            <a:ext cx="3712905" cy="2927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58" y="1157640"/>
            <a:ext cx="4418062" cy="354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694" y="1518357"/>
            <a:ext cx="3514343" cy="321874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ounded Rectangle"/>
          <p:cNvSpPr/>
          <p:nvPr/>
        </p:nvSpPr>
        <p:spPr>
          <a:xfrm>
            <a:off x="8072391" y="5650239"/>
            <a:ext cx="4131196" cy="3075922"/>
          </a:xfrm>
          <a:prstGeom prst="roundRect">
            <a:avLst>
              <a:gd name="adj" fmla="val 8490"/>
            </a:avLst>
          </a:prstGeom>
          <a:blipFill>
            <a:blip r:embed="rId7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56" name="12284285361061964999sivvus_weather_symbols_5-svg-hi.png" descr="12284285361061964999sivvus_weather_symbols_5-svg-hi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801" y="5803900"/>
            <a:ext cx="334237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odjallagh-2.mov" descr="bodjallagh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10300" y="9779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questionmark.png" descr="questionmark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2697" y="698500"/>
            <a:ext cx="1549401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000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403350"/>
            <a:ext cx="7302500" cy="694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en eh!"/>
          <p:cNvSpPr txBox="1"/>
          <p:nvPr/>
        </p:nvSpPr>
        <p:spPr>
          <a:xfrm>
            <a:off x="3515022" y="534225"/>
            <a:ext cx="536079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Shen eh!</a:t>
            </a:r>
          </a:p>
        </p:txBody>
      </p:sp>
      <p:pic>
        <p:nvPicPr>
          <p:cNvPr id="162" name="Shen eh!.mp3" descr="Shen eh!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091" y="309701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628" y="5861161"/>
            <a:ext cx="3712905" cy="2927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droppedImage.pdf" descr="droppedImage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58" y="1157640"/>
            <a:ext cx="4418062" cy="354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694" y="1518357"/>
            <a:ext cx="3514343" cy="321874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ounded Rectangle"/>
          <p:cNvSpPr/>
          <p:nvPr/>
        </p:nvSpPr>
        <p:spPr>
          <a:xfrm>
            <a:off x="8072391" y="5650239"/>
            <a:ext cx="4131196" cy="3075922"/>
          </a:xfrm>
          <a:prstGeom prst="roundRect">
            <a:avLst>
              <a:gd name="adj" fmla="val 8490"/>
            </a:avLst>
          </a:prstGeom>
          <a:blipFill>
            <a:blip r:embed="rId7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68" name="12284285361061964999sivvus_weather_symbols_5-svg-hi.png" descr="12284285361061964999sivvus_weather_symbols_5-svg-hi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801" y="5803900"/>
            <a:ext cx="334237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rianagh-2.mov" descr="grianagh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65900" y="9271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questionmark.png" descr="questionmark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0100" y="6985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000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403350"/>
            <a:ext cx="7302500" cy="694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en eh!"/>
          <p:cNvSpPr txBox="1"/>
          <p:nvPr/>
        </p:nvSpPr>
        <p:spPr>
          <a:xfrm>
            <a:off x="3515022" y="534225"/>
            <a:ext cx="536079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Shen eh!</a:t>
            </a:r>
          </a:p>
        </p:txBody>
      </p:sp>
      <p:pic>
        <p:nvPicPr>
          <p:cNvPr id="174" name="Shen eh!.mp3" descr="Shen eh!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091" y="309701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28" y="1663987"/>
            <a:ext cx="3712905" cy="2927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34" y="5526440"/>
            <a:ext cx="4418062" cy="354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droppedImage.pdf" descr="droppedImage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694" y="1518357"/>
            <a:ext cx="3514343" cy="3218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799" y="5836880"/>
            <a:ext cx="3081561" cy="2927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eau fliagey.mov" descr="ceau fliage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10033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questionmark.png" descr="questionmark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6985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666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403350"/>
            <a:ext cx="7302500" cy="694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en eh!"/>
          <p:cNvSpPr txBox="1"/>
          <p:nvPr/>
        </p:nvSpPr>
        <p:spPr>
          <a:xfrm>
            <a:off x="3515022" y="534225"/>
            <a:ext cx="536079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9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Shen eh!</a:t>
            </a:r>
          </a:p>
        </p:txBody>
      </p:sp>
      <p:pic>
        <p:nvPicPr>
          <p:cNvPr id="185" name="Shen eh!.mp3" descr="Shen eh!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091" y="309701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628" y="5861161"/>
            <a:ext cx="3712905" cy="2927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58" y="1157640"/>
            <a:ext cx="4418062" cy="354836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ounded Rectangle"/>
          <p:cNvSpPr/>
          <p:nvPr/>
        </p:nvSpPr>
        <p:spPr>
          <a:xfrm>
            <a:off x="8072391" y="5650239"/>
            <a:ext cx="4131196" cy="3075922"/>
          </a:xfrm>
          <a:prstGeom prst="roundRect">
            <a:avLst>
              <a:gd name="adj" fmla="val 8490"/>
            </a:avLst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90" name="12284285361061964999sivvus_weather_symbols_5-svg-hi.png" descr="12284285361061964999sivvus_weather_symbols_5-svg-hi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801" y="5803900"/>
            <a:ext cx="334237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roppedImage.pdf" descr="droppedImage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999" y="1569681"/>
            <a:ext cx="3342375" cy="3175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terrymagh.mp3" descr="sterrymagh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028" y="238323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questionmark.png" descr="questionmark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5500" y="20320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04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Macintosh PowerPoint</Application>
  <PresentationFormat>Custom</PresentationFormat>
  <Paragraphs>22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Chalkboard</vt:lpstr>
      <vt:lpstr>Comic Sans MS</vt:lpstr>
      <vt:lpstr>Gill Sans</vt:lpstr>
      <vt:lpstr>Lucida Grande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dcterms:modified xsi:type="dcterms:W3CDTF">2020-05-18T09:15:48Z</dcterms:modified>
</cp:coreProperties>
</file>