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60" r:id="rId4"/>
    <p:sldId id="262" r:id="rId5"/>
    <p:sldId id="264" r:id="rId6"/>
    <p:sldId id="266" r:id="rId7"/>
    <p:sldId id="268" r:id="rId8"/>
    <p:sldId id="270" r:id="rId9"/>
    <p:sldId id="272" r:id="rId10"/>
    <p:sldId id="274" r:id="rId11"/>
    <p:sldId id="276" r:id="rId12"/>
    <p:sldId id="278" r:id="rId13"/>
    <p:sldId id="280" r:id="rId14"/>
    <p:sldId id="284" r:id="rId15"/>
    <p:sldId id="285" r:id="rId16"/>
    <p:sldId id="286" r:id="rId17"/>
    <p:sldId id="294" r:id="rId18"/>
    <p:sldId id="296" r:id="rId19"/>
    <p:sldId id="298" r:id="rId20"/>
    <p:sldId id="300" r:id="rId21"/>
    <p:sldId id="302" r:id="rId22"/>
    <p:sldId id="306" r:id="rId23"/>
    <p:sldId id="307" r:id="rId24"/>
    <p:sldId id="308" r:id="rId25"/>
    <p:sldId id="331" r:id="rId26"/>
    <p:sldId id="341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ff">
        <a:font>
          <a:latin typeface="Bradley Hand ITC TT-Bold"/>
          <a:ea typeface="Bradley Hand ITC TT-Bold"/>
          <a:cs typeface="Bradley Hand ITC TT-Bold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27791">
              <a:alpha val="16000"/>
            </a:srgbClr>
          </a:solidFill>
        </a:fill>
      </a:tcStyle>
    </a:band2H>
    <a:firstCol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>
          <a:latin typeface="Savoye LET"/>
          <a:ea typeface="Savoye LET"/>
          <a:cs typeface="Savoye LET"/>
        </a:font>
        <a:srgbClr val="000000"/>
      </a:tcTxStyle>
      <a:tcStyle>
        <a:tcBdr>
          <a:left>
            <a:ln w="25400" cap="flat">
              <a:solidFill>
                <a:srgbClr val="D7691E"/>
              </a:solidFill>
              <a:prstDash val="solid"/>
              <a:miter lim="400000"/>
            </a:ln>
          </a:left>
          <a:right>
            <a:ln w="25400" cap="flat">
              <a:solidFill>
                <a:srgbClr val="D7691E"/>
              </a:solidFill>
              <a:prstDash val="solid"/>
              <a:miter lim="400000"/>
            </a:ln>
          </a:right>
          <a:top>
            <a:ln w="25400" cap="flat">
              <a:solidFill>
                <a:srgbClr val="D7691E"/>
              </a:solidFill>
              <a:prstDash val="solid"/>
              <a:miter lim="400000"/>
            </a:ln>
          </a:top>
          <a:bottom>
            <a:ln w="25400" cap="flat">
              <a:solidFill>
                <a:srgbClr val="D7691E"/>
              </a:solidFill>
              <a:prstDash val="solid"/>
              <a:miter lim="400000"/>
            </a:ln>
          </a:bottom>
          <a:insideH>
            <a:ln w="25400" cap="flat">
              <a:solidFill>
                <a:srgbClr val="D7691E"/>
              </a:solidFill>
              <a:prstDash val="solid"/>
              <a:miter lim="400000"/>
            </a:ln>
          </a:insideH>
          <a:insideV>
            <a:ln w="25400" cap="flat">
              <a:solidFill>
                <a:srgbClr val="D7691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DD94">
              <a:alpha val="50000"/>
            </a:srgbClr>
          </a:solidFill>
        </a:fill>
      </a:tcStyle>
    </a:band2H>
    <a:firstCol>
      <a:tcTxStyle b="off" i="off">
        <a:font>
          <a:latin typeface="Savoye LET"/>
          <a:ea typeface="Savoye LET"/>
          <a:cs typeface="Savoye LET"/>
        </a:font>
        <a:srgbClr val="FFFFFF"/>
      </a:tcTxStyle>
      <a:tcStyle>
        <a:tcBdr>
          <a:left>
            <a:ln w="25400" cap="flat">
              <a:solidFill>
                <a:srgbClr val="D7691E"/>
              </a:solidFill>
              <a:prstDash val="solid"/>
              <a:miter lim="400000"/>
            </a:ln>
          </a:left>
          <a:right>
            <a:ln w="25400" cap="flat">
              <a:solidFill>
                <a:srgbClr val="D7691E"/>
              </a:solidFill>
              <a:prstDash val="solid"/>
              <a:miter lim="400000"/>
            </a:ln>
          </a:right>
          <a:top>
            <a:ln w="25400" cap="flat">
              <a:solidFill>
                <a:srgbClr val="D7691E"/>
              </a:solidFill>
              <a:prstDash val="solid"/>
              <a:miter lim="400000"/>
            </a:ln>
          </a:top>
          <a:bottom>
            <a:ln w="25400" cap="flat">
              <a:solidFill>
                <a:srgbClr val="D7691E"/>
              </a:solidFill>
              <a:prstDash val="solid"/>
              <a:miter lim="400000"/>
            </a:ln>
          </a:bottom>
          <a:insideH>
            <a:ln w="25400" cap="flat">
              <a:solidFill>
                <a:srgbClr val="D7691E"/>
              </a:solidFill>
              <a:prstDash val="solid"/>
              <a:miter lim="400000"/>
            </a:ln>
          </a:insideH>
          <a:insideV>
            <a:ln w="25400" cap="flat">
              <a:solidFill>
                <a:srgbClr val="D7691E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Savoye LET"/>
          <a:ea typeface="Savoye LET"/>
          <a:cs typeface="Savoye LET"/>
        </a:font>
        <a:srgbClr val="FFFFFF"/>
      </a:tcTxStyle>
      <a:tcStyle>
        <a:tcBdr>
          <a:left>
            <a:ln w="25400" cap="flat">
              <a:solidFill>
                <a:srgbClr val="D7691E"/>
              </a:solidFill>
              <a:prstDash val="solid"/>
              <a:miter lim="400000"/>
            </a:ln>
          </a:left>
          <a:right>
            <a:ln w="25400" cap="flat">
              <a:solidFill>
                <a:srgbClr val="D7691E"/>
              </a:solidFill>
              <a:prstDash val="solid"/>
              <a:miter lim="400000"/>
            </a:ln>
          </a:right>
          <a:top>
            <a:ln w="25400" cap="flat">
              <a:solidFill>
                <a:srgbClr val="D7691E"/>
              </a:solidFill>
              <a:prstDash val="solid"/>
              <a:miter lim="400000"/>
            </a:ln>
          </a:top>
          <a:bottom>
            <a:ln w="25400" cap="flat">
              <a:solidFill>
                <a:srgbClr val="D7691E"/>
              </a:solidFill>
              <a:prstDash val="solid"/>
              <a:miter lim="400000"/>
            </a:ln>
          </a:bottom>
          <a:insideH>
            <a:ln w="25400" cap="flat">
              <a:solidFill>
                <a:srgbClr val="D7691E"/>
              </a:solidFill>
              <a:prstDash val="solid"/>
              <a:miter lim="400000"/>
            </a:ln>
          </a:insideH>
          <a:insideV>
            <a:ln w="25400" cap="flat">
              <a:solidFill>
                <a:srgbClr val="D7691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Savoye LET"/>
          <a:ea typeface="Savoye LET"/>
          <a:cs typeface="Savoye LET"/>
        </a:font>
        <a:srgbClr val="FFFFFF"/>
      </a:tcTxStyle>
      <a:tcStyle>
        <a:tcBdr>
          <a:left>
            <a:ln w="25400" cap="flat">
              <a:solidFill>
                <a:srgbClr val="D7691E"/>
              </a:solidFill>
              <a:prstDash val="solid"/>
              <a:miter lim="400000"/>
            </a:ln>
          </a:left>
          <a:right>
            <a:ln w="25400" cap="flat">
              <a:solidFill>
                <a:srgbClr val="D7691E"/>
              </a:solidFill>
              <a:prstDash val="solid"/>
              <a:miter lim="400000"/>
            </a:ln>
          </a:right>
          <a:top>
            <a:ln w="25400" cap="flat">
              <a:solidFill>
                <a:srgbClr val="D7691E"/>
              </a:solidFill>
              <a:prstDash val="solid"/>
              <a:miter lim="400000"/>
            </a:ln>
          </a:top>
          <a:bottom>
            <a:ln w="25400" cap="flat">
              <a:solidFill>
                <a:srgbClr val="D7691E"/>
              </a:solidFill>
              <a:prstDash val="solid"/>
              <a:miter lim="400000"/>
            </a:ln>
          </a:bottom>
          <a:insideH>
            <a:ln w="25400" cap="flat">
              <a:solidFill>
                <a:srgbClr val="D7691E"/>
              </a:solidFill>
              <a:prstDash val="solid"/>
              <a:miter lim="400000"/>
            </a:ln>
          </a:insideH>
          <a:insideV>
            <a:ln w="25400" cap="flat">
              <a:solidFill>
                <a:srgbClr val="D7691E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>
          <a:latin typeface="Gill Sans"/>
          <a:ea typeface="Gill Sans"/>
          <a:cs typeface="Gill Sans"/>
        </a:font>
        <a:srgbClr val="5C554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C554F">
              <a:alpha val="12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/>
    <p:restoredTop sz="94505"/>
  </p:normalViewPr>
  <p:slideViewPr>
    <p:cSldViewPr snapToGrid="0" snapToObjects="1">
      <p:cViewPr varScale="1">
        <p:scale>
          <a:sx n="75" d="100"/>
          <a:sy n="75" d="100"/>
        </p:scale>
        <p:origin x="17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t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787400" y="2387600"/>
            <a:ext cx="11430000" cy="29083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 anchor="b"/>
          <a:lstStyle>
            <a:lvl1pPr>
              <a:defRPr sz="8400">
                <a:solidFill>
                  <a:srgbClr val="DEE8F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87400" y="5397500"/>
            <a:ext cx="11430000" cy="31877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>
            <a:spLocks noGrp="1"/>
          </p:cNvSpPr>
          <p:nvPr>
            <p:ph type="pic" sz="quarter" idx="13"/>
          </p:nvPr>
        </p:nvSpPr>
        <p:spPr>
          <a:xfrm>
            <a:off x="7239000" y="3302000"/>
            <a:ext cx="3898900" cy="5334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47800" y="3124200"/>
            <a:ext cx="46355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47800" y="3124200"/>
            <a:ext cx="46355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51800" y="3124200"/>
            <a:ext cx="36830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funtheme_star-small_white.tiff" descr="funtheme_star-small_whi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304800"/>
            <a:ext cx="1155700" cy="113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funtheme_star_white.tiff" descr="funtheme_star_whit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7759700"/>
            <a:ext cx="1612900" cy="15621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1079500" y="1320800"/>
            <a:ext cx="10845800" cy="4445000"/>
          </a:xfrm>
          <a:prstGeom prst="rect">
            <a:avLst/>
          </a:prstGeom>
        </p:spPr>
        <p:txBody>
          <a:bodyPr anchor="b"/>
          <a:lstStyle>
            <a:lvl1pPr>
              <a:defRPr sz="12000">
                <a:solidFill>
                  <a:srgbClr val="000000"/>
                </a:solidFill>
                <a:latin typeface="+mn-lt"/>
                <a:ea typeface="+mn-ea"/>
                <a:cs typeface="+mn-cs"/>
                <a:sym typeface="Party LET"/>
              </a:defRPr>
            </a:lvl1pPr>
          </a:lstStyle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97000" y="5765800"/>
            <a:ext cx="102108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>
                <a:latin typeface="Savoye LET"/>
                <a:ea typeface="Savoye LET"/>
                <a:cs typeface="Savoye LET"/>
                <a:sym typeface="Savoye LET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>
                <a:latin typeface="Savoye LET"/>
                <a:ea typeface="Savoye LET"/>
                <a:cs typeface="Savoye LET"/>
                <a:sym typeface="Savoye LET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>
                <a:latin typeface="Savoye LET"/>
                <a:ea typeface="Savoye LET"/>
                <a:cs typeface="Savoye LET"/>
                <a:sym typeface="Savoye LET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>
                <a:latin typeface="Savoye LET"/>
                <a:ea typeface="Savoye LET"/>
                <a:cs typeface="Savoye LET"/>
                <a:sym typeface="Savoye LET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>
                <a:latin typeface="Savoye LET"/>
                <a:ea typeface="Savoye LET"/>
                <a:cs typeface="Savoye LET"/>
                <a:sym typeface="Savoye LE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900" y="8940800"/>
            <a:ext cx="357411" cy="647700"/>
          </a:xfrm>
          <a:prstGeom prst="rect">
            <a:avLst/>
          </a:prstGeom>
        </p:spPr>
        <p:txBody>
          <a:bodyPr/>
          <a:lstStyle>
            <a:lvl1pPr algn="ctr">
              <a:defRPr sz="3600"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3124200"/>
            <a:ext cx="10464800" cy="566420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buBlip>
                <a:blip r:embed="rId2"/>
              </a:buBlip>
            </a:lvl1pPr>
            <a:lvl2pPr>
              <a:spcBef>
                <a:spcPts val="2000"/>
              </a:spcBef>
              <a:buBlip>
                <a:blip r:embed="rId2"/>
              </a:buBlip>
            </a:lvl2pPr>
            <a:lvl3pPr>
              <a:spcBef>
                <a:spcPts val="2000"/>
              </a:spcBef>
              <a:buBlip>
                <a:blip r:embed="rId2"/>
              </a:buBlip>
            </a:lvl3pPr>
            <a:lvl4pPr>
              <a:spcBef>
                <a:spcPts val="2000"/>
              </a:spcBef>
              <a:buBlip>
                <a:blip r:embed="rId2"/>
              </a:buBlip>
            </a:lvl4pPr>
            <a:lvl5pPr>
              <a:spcBef>
                <a:spcPts val="20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3124200"/>
            <a:ext cx="10464800" cy="5664200"/>
          </a:xfrm>
          <a:prstGeom prst="rect">
            <a:avLst/>
          </a:prstGeom>
        </p:spPr>
        <p:txBody>
          <a:bodyPr numCol="2" spcCol="523240" anchor="t"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787400" y="3568700"/>
            <a:ext cx="11430000" cy="29083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>
              <a:defRPr sz="8400">
                <a:solidFill>
                  <a:srgbClr val="DEE8F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quarter" idx="13"/>
          </p:nvPr>
        </p:nvSpPr>
        <p:spPr>
          <a:xfrm>
            <a:off x="3784600" y="3124200"/>
            <a:ext cx="5448300" cy="4089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787400" y="7543800"/>
            <a:ext cx="11430000" cy="16891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>
              <a:defRPr sz="7600">
                <a:solidFill>
                  <a:srgbClr val="DEE8F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"/>
          <p:cNvGrpSpPr/>
          <p:nvPr/>
        </p:nvGrpSpPr>
        <p:grpSpPr>
          <a:xfrm>
            <a:off x="0" y="0"/>
            <a:ext cx="13004800" cy="9753600"/>
            <a:chOff x="0" y="0"/>
            <a:chExt cx="13004800" cy="9753600"/>
          </a:xfrm>
        </p:grpSpPr>
        <p:pic>
          <p:nvPicPr>
            <p:cNvPr id="78" name="notebook_photo-v_base.pdf" descr="notebook_photo-v_bas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notebook_photo-v_top.tiff" descr="notebook_photo-v_top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2600" y="2222500"/>
              <a:ext cx="4724400" cy="605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" name="Image"/>
          <p:cNvSpPr>
            <a:spLocks noGrp="1"/>
          </p:cNvSpPr>
          <p:nvPr>
            <p:ph type="pic" sz="quarter" idx="13"/>
          </p:nvPr>
        </p:nvSpPr>
        <p:spPr>
          <a:xfrm>
            <a:off x="7124700" y="2476500"/>
            <a:ext cx="4064000" cy="5435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444500" y="2476500"/>
            <a:ext cx="6248400" cy="28194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 anchor="b"/>
          <a:lstStyle>
            <a:lvl1pPr>
              <a:defRPr sz="7600">
                <a:solidFill>
                  <a:srgbClr val="DEE8F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4500" y="5397500"/>
            <a:ext cx="6248400" cy="25146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blurRad="25400" dist="12700" dir="16200000" rotWithShape="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j-lt"/>
                <a:ea typeface="+mj-ea"/>
                <a:cs typeface="+mj-cs"/>
                <a:sym typeface="Stone Sans Sem ITC TT-Sem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727200"/>
            <a:ext cx="10464800" cy="706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866900" y="1409700"/>
            <a:ext cx="92710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80899" y="8940800"/>
            <a:ext cx="440437" cy="482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defRPr sz="24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ln>
            <a:noFill/>
          </a:ln>
          <a:solidFill>
            <a:srgbClr val="4C4C4F"/>
          </a:solidFill>
          <a:uFillTx/>
          <a:latin typeface="+mj-lt"/>
          <a:ea typeface="+mj-ea"/>
          <a:cs typeface="+mj-cs"/>
          <a:sym typeface="Stone Sans Sem ITC TT-Semi"/>
        </a:defRPr>
      </a:lvl9pPr>
    </p:titleStyle>
    <p:bodyStyle>
      <a:lvl1pPr marL="8636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1pPr>
      <a:lvl2pPr marL="1494369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2pPr>
      <a:lvl3pPr marL="2103969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3pPr>
      <a:lvl4pPr marL="27305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4pPr>
      <a:lvl5pPr marL="33401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5pPr>
      <a:lvl6pPr marL="36957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6pPr>
      <a:lvl7pPr marL="40513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7pPr>
      <a:lvl8pPr marL="44069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8pPr>
      <a:lvl9pPr marL="47625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tif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10" Type="http://schemas.openxmlformats.org/officeDocument/2006/relationships/image" Target="../media/image15.png"/><Relationship Id="rId4" Type="http://schemas.openxmlformats.org/officeDocument/2006/relationships/image" Target="../media/image9.tif"/><Relationship Id="rId9" Type="http://schemas.openxmlformats.org/officeDocument/2006/relationships/image" Target="../media/image1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17.ti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5" Type="http://schemas.openxmlformats.org/officeDocument/2006/relationships/image" Target="../media/image17.tif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5" Type="http://schemas.openxmlformats.org/officeDocument/2006/relationships/image" Target="../media/image17.ti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ov"/><Relationship Id="rId1" Type="http://schemas.microsoft.com/office/2007/relationships/media" Target="../media/media13.mov"/><Relationship Id="rId5" Type="http://schemas.openxmlformats.org/officeDocument/2006/relationships/image" Target="../media/image17.ti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17.tif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5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jpeg"/><Relationship Id="rId12" Type="http://schemas.openxmlformats.org/officeDocument/2006/relationships/image" Target="../media/image35.jpeg"/><Relationship Id="rId2" Type="http://schemas.openxmlformats.org/officeDocument/2006/relationships/audio" Target="../media/media16.mp3"/><Relationship Id="rId16" Type="http://schemas.openxmlformats.org/officeDocument/2006/relationships/image" Target="../media/image15.png"/><Relationship Id="rId1" Type="http://schemas.microsoft.com/office/2007/relationships/media" Target="../media/media16.mp3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openxmlformats.org/officeDocument/2006/relationships/image" Target="../media/image20.jpeg"/><Relationship Id="rId15" Type="http://schemas.openxmlformats.org/officeDocument/2006/relationships/image" Target="../media/image29.png"/><Relationship Id="rId10" Type="http://schemas.openxmlformats.org/officeDocument/2006/relationships/image" Target="../media/image23.jpeg"/><Relationship Id="rId4" Type="http://schemas.openxmlformats.org/officeDocument/2006/relationships/image" Target="../media/image21.jpeg"/><Relationship Id="rId9" Type="http://schemas.openxmlformats.org/officeDocument/2006/relationships/image" Target="../media/image33.png"/><Relationship Id="rId1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ov"/><Relationship Id="rId1" Type="http://schemas.microsoft.com/office/2007/relationships/media" Target="../media/media17.mov"/><Relationship Id="rId5" Type="http://schemas.openxmlformats.org/officeDocument/2006/relationships/image" Target="../media/image17.tif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ov"/><Relationship Id="rId1" Type="http://schemas.microsoft.com/office/2007/relationships/media" Target="../media/media18.mov"/><Relationship Id="rId5" Type="http://schemas.openxmlformats.org/officeDocument/2006/relationships/image" Target="../media/image17.tif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ov"/><Relationship Id="rId1" Type="http://schemas.microsoft.com/office/2007/relationships/media" Target="../media/media19.mov"/><Relationship Id="rId5" Type="http://schemas.openxmlformats.org/officeDocument/2006/relationships/image" Target="../media/image17.tif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7.tif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ov"/><Relationship Id="rId1" Type="http://schemas.microsoft.com/office/2007/relationships/media" Target="../media/media20.mov"/><Relationship Id="rId5" Type="http://schemas.openxmlformats.org/officeDocument/2006/relationships/image" Target="../media/image17.tif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ov"/><Relationship Id="rId1" Type="http://schemas.microsoft.com/office/2007/relationships/media" Target="../media/media21.mov"/><Relationship Id="rId5" Type="http://schemas.openxmlformats.org/officeDocument/2006/relationships/image" Target="../media/image17.tif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ov"/><Relationship Id="rId1" Type="http://schemas.microsoft.com/office/2007/relationships/media" Target="../media/media22.mov"/><Relationship Id="rId5" Type="http://schemas.openxmlformats.org/officeDocument/2006/relationships/image" Target="../media/image17.tif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5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jpe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8.jpeg"/><Relationship Id="rId5" Type="http://schemas.openxmlformats.org/officeDocument/2006/relationships/image" Target="../media/image44.jpeg"/><Relationship Id="rId4" Type="http://schemas.openxmlformats.org/officeDocument/2006/relationships/image" Target="../media/image41.jpe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8.jpeg"/><Relationship Id="rId18" Type="http://schemas.openxmlformats.org/officeDocument/2006/relationships/image" Target="../media/image39.jpeg"/><Relationship Id="rId3" Type="http://schemas.openxmlformats.org/officeDocument/2006/relationships/audio" Target="../media/media16.mp3"/><Relationship Id="rId21" Type="http://schemas.openxmlformats.org/officeDocument/2006/relationships/image" Target="../media/image37.jpeg"/><Relationship Id="rId7" Type="http://schemas.openxmlformats.org/officeDocument/2006/relationships/image" Target="../media/image21.jpeg"/><Relationship Id="rId12" Type="http://schemas.openxmlformats.org/officeDocument/2006/relationships/image" Target="../media/image32.jpeg"/><Relationship Id="rId17" Type="http://schemas.openxmlformats.org/officeDocument/2006/relationships/image" Target="../media/image38.jpeg"/><Relationship Id="rId2" Type="http://schemas.microsoft.com/office/2007/relationships/media" Target="../media/media16.mp3"/><Relationship Id="rId16" Type="http://schemas.openxmlformats.org/officeDocument/2006/relationships/image" Target="../media/image34.jpeg"/><Relationship Id="rId20" Type="http://schemas.openxmlformats.org/officeDocument/2006/relationships/image" Target="../media/image36.jpe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46.jpeg"/><Relationship Id="rId24" Type="http://schemas.openxmlformats.org/officeDocument/2006/relationships/image" Target="../media/image15.png"/><Relationship Id="rId5" Type="http://schemas.openxmlformats.org/officeDocument/2006/relationships/audio" Target="../media/media24.mp3"/><Relationship Id="rId15" Type="http://schemas.openxmlformats.org/officeDocument/2006/relationships/image" Target="../media/image23.jpeg"/><Relationship Id="rId23" Type="http://schemas.openxmlformats.org/officeDocument/2006/relationships/image" Target="../media/image47.png"/><Relationship Id="rId10" Type="http://schemas.openxmlformats.org/officeDocument/2006/relationships/image" Target="../media/image31.jpeg"/><Relationship Id="rId19" Type="http://schemas.openxmlformats.org/officeDocument/2006/relationships/image" Target="../media/image35.jpeg"/><Relationship Id="rId4" Type="http://schemas.microsoft.com/office/2007/relationships/media" Target="../media/media24.mp3"/><Relationship Id="rId9" Type="http://schemas.openxmlformats.org/officeDocument/2006/relationships/image" Target="../media/image45.jpeg"/><Relationship Id="rId14" Type="http://schemas.openxmlformats.org/officeDocument/2006/relationships/image" Target="../media/image33.png"/><Relationship Id="rId2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5.mov"/><Relationship Id="rId1" Type="http://schemas.microsoft.com/office/2007/relationships/media" Target="../media/media25.mov"/><Relationship Id="rId5" Type="http://schemas.openxmlformats.org/officeDocument/2006/relationships/image" Target="../media/image17.tif"/><Relationship Id="rId4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7.tif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7.tif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7.tif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17.tif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17.t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24.tif"/><Relationship Id="rId5" Type="http://schemas.openxmlformats.org/officeDocument/2006/relationships/image" Target="../media/image17.tif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17.ti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608-03012097w.tiff" descr="608-03012097w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08832">
            <a:off x="8413067" y="2045264"/>
            <a:ext cx="2847579" cy="3670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20249" y="0"/>
                </a:moveTo>
                <a:cubicBezTo>
                  <a:pt x="19977" y="0"/>
                  <a:pt x="19948" y="19"/>
                  <a:pt x="20060" y="124"/>
                </a:cubicBezTo>
                <a:cubicBezTo>
                  <a:pt x="20167" y="224"/>
                  <a:pt x="20129" y="338"/>
                  <a:pt x="19849" y="717"/>
                </a:cubicBezTo>
                <a:cubicBezTo>
                  <a:pt x="19659" y="975"/>
                  <a:pt x="19454" y="1187"/>
                  <a:pt x="19395" y="1187"/>
                </a:cubicBezTo>
                <a:cubicBezTo>
                  <a:pt x="19335" y="1187"/>
                  <a:pt x="19313" y="1223"/>
                  <a:pt x="19349" y="1268"/>
                </a:cubicBezTo>
                <a:cubicBezTo>
                  <a:pt x="19427" y="1366"/>
                  <a:pt x="19161" y="1791"/>
                  <a:pt x="18928" y="1941"/>
                </a:cubicBezTo>
                <a:cubicBezTo>
                  <a:pt x="18838" y="1999"/>
                  <a:pt x="18787" y="2094"/>
                  <a:pt x="18817" y="2153"/>
                </a:cubicBezTo>
                <a:cubicBezTo>
                  <a:pt x="18846" y="2213"/>
                  <a:pt x="18705" y="2362"/>
                  <a:pt x="18501" y="2483"/>
                </a:cubicBezTo>
                <a:lnTo>
                  <a:pt x="18128" y="2702"/>
                </a:lnTo>
                <a:lnTo>
                  <a:pt x="17267" y="2583"/>
                </a:lnTo>
                <a:cubicBezTo>
                  <a:pt x="16793" y="2518"/>
                  <a:pt x="16231" y="2464"/>
                  <a:pt x="16021" y="2462"/>
                </a:cubicBezTo>
                <a:cubicBezTo>
                  <a:pt x="15811" y="2459"/>
                  <a:pt x="15570" y="2423"/>
                  <a:pt x="15489" y="2382"/>
                </a:cubicBezTo>
                <a:cubicBezTo>
                  <a:pt x="15247" y="2263"/>
                  <a:pt x="14919" y="2369"/>
                  <a:pt x="15022" y="2532"/>
                </a:cubicBezTo>
                <a:cubicBezTo>
                  <a:pt x="15070" y="2608"/>
                  <a:pt x="15104" y="2822"/>
                  <a:pt x="15094" y="3008"/>
                </a:cubicBezTo>
                <a:cubicBezTo>
                  <a:pt x="14988" y="4983"/>
                  <a:pt x="14919" y="5926"/>
                  <a:pt x="14878" y="6103"/>
                </a:cubicBezTo>
                <a:cubicBezTo>
                  <a:pt x="14850" y="6220"/>
                  <a:pt x="14803" y="6492"/>
                  <a:pt x="14769" y="6708"/>
                </a:cubicBezTo>
                <a:cubicBezTo>
                  <a:pt x="14709" y="7095"/>
                  <a:pt x="14716" y="7101"/>
                  <a:pt x="15121" y="7247"/>
                </a:cubicBezTo>
                <a:cubicBezTo>
                  <a:pt x="15347" y="7329"/>
                  <a:pt x="15615" y="7454"/>
                  <a:pt x="15720" y="7525"/>
                </a:cubicBezTo>
                <a:cubicBezTo>
                  <a:pt x="15825" y="7597"/>
                  <a:pt x="15913" y="7633"/>
                  <a:pt x="15913" y="7605"/>
                </a:cubicBezTo>
                <a:cubicBezTo>
                  <a:pt x="15913" y="7577"/>
                  <a:pt x="16341" y="7702"/>
                  <a:pt x="16867" y="7885"/>
                </a:cubicBezTo>
                <a:cubicBezTo>
                  <a:pt x="17839" y="8223"/>
                  <a:pt x="18042" y="8275"/>
                  <a:pt x="17947" y="8156"/>
                </a:cubicBezTo>
                <a:cubicBezTo>
                  <a:pt x="17918" y="8119"/>
                  <a:pt x="17990" y="7825"/>
                  <a:pt x="18110" y="7500"/>
                </a:cubicBezTo>
                <a:cubicBezTo>
                  <a:pt x="18229" y="7175"/>
                  <a:pt x="18344" y="6832"/>
                  <a:pt x="18362" y="6738"/>
                </a:cubicBezTo>
                <a:cubicBezTo>
                  <a:pt x="18425" y="6428"/>
                  <a:pt x="18564" y="6062"/>
                  <a:pt x="18681" y="5890"/>
                </a:cubicBezTo>
                <a:cubicBezTo>
                  <a:pt x="18745" y="5797"/>
                  <a:pt x="18808" y="5653"/>
                  <a:pt x="18826" y="5571"/>
                </a:cubicBezTo>
                <a:cubicBezTo>
                  <a:pt x="18844" y="5488"/>
                  <a:pt x="18943" y="5279"/>
                  <a:pt x="19042" y="5106"/>
                </a:cubicBezTo>
                <a:cubicBezTo>
                  <a:pt x="19141" y="4932"/>
                  <a:pt x="19233" y="4740"/>
                  <a:pt x="19250" y="4678"/>
                </a:cubicBezTo>
                <a:cubicBezTo>
                  <a:pt x="19316" y="4432"/>
                  <a:pt x="19409" y="4314"/>
                  <a:pt x="19506" y="4361"/>
                </a:cubicBezTo>
                <a:cubicBezTo>
                  <a:pt x="19656" y="4433"/>
                  <a:pt x="19951" y="3933"/>
                  <a:pt x="19819" y="3830"/>
                </a:cubicBezTo>
                <a:cubicBezTo>
                  <a:pt x="19757" y="3783"/>
                  <a:pt x="19751" y="3662"/>
                  <a:pt x="19801" y="3548"/>
                </a:cubicBezTo>
                <a:cubicBezTo>
                  <a:pt x="19849" y="3438"/>
                  <a:pt x="19875" y="3316"/>
                  <a:pt x="19861" y="3277"/>
                </a:cubicBezTo>
                <a:cubicBezTo>
                  <a:pt x="19847" y="3238"/>
                  <a:pt x="19938" y="3187"/>
                  <a:pt x="20060" y="3162"/>
                </a:cubicBezTo>
                <a:cubicBezTo>
                  <a:pt x="20267" y="3120"/>
                  <a:pt x="20377" y="2891"/>
                  <a:pt x="20198" y="2875"/>
                </a:cubicBezTo>
                <a:cubicBezTo>
                  <a:pt x="19596" y="2822"/>
                  <a:pt x="18823" y="2739"/>
                  <a:pt x="18751" y="2721"/>
                </a:cubicBezTo>
                <a:cubicBezTo>
                  <a:pt x="18721" y="2713"/>
                  <a:pt x="18808" y="2636"/>
                  <a:pt x="18940" y="2551"/>
                </a:cubicBezTo>
                <a:cubicBezTo>
                  <a:pt x="19073" y="2465"/>
                  <a:pt x="19153" y="2375"/>
                  <a:pt x="19121" y="2350"/>
                </a:cubicBezTo>
                <a:cubicBezTo>
                  <a:pt x="19088" y="2325"/>
                  <a:pt x="19223" y="2082"/>
                  <a:pt x="19419" y="1810"/>
                </a:cubicBezTo>
                <a:cubicBezTo>
                  <a:pt x="19614" y="1538"/>
                  <a:pt x="19892" y="1134"/>
                  <a:pt x="20039" y="916"/>
                </a:cubicBezTo>
                <a:cubicBezTo>
                  <a:pt x="20185" y="697"/>
                  <a:pt x="20358" y="538"/>
                  <a:pt x="20427" y="558"/>
                </a:cubicBezTo>
                <a:cubicBezTo>
                  <a:pt x="20505" y="582"/>
                  <a:pt x="20559" y="483"/>
                  <a:pt x="20565" y="297"/>
                </a:cubicBezTo>
                <a:cubicBezTo>
                  <a:pt x="20574" y="22"/>
                  <a:pt x="20548" y="0"/>
                  <a:pt x="20249" y="0"/>
                </a:cubicBezTo>
                <a:close/>
                <a:moveTo>
                  <a:pt x="8182" y="2859"/>
                </a:moveTo>
                <a:cubicBezTo>
                  <a:pt x="7313" y="2885"/>
                  <a:pt x="6296" y="3243"/>
                  <a:pt x="5597" y="3770"/>
                </a:cubicBezTo>
                <a:cubicBezTo>
                  <a:pt x="5353" y="3954"/>
                  <a:pt x="4988" y="4212"/>
                  <a:pt x="4785" y="4342"/>
                </a:cubicBezTo>
                <a:cubicBezTo>
                  <a:pt x="4581" y="4472"/>
                  <a:pt x="4443" y="4578"/>
                  <a:pt x="4478" y="4578"/>
                </a:cubicBezTo>
                <a:cubicBezTo>
                  <a:pt x="4513" y="4578"/>
                  <a:pt x="4450" y="4739"/>
                  <a:pt x="4336" y="4938"/>
                </a:cubicBezTo>
                <a:cubicBezTo>
                  <a:pt x="4121" y="5315"/>
                  <a:pt x="4023" y="5998"/>
                  <a:pt x="4159" y="6168"/>
                </a:cubicBezTo>
                <a:cubicBezTo>
                  <a:pt x="4202" y="6223"/>
                  <a:pt x="4397" y="6303"/>
                  <a:pt x="4589" y="6341"/>
                </a:cubicBezTo>
                <a:cubicBezTo>
                  <a:pt x="4781" y="6380"/>
                  <a:pt x="4935" y="6451"/>
                  <a:pt x="4935" y="6502"/>
                </a:cubicBezTo>
                <a:cubicBezTo>
                  <a:pt x="4935" y="6674"/>
                  <a:pt x="5111" y="6739"/>
                  <a:pt x="5736" y="6787"/>
                </a:cubicBezTo>
                <a:cubicBezTo>
                  <a:pt x="6398" y="6839"/>
                  <a:pt x="6722" y="6739"/>
                  <a:pt x="7803" y="6168"/>
                </a:cubicBezTo>
                <a:cubicBezTo>
                  <a:pt x="8071" y="6027"/>
                  <a:pt x="8325" y="5952"/>
                  <a:pt x="8402" y="5989"/>
                </a:cubicBezTo>
                <a:cubicBezTo>
                  <a:pt x="8475" y="6024"/>
                  <a:pt x="8676" y="6041"/>
                  <a:pt x="8850" y="6031"/>
                </a:cubicBezTo>
                <a:cubicBezTo>
                  <a:pt x="9024" y="6020"/>
                  <a:pt x="9226" y="6052"/>
                  <a:pt x="9299" y="6098"/>
                </a:cubicBezTo>
                <a:cubicBezTo>
                  <a:pt x="9386" y="6155"/>
                  <a:pt x="9664" y="6155"/>
                  <a:pt x="10132" y="6096"/>
                </a:cubicBezTo>
                <a:cubicBezTo>
                  <a:pt x="10518" y="6047"/>
                  <a:pt x="10957" y="5995"/>
                  <a:pt x="11107" y="5979"/>
                </a:cubicBezTo>
                <a:cubicBezTo>
                  <a:pt x="11994" y="5885"/>
                  <a:pt x="12394" y="5574"/>
                  <a:pt x="12350" y="5017"/>
                </a:cubicBezTo>
                <a:cubicBezTo>
                  <a:pt x="12308" y="4480"/>
                  <a:pt x="12249" y="4407"/>
                  <a:pt x="11880" y="4407"/>
                </a:cubicBezTo>
                <a:cubicBezTo>
                  <a:pt x="11702" y="4407"/>
                  <a:pt x="11526" y="4368"/>
                  <a:pt x="11486" y="4319"/>
                </a:cubicBezTo>
                <a:cubicBezTo>
                  <a:pt x="11447" y="4269"/>
                  <a:pt x="11341" y="4250"/>
                  <a:pt x="11252" y="4277"/>
                </a:cubicBezTo>
                <a:cubicBezTo>
                  <a:pt x="11162" y="4303"/>
                  <a:pt x="11037" y="4298"/>
                  <a:pt x="10972" y="4267"/>
                </a:cubicBezTo>
                <a:cubicBezTo>
                  <a:pt x="10907" y="4236"/>
                  <a:pt x="10530" y="4208"/>
                  <a:pt x="10135" y="4204"/>
                </a:cubicBezTo>
                <a:lnTo>
                  <a:pt x="9413" y="4197"/>
                </a:lnTo>
                <a:lnTo>
                  <a:pt x="9413" y="3744"/>
                </a:lnTo>
                <a:cubicBezTo>
                  <a:pt x="9413" y="3364"/>
                  <a:pt x="9371" y="3264"/>
                  <a:pt x="9142" y="3118"/>
                </a:cubicBezTo>
                <a:cubicBezTo>
                  <a:pt x="8992" y="3023"/>
                  <a:pt x="8879" y="2919"/>
                  <a:pt x="8889" y="2889"/>
                </a:cubicBezTo>
                <a:cubicBezTo>
                  <a:pt x="8900" y="2859"/>
                  <a:pt x="8581" y="2847"/>
                  <a:pt x="8182" y="2859"/>
                </a:cubicBezTo>
                <a:close/>
                <a:moveTo>
                  <a:pt x="11607" y="7002"/>
                </a:moveTo>
                <a:cubicBezTo>
                  <a:pt x="11296" y="6997"/>
                  <a:pt x="11069" y="7012"/>
                  <a:pt x="11038" y="7051"/>
                </a:cubicBezTo>
                <a:cubicBezTo>
                  <a:pt x="11001" y="7097"/>
                  <a:pt x="10852" y="7117"/>
                  <a:pt x="10707" y="7096"/>
                </a:cubicBezTo>
                <a:cubicBezTo>
                  <a:pt x="10561" y="7074"/>
                  <a:pt x="10248" y="7109"/>
                  <a:pt x="10009" y="7173"/>
                </a:cubicBezTo>
                <a:cubicBezTo>
                  <a:pt x="9769" y="7237"/>
                  <a:pt x="9391" y="7304"/>
                  <a:pt x="9166" y="7320"/>
                </a:cubicBezTo>
                <a:cubicBezTo>
                  <a:pt x="8941" y="7336"/>
                  <a:pt x="8656" y="7389"/>
                  <a:pt x="8537" y="7437"/>
                </a:cubicBezTo>
                <a:cubicBezTo>
                  <a:pt x="8418" y="7485"/>
                  <a:pt x="8135" y="7547"/>
                  <a:pt x="7908" y="7579"/>
                </a:cubicBezTo>
                <a:cubicBezTo>
                  <a:pt x="7584" y="7625"/>
                  <a:pt x="7327" y="7774"/>
                  <a:pt x="6711" y="8271"/>
                </a:cubicBezTo>
                <a:cubicBezTo>
                  <a:pt x="6279" y="8618"/>
                  <a:pt x="5858" y="8901"/>
                  <a:pt x="5778" y="8901"/>
                </a:cubicBezTo>
                <a:cubicBezTo>
                  <a:pt x="5697" y="8901"/>
                  <a:pt x="5662" y="8938"/>
                  <a:pt x="5699" y="8985"/>
                </a:cubicBezTo>
                <a:cubicBezTo>
                  <a:pt x="5737" y="9032"/>
                  <a:pt x="5691" y="9095"/>
                  <a:pt x="5597" y="9123"/>
                </a:cubicBezTo>
                <a:cubicBezTo>
                  <a:pt x="5504" y="9151"/>
                  <a:pt x="5453" y="9204"/>
                  <a:pt x="5483" y="9242"/>
                </a:cubicBezTo>
                <a:cubicBezTo>
                  <a:pt x="5513" y="9280"/>
                  <a:pt x="5413" y="9388"/>
                  <a:pt x="5257" y="9483"/>
                </a:cubicBezTo>
                <a:cubicBezTo>
                  <a:pt x="5101" y="9578"/>
                  <a:pt x="4999" y="9690"/>
                  <a:pt x="5031" y="9730"/>
                </a:cubicBezTo>
                <a:cubicBezTo>
                  <a:pt x="5064" y="9771"/>
                  <a:pt x="4980" y="9935"/>
                  <a:pt x="4845" y="10095"/>
                </a:cubicBezTo>
                <a:cubicBezTo>
                  <a:pt x="4710" y="10254"/>
                  <a:pt x="4608" y="10499"/>
                  <a:pt x="4616" y="10639"/>
                </a:cubicBezTo>
                <a:cubicBezTo>
                  <a:pt x="4624" y="10779"/>
                  <a:pt x="4607" y="10925"/>
                  <a:pt x="4580" y="10963"/>
                </a:cubicBezTo>
                <a:cubicBezTo>
                  <a:pt x="4553" y="11002"/>
                  <a:pt x="4506" y="11487"/>
                  <a:pt x="4478" y="12040"/>
                </a:cubicBezTo>
                <a:cubicBezTo>
                  <a:pt x="4427" y="13039"/>
                  <a:pt x="4432" y="13051"/>
                  <a:pt x="4767" y="13523"/>
                </a:cubicBezTo>
                <a:cubicBezTo>
                  <a:pt x="5107" y="14005"/>
                  <a:pt x="5116" y="14156"/>
                  <a:pt x="4809" y="14156"/>
                </a:cubicBezTo>
                <a:cubicBezTo>
                  <a:pt x="4702" y="14156"/>
                  <a:pt x="4663" y="14205"/>
                  <a:pt x="4703" y="14287"/>
                </a:cubicBezTo>
                <a:cubicBezTo>
                  <a:pt x="4770" y="14422"/>
                  <a:pt x="4296" y="14623"/>
                  <a:pt x="4117" y="14537"/>
                </a:cubicBezTo>
                <a:cubicBezTo>
                  <a:pt x="3982" y="14472"/>
                  <a:pt x="3670" y="14587"/>
                  <a:pt x="3740" y="14675"/>
                </a:cubicBezTo>
                <a:cubicBezTo>
                  <a:pt x="3774" y="14717"/>
                  <a:pt x="3714" y="14775"/>
                  <a:pt x="3605" y="14803"/>
                </a:cubicBezTo>
                <a:cubicBezTo>
                  <a:pt x="3496" y="14831"/>
                  <a:pt x="3138" y="14957"/>
                  <a:pt x="2808" y="15086"/>
                </a:cubicBezTo>
                <a:cubicBezTo>
                  <a:pt x="2477" y="15215"/>
                  <a:pt x="2145" y="15304"/>
                  <a:pt x="2070" y="15282"/>
                </a:cubicBezTo>
                <a:cubicBezTo>
                  <a:pt x="1995" y="15261"/>
                  <a:pt x="1932" y="15286"/>
                  <a:pt x="1932" y="15338"/>
                </a:cubicBezTo>
                <a:cubicBezTo>
                  <a:pt x="1932" y="15442"/>
                  <a:pt x="1476" y="15600"/>
                  <a:pt x="1068" y="15637"/>
                </a:cubicBezTo>
                <a:cubicBezTo>
                  <a:pt x="924" y="15650"/>
                  <a:pt x="728" y="15738"/>
                  <a:pt x="632" y="15831"/>
                </a:cubicBezTo>
                <a:cubicBezTo>
                  <a:pt x="536" y="15924"/>
                  <a:pt x="349" y="16044"/>
                  <a:pt x="214" y="16097"/>
                </a:cubicBezTo>
                <a:lnTo>
                  <a:pt x="21" y="16174"/>
                </a:lnTo>
                <a:lnTo>
                  <a:pt x="21" y="16473"/>
                </a:lnTo>
                <a:lnTo>
                  <a:pt x="283" y="16487"/>
                </a:lnTo>
                <a:cubicBezTo>
                  <a:pt x="428" y="16496"/>
                  <a:pt x="941" y="16378"/>
                  <a:pt x="1420" y="16223"/>
                </a:cubicBezTo>
                <a:cubicBezTo>
                  <a:pt x="2270" y="15949"/>
                  <a:pt x="2610" y="15921"/>
                  <a:pt x="2368" y="16146"/>
                </a:cubicBezTo>
                <a:cubicBezTo>
                  <a:pt x="2303" y="16207"/>
                  <a:pt x="1910" y="16368"/>
                  <a:pt x="1490" y="16501"/>
                </a:cubicBezTo>
                <a:cubicBezTo>
                  <a:pt x="837" y="16708"/>
                  <a:pt x="731" y="16768"/>
                  <a:pt x="785" y="16912"/>
                </a:cubicBezTo>
                <a:cubicBezTo>
                  <a:pt x="906" y="17236"/>
                  <a:pt x="961" y="17421"/>
                  <a:pt x="1014" y="17674"/>
                </a:cubicBezTo>
                <a:cubicBezTo>
                  <a:pt x="1095" y="18063"/>
                  <a:pt x="1288" y="18400"/>
                  <a:pt x="1667" y="18818"/>
                </a:cubicBezTo>
                <a:cubicBezTo>
                  <a:pt x="1857" y="19028"/>
                  <a:pt x="2077" y="19353"/>
                  <a:pt x="2152" y="19540"/>
                </a:cubicBezTo>
                <a:cubicBezTo>
                  <a:pt x="2227" y="19726"/>
                  <a:pt x="2432" y="20078"/>
                  <a:pt x="2609" y="20322"/>
                </a:cubicBezTo>
                <a:cubicBezTo>
                  <a:pt x="2856" y="20663"/>
                  <a:pt x="2992" y="20769"/>
                  <a:pt x="3190" y="20769"/>
                </a:cubicBezTo>
                <a:cubicBezTo>
                  <a:pt x="3514" y="20769"/>
                  <a:pt x="3632" y="20902"/>
                  <a:pt x="3397" y="21004"/>
                </a:cubicBezTo>
                <a:cubicBezTo>
                  <a:pt x="3234" y="21076"/>
                  <a:pt x="3233" y="21101"/>
                  <a:pt x="3397" y="21348"/>
                </a:cubicBezTo>
                <a:lnTo>
                  <a:pt x="3569" y="21600"/>
                </a:lnTo>
                <a:cubicBezTo>
                  <a:pt x="4142" y="21586"/>
                  <a:pt x="4412" y="21559"/>
                  <a:pt x="4336" y="21488"/>
                </a:cubicBezTo>
                <a:cubicBezTo>
                  <a:pt x="4221" y="21380"/>
                  <a:pt x="4305" y="21325"/>
                  <a:pt x="4896" y="21112"/>
                </a:cubicBezTo>
                <a:cubicBezTo>
                  <a:pt x="5279" y="20974"/>
                  <a:pt x="5714" y="20845"/>
                  <a:pt x="5865" y="20825"/>
                </a:cubicBezTo>
                <a:cubicBezTo>
                  <a:pt x="6363" y="20758"/>
                  <a:pt x="7243" y="20534"/>
                  <a:pt x="7677" y="20364"/>
                </a:cubicBezTo>
                <a:cubicBezTo>
                  <a:pt x="7911" y="20273"/>
                  <a:pt x="8171" y="20218"/>
                  <a:pt x="8254" y="20241"/>
                </a:cubicBezTo>
                <a:cubicBezTo>
                  <a:pt x="8344" y="20265"/>
                  <a:pt x="8376" y="20242"/>
                  <a:pt x="8333" y="20187"/>
                </a:cubicBezTo>
                <a:cubicBezTo>
                  <a:pt x="8290" y="20133"/>
                  <a:pt x="8442" y="20025"/>
                  <a:pt x="8700" y="19923"/>
                </a:cubicBezTo>
                <a:cubicBezTo>
                  <a:pt x="8942" y="19827"/>
                  <a:pt x="9142" y="19732"/>
                  <a:pt x="9142" y="19713"/>
                </a:cubicBezTo>
                <a:cubicBezTo>
                  <a:pt x="9142" y="19694"/>
                  <a:pt x="9055" y="19612"/>
                  <a:pt x="8949" y="19531"/>
                </a:cubicBezTo>
                <a:cubicBezTo>
                  <a:pt x="8844" y="19449"/>
                  <a:pt x="8755" y="19359"/>
                  <a:pt x="8751" y="19332"/>
                </a:cubicBezTo>
                <a:cubicBezTo>
                  <a:pt x="8738" y="19242"/>
                  <a:pt x="8321" y="18713"/>
                  <a:pt x="8089" y="18489"/>
                </a:cubicBezTo>
                <a:cubicBezTo>
                  <a:pt x="7709" y="18123"/>
                  <a:pt x="7391" y="17569"/>
                  <a:pt x="7469" y="17412"/>
                </a:cubicBezTo>
                <a:cubicBezTo>
                  <a:pt x="7518" y="17313"/>
                  <a:pt x="7499" y="17286"/>
                  <a:pt x="7412" y="17328"/>
                </a:cubicBezTo>
                <a:cubicBezTo>
                  <a:pt x="7336" y="17365"/>
                  <a:pt x="7256" y="17325"/>
                  <a:pt x="7216" y="17235"/>
                </a:cubicBezTo>
                <a:cubicBezTo>
                  <a:pt x="7179" y="17150"/>
                  <a:pt x="7045" y="16910"/>
                  <a:pt x="6918" y="16700"/>
                </a:cubicBezTo>
                <a:cubicBezTo>
                  <a:pt x="6791" y="16490"/>
                  <a:pt x="6688" y="16294"/>
                  <a:pt x="6687" y="16263"/>
                </a:cubicBezTo>
                <a:cubicBezTo>
                  <a:pt x="6684" y="16192"/>
                  <a:pt x="6095" y="15766"/>
                  <a:pt x="5994" y="15763"/>
                </a:cubicBezTo>
                <a:cubicBezTo>
                  <a:pt x="5952" y="15762"/>
                  <a:pt x="5806" y="15696"/>
                  <a:pt x="5669" y="15614"/>
                </a:cubicBezTo>
                <a:lnTo>
                  <a:pt x="5420" y="15464"/>
                </a:lnTo>
                <a:lnTo>
                  <a:pt x="5796" y="15184"/>
                </a:lnTo>
                <a:lnTo>
                  <a:pt x="6175" y="14901"/>
                </a:lnTo>
                <a:lnTo>
                  <a:pt x="6352" y="15165"/>
                </a:lnTo>
                <a:cubicBezTo>
                  <a:pt x="6450" y="15312"/>
                  <a:pt x="6577" y="15410"/>
                  <a:pt x="6638" y="15380"/>
                </a:cubicBezTo>
                <a:cubicBezTo>
                  <a:pt x="6770" y="15317"/>
                  <a:pt x="7174" y="15579"/>
                  <a:pt x="7174" y="15728"/>
                </a:cubicBezTo>
                <a:cubicBezTo>
                  <a:pt x="7174" y="15892"/>
                  <a:pt x="7476" y="16044"/>
                  <a:pt x="7803" y="16044"/>
                </a:cubicBezTo>
                <a:cubicBezTo>
                  <a:pt x="8167" y="16043"/>
                  <a:pt x="9250" y="16401"/>
                  <a:pt x="9250" y="16522"/>
                </a:cubicBezTo>
                <a:cubicBezTo>
                  <a:pt x="9250" y="16570"/>
                  <a:pt x="9310" y="16592"/>
                  <a:pt x="9386" y="16569"/>
                </a:cubicBezTo>
                <a:cubicBezTo>
                  <a:pt x="9461" y="16546"/>
                  <a:pt x="9720" y="16606"/>
                  <a:pt x="9958" y="16700"/>
                </a:cubicBezTo>
                <a:cubicBezTo>
                  <a:pt x="10195" y="16794"/>
                  <a:pt x="10474" y="16868"/>
                  <a:pt x="10577" y="16868"/>
                </a:cubicBezTo>
                <a:cubicBezTo>
                  <a:pt x="10681" y="16868"/>
                  <a:pt x="10796" y="16904"/>
                  <a:pt x="10830" y="16947"/>
                </a:cubicBezTo>
                <a:cubicBezTo>
                  <a:pt x="10865" y="16991"/>
                  <a:pt x="11015" y="17011"/>
                  <a:pt x="11164" y="16992"/>
                </a:cubicBezTo>
                <a:cubicBezTo>
                  <a:pt x="11314" y="16972"/>
                  <a:pt x="11743" y="16915"/>
                  <a:pt x="12118" y="16866"/>
                </a:cubicBezTo>
                <a:cubicBezTo>
                  <a:pt x="14129" y="16604"/>
                  <a:pt x="15044" y="16383"/>
                  <a:pt x="15504" y="16044"/>
                </a:cubicBezTo>
                <a:cubicBezTo>
                  <a:pt x="15669" y="15922"/>
                  <a:pt x="16002" y="15563"/>
                  <a:pt x="16247" y="15249"/>
                </a:cubicBezTo>
                <a:cubicBezTo>
                  <a:pt x="16491" y="14935"/>
                  <a:pt x="16765" y="14657"/>
                  <a:pt x="16855" y="14630"/>
                </a:cubicBezTo>
                <a:cubicBezTo>
                  <a:pt x="16945" y="14604"/>
                  <a:pt x="16989" y="14544"/>
                  <a:pt x="16954" y="14500"/>
                </a:cubicBezTo>
                <a:cubicBezTo>
                  <a:pt x="16919" y="14456"/>
                  <a:pt x="16967" y="14388"/>
                  <a:pt x="17059" y="14348"/>
                </a:cubicBezTo>
                <a:cubicBezTo>
                  <a:pt x="17152" y="14308"/>
                  <a:pt x="17249" y="14186"/>
                  <a:pt x="17276" y="14077"/>
                </a:cubicBezTo>
                <a:cubicBezTo>
                  <a:pt x="17303" y="13968"/>
                  <a:pt x="17399" y="13818"/>
                  <a:pt x="17487" y="13743"/>
                </a:cubicBezTo>
                <a:cubicBezTo>
                  <a:pt x="17574" y="13668"/>
                  <a:pt x="17648" y="13578"/>
                  <a:pt x="17655" y="13544"/>
                </a:cubicBezTo>
                <a:cubicBezTo>
                  <a:pt x="17662" y="13510"/>
                  <a:pt x="17773" y="13303"/>
                  <a:pt x="17899" y="13082"/>
                </a:cubicBezTo>
                <a:cubicBezTo>
                  <a:pt x="18107" y="12718"/>
                  <a:pt x="18122" y="12582"/>
                  <a:pt x="18055" y="11657"/>
                </a:cubicBezTo>
                <a:cubicBezTo>
                  <a:pt x="17963" y="10380"/>
                  <a:pt x="17930" y="10187"/>
                  <a:pt x="17779" y="9889"/>
                </a:cubicBezTo>
                <a:cubicBezTo>
                  <a:pt x="17712" y="9757"/>
                  <a:pt x="17686" y="9616"/>
                  <a:pt x="17718" y="9576"/>
                </a:cubicBezTo>
                <a:cubicBezTo>
                  <a:pt x="17751" y="9536"/>
                  <a:pt x="17628" y="9421"/>
                  <a:pt x="17451" y="9319"/>
                </a:cubicBezTo>
                <a:cubicBezTo>
                  <a:pt x="17267" y="9214"/>
                  <a:pt x="17156" y="9085"/>
                  <a:pt x="17189" y="9018"/>
                </a:cubicBezTo>
                <a:cubicBezTo>
                  <a:pt x="17230" y="8935"/>
                  <a:pt x="17193" y="8917"/>
                  <a:pt x="17056" y="8957"/>
                </a:cubicBezTo>
                <a:cubicBezTo>
                  <a:pt x="16931" y="8994"/>
                  <a:pt x="16810" y="8955"/>
                  <a:pt x="16710" y="8850"/>
                </a:cubicBezTo>
                <a:cubicBezTo>
                  <a:pt x="16626" y="8761"/>
                  <a:pt x="16524" y="8688"/>
                  <a:pt x="16482" y="8686"/>
                </a:cubicBezTo>
                <a:cubicBezTo>
                  <a:pt x="16395" y="8682"/>
                  <a:pt x="15916" y="8469"/>
                  <a:pt x="15422" y="8219"/>
                </a:cubicBezTo>
                <a:cubicBezTo>
                  <a:pt x="15242" y="8128"/>
                  <a:pt x="15029" y="8030"/>
                  <a:pt x="14950" y="8000"/>
                </a:cubicBezTo>
                <a:cubicBezTo>
                  <a:pt x="14870" y="7969"/>
                  <a:pt x="14403" y="7762"/>
                  <a:pt x="13912" y="7535"/>
                </a:cubicBezTo>
                <a:cubicBezTo>
                  <a:pt x="13421" y="7308"/>
                  <a:pt x="12870" y="7104"/>
                  <a:pt x="12690" y="7082"/>
                </a:cubicBezTo>
                <a:cubicBezTo>
                  <a:pt x="12313" y="7036"/>
                  <a:pt x="11917" y="7007"/>
                  <a:pt x="11607" y="7002"/>
                </a:cubicBezTo>
                <a:close/>
                <a:moveTo>
                  <a:pt x="3235" y="7100"/>
                </a:moveTo>
                <a:cubicBezTo>
                  <a:pt x="3157" y="7090"/>
                  <a:pt x="3090" y="7091"/>
                  <a:pt x="3018" y="7103"/>
                </a:cubicBezTo>
                <a:cubicBezTo>
                  <a:pt x="2876" y="7126"/>
                  <a:pt x="2714" y="7199"/>
                  <a:pt x="2404" y="7343"/>
                </a:cubicBezTo>
                <a:cubicBezTo>
                  <a:pt x="1767" y="7640"/>
                  <a:pt x="930" y="8292"/>
                  <a:pt x="1026" y="8415"/>
                </a:cubicBezTo>
                <a:cubicBezTo>
                  <a:pt x="1054" y="8452"/>
                  <a:pt x="977" y="8644"/>
                  <a:pt x="858" y="8840"/>
                </a:cubicBezTo>
                <a:cubicBezTo>
                  <a:pt x="739" y="9037"/>
                  <a:pt x="543" y="9379"/>
                  <a:pt x="418" y="9604"/>
                </a:cubicBezTo>
                <a:cubicBezTo>
                  <a:pt x="292" y="9831"/>
                  <a:pt x="140" y="9989"/>
                  <a:pt x="78" y="9959"/>
                </a:cubicBezTo>
                <a:cubicBezTo>
                  <a:pt x="44" y="9943"/>
                  <a:pt x="19" y="10016"/>
                  <a:pt x="0" y="10155"/>
                </a:cubicBezTo>
                <a:lnTo>
                  <a:pt x="9" y="11865"/>
                </a:lnTo>
                <a:cubicBezTo>
                  <a:pt x="10" y="11873"/>
                  <a:pt x="8" y="11895"/>
                  <a:pt x="9" y="11902"/>
                </a:cubicBezTo>
                <a:cubicBezTo>
                  <a:pt x="42" y="12096"/>
                  <a:pt x="97" y="12207"/>
                  <a:pt x="202" y="12349"/>
                </a:cubicBezTo>
                <a:cubicBezTo>
                  <a:pt x="587" y="12872"/>
                  <a:pt x="736" y="12969"/>
                  <a:pt x="1159" y="12972"/>
                </a:cubicBezTo>
                <a:cubicBezTo>
                  <a:pt x="1375" y="12974"/>
                  <a:pt x="1673" y="13029"/>
                  <a:pt x="1824" y="13096"/>
                </a:cubicBezTo>
                <a:cubicBezTo>
                  <a:pt x="1974" y="13163"/>
                  <a:pt x="2190" y="13220"/>
                  <a:pt x="2302" y="13222"/>
                </a:cubicBezTo>
                <a:cubicBezTo>
                  <a:pt x="2631" y="13227"/>
                  <a:pt x="3047" y="12800"/>
                  <a:pt x="3087" y="12419"/>
                </a:cubicBezTo>
                <a:cubicBezTo>
                  <a:pt x="3169" y="11658"/>
                  <a:pt x="3381" y="10998"/>
                  <a:pt x="3557" y="10961"/>
                </a:cubicBezTo>
                <a:cubicBezTo>
                  <a:pt x="3732" y="10925"/>
                  <a:pt x="4422" y="9873"/>
                  <a:pt x="4487" y="9543"/>
                </a:cubicBezTo>
                <a:cubicBezTo>
                  <a:pt x="4505" y="9449"/>
                  <a:pt x="4424" y="9311"/>
                  <a:pt x="4306" y="9237"/>
                </a:cubicBezTo>
                <a:cubicBezTo>
                  <a:pt x="4096" y="9105"/>
                  <a:pt x="4095" y="9096"/>
                  <a:pt x="4430" y="8581"/>
                </a:cubicBezTo>
                <a:cubicBezTo>
                  <a:pt x="4861" y="7918"/>
                  <a:pt x="4865" y="7688"/>
                  <a:pt x="4448" y="7448"/>
                </a:cubicBezTo>
                <a:cubicBezTo>
                  <a:pt x="4270" y="7346"/>
                  <a:pt x="4155" y="7221"/>
                  <a:pt x="4192" y="7170"/>
                </a:cubicBezTo>
                <a:cubicBezTo>
                  <a:pt x="4236" y="7109"/>
                  <a:pt x="4211" y="7109"/>
                  <a:pt x="4123" y="7173"/>
                </a:cubicBezTo>
                <a:cubicBezTo>
                  <a:pt x="4023" y="7244"/>
                  <a:pt x="3871" y="7241"/>
                  <a:pt x="3518" y="7159"/>
                </a:cubicBezTo>
                <a:cubicBezTo>
                  <a:pt x="3402" y="7132"/>
                  <a:pt x="3313" y="7110"/>
                  <a:pt x="3235" y="7100"/>
                </a:cubicBezTo>
                <a:close/>
                <a:moveTo>
                  <a:pt x="19361" y="8689"/>
                </a:moveTo>
                <a:cubicBezTo>
                  <a:pt x="19326" y="8686"/>
                  <a:pt x="19266" y="8707"/>
                  <a:pt x="19163" y="8752"/>
                </a:cubicBezTo>
                <a:cubicBezTo>
                  <a:pt x="18790" y="8913"/>
                  <a:pt x="18757" y="8988"/>
                  <a:pt x="18991" y="9170"/>
                </a:cubicBezTo>
                <a:cubicBezTo>
                  <a:pt x="19109" y="9261"/>
                  <a:pt x="19178" y="9392"/>
                  <a:pt x="19145" y="9459"/>
                </a:cubicBezTo>
                <a:cubicBezTo>
                  <a:pt x="19054" y="9642"/>
                  <a:pt x="19938" y="10286"/>
                  <a:pt x="20120" y="10169"/>
                </a:cubicBezTo>
                <a:cubicBezTo>
                  <a:pt x="20290" y="10060"/>
                  <a:pt x="20440" y="10203"/>
                  <a:pt x="20348" y="10389"/>
                </a:cubicBezTo>
                <a:cubicBezTo>
                  <a:pt x="20269" y="10550"/>
                  <a:pt x="20390" y="10542"/>
                  <a:pt x="20707" y="10370"/>
                </a:cubicBezTo>
                <a:cubicBezTo>
                  <a:pt x="20930" y="10249"/>
                  <a:pt x="20938" y="10222"/>
                  <a:pt x="20785" y="10155"/>
                </a:cubicBezTo>
                <a:cubicBezTo>
                  <a:pt x="20688" y="10113"/>
                  <a:pt x="20609" y="9997"/>
                  <a:pt x="20607" y="9894"/>
                </a:cubicBezTo>
                <a:cubicBezTo>
                  <a:pt x="20602" y="9517"/>
                  <a:pt x="20559" y="9338"/>
                  <a:pt x="20481" y="9375"/>
                </a:cubicBezTo>
                <a:cubicBezTo>
                  <a:pt x="20437" y="9396"/>
                  <a:pt x="20348" y="9336"/>
                  <a:pt x="20282" y="9240"/>
                </a:cubicBezTo>
                <a:cubicBezTo>
                  <a:pt x="20216" y="9144"/>
                  <a:pt x="20113" y="9090"/>
                  <a:pt x="20054" y="9118"/>
                </a:cubicBezTo>
                <a:cubicBezTo>
                  <a:pt x="19903" y="9191"/>
                  <a:pt x="19407" y="8924"/>
                  <a:pt x="19407" y="8770"/>
                </a:cubicBezTo>
                <a:cubicBezTo>
                  <a:pt x="19407" y="8717"/>
                  <a:pt x="19397" y="8691"/>
                  <a:pt x="19361" y="8689"/>
                </a:cubicBezTo>
                <a:close/>
                <a:moveTo>
                  <a:pt x="9873" y="12239"/>
                </a:moveTo>
                <a:cubicBezTo>
                  <a:pt x="9905" y="12241"/>
                  <a:pt x="9934" y="12259"/>
                  <a:pt x="9961" y="12292"/>
                </a:cubicBezTo>
                <a:cubicBezTo>
                  <a:pt x="10004" y="12347"/>
                  <a:pt x="9991" y="12430"/>
                  <a:pt x="9930" y="12477"/>
                </a:cubicBezTo>
                <a:cubicBezTo>
                  <a:pt x="9858" y="12533"/>
                  <a:pt x="9794" y="12527"/>
                  <a:pt x="9741" y="12461"/>
                </a:cubicBezTo>
                <a:cubicBezTo>
                  <a:pt x="9697" y="12406"/>
                  <a:pt x="9711" y="12323"/>
                  <a:pt x="9771" y="12276"/>
                </a:cubicBezTo>
                <a:cubicBezTo>
                  <a:pt x="9807" y="12248"/>
                  <a:pt x="9842" y="12236"/>
                  <a:pt x="9873" y="12239"/>
                </a:cubicBezTo>
                <a:close/>
                <a:moveTo>
                  <a:pt x="20189" y="12697"/>
                </a:moveTo>
                <a:cubicBezTo>
                  <a:pt x="19718" y="12672"/>
                  <a:pt x="19507" y="12702"/>
                  <a:pt x="19307" y="12818"/>
                </a:cubicBezTo>
                <a:cubicBezTo>
                  <a:pt x="19127" y="12923"/>
                  <a:pt x="19006" y="12944"/>
                  <a:pt x="18916" y="12886"/>
                </a:cubicBezTo>
                <a:cubicBezTo>
                  <a:pt x="18822" y="12825"/>
                  <a:pt x="18751" y="12861"/>
                  <a:pt x="18663" y="13010"/>
                </a:cubicBezTo>
                <a:cubicBezTo>
                  <a:pt x="18523" y="13249"/>
                  <a:pt x="18675" y="13380"/>
                  <a:pt x="18913" y="13227"/>
                </a:cubicBezTo>
                <a:cubicBezTo>
                  <a:pt x="19069" y="13126"/>
                  <a:pt x="19253" y="13242"/>
                  <a:pt x="19148" y="13374"/>
                </a:cubicBezTo>
                <a:cubicBezTo>
                  <a:pt x="19119" y="13410"/>
                  <a:pt x="19429" y="13452"/>
                  <a:pt x="19837" y="13465"/>
                </a:cubicBezTo>
                <a:cubicBezTo>
                  <a:pt x="20702" y="13492"/>
                  <a:pt x="20930" y="13387"/>
                  <a:pt x="20854" y="12986"/>
                </a:cubicBezTo>
                <a:cubicBezTo>
                  <a:pt x="20808" y="12743"/>
                  <a:pt x="20780" y="12727"/>
                  <a:pt x="20189" y="12697"/>
                </a:cubicBezTo>
                <a:close/>
                <a:moveTo>
                  <a:pt x="21483" y="12818"/>
                </a:moveTo>
                <a:cubicBezTo>
                  <a:pt x="21446" y="12818"/>
                  <a:pt x="21397" y="12830"/>
                  <a:pt x="21335" y="12848"/>
                </a:cubicBezTo>
                <a:cubicBezTo>
                  <a:pt x="21130" y="12910"/>
                  <a:pt x="21150" y="13140"/>
                  <a:pt x="21378" y="13355"/>
                </a:cubicBezTo>
                <a:cubicBezTo>
                  <a:pt x="21523" y="13492"/>
                  <a:pt x="21539" y="13480"/>
                  <a:pt x="21570" y="13187"/>
                </a:cubicBezTo>
                <a:cubicBezTo>
                  <a:pt x="21600" y="12912"/>
                  <a:pt x="21593" y="12817"/>
                  <a:pt x="21483" y="12818"/>
                </a:cubicBezTo>
                <a:close/>
                <a:moveTo>
                  <a:pt x="20078" y="14327"/>
                </a:moveTo>
                <a:cubicBezTo>
                  <a:pt x="19739" y="14326"/>
                  <a:pt x="19381" y="14366"/>
                  <a:pt x="19226" y="14451"/>
                </a:cubicBezTo>
                <a:cubicBezTo>
                  <a:pt x="19100" y="14519"/>
                  <a:pt x="18966" y="14552"/>
                  <a:pt x="18928" y="14523"/>
                </a:cubicBezTo>
                <a:cubicBezTo>
                  <a:pt x="18890" y="14494"/>
                  <a:pt x="18862" y="14586"/>
                  <a:pt x="18862" y="14731"/>
                </a:cubicBezTo>
                <a:cubicBezTo>
                  <a:pt x="18862" y="14876"/>
                  <a:pt x="18919" y="15020"/>
                  <a:pt x="18988" y="15053"/>
                </a:cubicBezTo>
                <a:cubicBezTo>
                  <a:pt x="19062" y="15088"/>
                  <a:pt x="19083" y="15079"/>
                  <a:pt x="19042" y="15028"/>
                </a:cubicBezTo>
                <a:cubicBezTo>
                  <a:pt x="19004" y="14979"/>
                  <a:pt x="19044" y="14891"/>
                  <a:pt x="19133" y="14834"/>
                </a:cubicBezTo>
                <a:cubicBezTo>
                  <a:pt x="19264" y="14749"/>
                  <a:pt x="19311" y="14759"/>
                  <a:pt x="19367" y="14887"/>
                </a:cubicBezTo>
                <a:cubicBezTo>
                  <a:pt x="19406" y="14974"/>
                  <a:pt x="19557" y="15128"/>
                  <a:pt x="19707" y="15228"/>
                </a:cubicBezTo>
                <a:cubicBezTo>
                  <a:pt x="19932" y="15377"/>
                  <a:pt x="20043" y="15398"/>
                  <a:pt x="20321" y="15336"/>
                </a:cubicBezTo>
                <a:cubicBezTo>
                  <a:pt x="20508" y="15294"/>
                  <a:pt x="20675" y="15259"/>
                  <a:pt x="20689" y="15259"/>
                </a:cubicBezTo>
                <a:cubicBezTo>
                  <a:pt x="20702" y="15259"/>
                  <a:pt x="20788" y="15141"/>
                  <a:pt x="20884" y="14997"/>
                </a:cubicBezTo>
                <a:cubicBezTo>
                  <a:pt x="21046" y="14754"/>
                  <a:pt x="21076" y="14744"/>
                  <a:pt x="21254" y="14869"/>
                </a:cubicBezTo>
                <a:cubicBezTo>
                  <a:pt x="21521" y="15056"/>
                  <a:pt x="21591" y="15040"/>
                  <a:pt x="21591" y="14785"/>
                </a:cubicBezTo>
                <a:cubicBezTo>
                  <a:pt x="21591" y="14625"/>
                  <a:pt x="21547" y="14575"/>
                  <a:pt x="21432" y="14609"/>
                </a:cubicBezTo>
                <a:cubicBezTo>
                  <a:pt x="21344" y="14636"/>
                  <a:pt x="21242" y="14620"/>
                  <a:pt x="21206" y="14574"/>
                </a:cubicBezTo>
                <a:cubicBezTo>
                  <a:pt x="21170" y="14529"/>
                  <a:pt x="21099" y="14511"/>
                  <a:pt x="21050" y="14535"/>
                </a:cubicBezTo>
                <a:cubicBezTo>
                  <a:pt x="21000" y="14558"/>
                  <a:pt x="20901" y="14522"/>
                  <a:pt x="20827" y="14453"/>
                </a:cubicBezTo>
                <a:cubicBezTo>
                  <a:pt x="20737" y="14368"/>
                  <a:pt x="20416" y="14327"/>
                  <a:pt x="20078" y="14327"/>
                </a:cubicBezTo>
                <a:close/>
                <a:moveTo>
                  <a:pt x="17086" y="15226"/>
                </a:moveTo>
                <a:cubicBezTo>
                  <a:pt x="16996" y="15238"/>
                  <a:pt x="16938" y="15317"/>
                  <a:pt x="16951" y="15453"/>
                </a:cubicBezTo>
                <a:cubicBezTo>
                  <a:pt x="16963" y="15575"/>
                  <a:pt x="17042" y="15639"/>
                  <a:pt x="17180" y="15639"/>
                </a:cubicBezTo>
                <a:cubicBezTo>
                  <a:pt x="17295" y="15640"/>
                  <a:pt x="17389" y="15699"/>
                  <a:pt x="17390" y="15770"/>
                </a:cubicBezTo>
                <a:cubicBezTo>
                  <a:pt x="17392" y="15899"/>
                  <a:pt x="17871" y="16545"/>
                  <a:pt x="17875" y="16424"/>
                </a:cubicBezTo>
                <a:cubicBezTo>
                  <a:pt x="17876" y="16390"/>
                  <a:pt x="18032" y="16436"/>
                  <a:pt x="18221" y="16525"/>
                </a:cubicBezTo>
                <a:cubicBezTo>
                  <a:pt x="18481" y="16647"/>
                  <a:pt x="18629" y="16666"/>
                  <a:pt x="18832" y="16606"/>
                </a:cubicBezTo>
                <a:cubicBezTo>
                  <a:pt x="19055" y="16540"/>
                  <a:pt x="19109" y="16558"/>
                  <a:pt x="19157" y="16700"/>
                </a:cubicBezTo>
                <a:cubicBezTo>
                  <a:pt x="19224" y="16901"/>
                  <a:pt x="19358" y="16921"/>
                  <a:pt x="19446" y="16744"/>
                </a:cubicBezTo>
                <a:cubicBezTo>
                  <a:pt x="19481" y="16673"/>
                  <a:pt x="19582" y="16639"/>
                  <a:pt x="19677" y="16667"/>
                </a:cubicBezTo>
                <a:cubicBezTo>
                  <a:pt x="19770" y="16695"/>
                  <a:pt x="19843" y="16676"/>
                  <a:pt x="19843" y="16625"/>
                </a:cubicBezTo>
                <a:cubicBezTo>
                  <a:pt x="19843" y="16574"/>
                  <a:pt x="19717" y="16510"/>
                  <a:pt x="19563" y="16480"/>
                </a:cubicBezTo>
                <a:cubicBezTo>
                  <a:pt x="19401" y="16449"/>
                  <a:pt x="19171" y="16284"/>
                  <a:pt x="19015" y="16093"/>
                </a:cubicBezTo>
                <a:cubicBezTo>
                  <a:pt x="18867" y="15910"/>
                  <a:pt x="18619" y="15724"/>
                  <a:pt x="18468" y="15679"/>
                </a:cubicBezTo>
                <a:cubicBezTo>
                  <a:pt x="18316" y="15634"/>
                  <a:pt x="18221" y="15562"/>
                  <a:pt x="18254" y="15520"/>
                </a:cubicBezTo>
                <a:cubicBezTo>
                  <a:pt x="18366" y="15379"/>
                  <a:pt x="17959" y="15338"/>
                  <a:pt x="17770" y="15471"/>
                </a:cubicBezTo>
                <a:cubicBezTo>
                  <a:pt x="17598" y="15592"/>
                  <a:pt x="17563" y="15586"/>
                  <a:pt x="17399" y="15392"/>
                </a:cubicBezTo>
                <a:cubicBezTo>
                  <a:pt x="17295" y="15269"/>
                  <a:pt x="17176" y="15214"/>
                  <a:pt x="17086" y="15226"/>
                </a:cubicBezTo>
                <a:close/>
                <a:moveTo>
                  <a:pt x="10797" y="17340"/>
                </a:moveTo>
                <a:cubicBezTo>
                  <a:pt x="10658" y="17375"/>
                  <a:pt x="10547" y="17654"/>
                  <a:pt x="10376" y="18330"/>
                </a:cubicBezTo>
                <a:cubicBezTo>
                  <a:pt x="10240" y="18866"/>
                  <a:pt x="10211" y="19163"/>
                  <a:pt x="10286" y="19171"/>
                </a:cubicBezTo>
                <a:cubicBezTo>
                  <a:pt x="10533" y="19199"/>
                  <a:pt x="10625" y="19219"/>
                  <a:pt x="10887" y="19302"/>
                </a:cubicBezTo>
                <a:cubicBezTo>
                  <a:pt x="11038" y="19349"/>
                  <a:pt x="11505" y="19432"/>
                  <a:pt x="11926" y="19486"/>
                </a:cubicBezTo>
                <a:cubicBezTo>
                  <a:pt x="12346" y="19541"/>
                  <a:pt x="12937" y="19622"/>
                  <a:pt x="13238" y="19666"/>
                </a:cubicBezTo>
                <a:cubicBezTo>
                  <a:pt x="14096" y="19793"/>
                  <a:pt x="15268" y="19918"/>
                  <a:pt x="15783" y="19937"/>
                </a:cubicBezTo>
                <a:cubicBezTo>
                  <a:pt x="16043" y="19947"/>
                  <a:pt x="16271" y="19974"/>
                  <a:pt x="16292" y="20000"/>
                </a:cubicBezTo>
                <a:cubicBezTo>
                  <a:pt x="16313" y="20026"/>
                  <a:pt x="16479" y="20056"/>
                  <a:pt x="16665" y="20065"/>
                </a:cubicBezTo>
                <a:cubicBezTo>
                  <a:pt x="16894" y="20078"/>
                  <a:pt x="17005" y="20044"/>
                  <a:pt x="17005" y="19963"/>
                </a:cubicBezTo>
                <a:cubicBezTo>
                  <a:pt x="17005" y="19897"/>
                  <a:pt x="17066" y="19815"/>
                  <a:pt x="17141" y="19778"/>
                </a:cubicBezTo>
                <a:cubicBezTo>
                  <a:pt x="17216" y="19741"/>
                  <a:pt x="17276" y="19584"/>
                  <a:pt x="17276" y="19433"/>
                </a:cubicBezTo>
                <a:cubicBezTo>
                  <a:pt x="17276" y="19115"/>
                  <a:pt x="17465" y="19054"/>
                  <a:pt x="17553" y="19344"/>
                </a:cubicBezTo>
                <a:cubicBezTo>
                  <a:pt x="17595" y="19482"/>
                  <a:pt x="17692" y="19540"/>
                  <a:pt x="17881" y="19540"/>
                </a:cubicBezTo>
                <a:cubicBezTo>
                  <a:pt x="18215" y="19540"/>
                  <a:pt x="18306" y="19275"/>
                  <a:pt x="18025" y="19115"/>
                </a:cubicBezTo>
                <a:cubicBezTo>
                  <a:pt x="17836" y="19007"/>
                  <a:pt x="17837" y="18996"/>
                  <a:pt x="18113" y="18914"/>
                </a:cubicBezTo>
                <a:cubicBezTo>
                  <a:pt x="18334" y="18848"/>
                  <a:pt x="18395" y="18787"/>
                  <a:pt x="18350" y="18655"/>
                </a:cubicBezTo>
                <a:cubicBezTo>
                  <a:pt x="18287" y="18467"/>
                  <a:pt x="17942" y="18418"/>
                  <a:pt x="17815" y="18578"/>
                </a:cubicBezTo>
                <a:cubicBezTo>
                  <a:pt x="17761" y="18645"/>
                  <a:pt x="17693" y="18629"/>
                  <a:pt x="17592" y="18522"/>
                </a:cubicBezTo>
                <a:cubicBezTo>
                  <a:pt x="17510" y="18435"/>
                  <a:pt x="17172" y="18320"/>
                  <a:pt x="16816" y="18260"/>
                </a:cubicBezTo>
                <a:cubicBezTo>
                  <a:pt x="16469" y="18202"/>
                  <a:pt x="15719" y="18073"/>
                  <a:pt x="15148" y="17973"/>
                </a:cubicBezTo>
                <a:cubicBezTo>
                  <a:pt x="14578" y="17873"/>
                  <a:pt x="13938" y="17773"/>
                  <a:pt x="13728" y="17751"/>
                </a:cubicBezTo>
                <a:cubicBezTo>
                  <a:pt x="13518" y="17729"/>
                  <a:pt x="13150" y="17677"/>
                  <a:pt x="12910" y="17634"/>
                </a:cubicBezTo>
                <a:cubicBezTo>
                  <a:pt x="12310" y="17527"/>
                  <a:pt x="11412" y="17431"/>
                  <a:pt x="11236" y="17454"/>
                </a:cubicBezTo>
                <a:cubicBezTo>
                  <a:pt x="11157" y="17465"/>
                  <a:pt x="11028" y="17432"/>
                  <a:pt x="10951" y="17382"/>
                </a:cubicBezTo>
                <a:cubicBezTo>
                  <a:pt x="10894" y="17345"/>
                  <a:pt x="10843" y="17328"/>
                  <a:pt x="10797" y="173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0" name="Bee as Jough…"/>
          <p:cNvSpPr txBox="1"/>
          <p:nvPr/>
        </p:nvSpPr>
        <p:spPr>
          <a:xfrm>
            <a:off x="1253100" y="632017"/>
            <a:ext cx="10756901" cy="184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6800">
                <a:latin typeface="Chalkboard"/>
                <a:ea typeface="Chalkboard"/>
                <a:cs typeface="Chalkboard"/>
                <a:sym typeface="Chalkboard"/>
              </a:defRPr>
            </a:pPr>
            <a:r>
              <a:t>Bee as Jough </a:t>
            </a:r>
          </a:p>
          <a:p>
            <a:pPr algn="ctr">
              <a:defRPr sz="4000">
                <a:latin typeface="Chalkboard"/>
                <a:ea typeface="Chalkboard"/>
                <a:cs typeface="Chalkboard"/>
                <a:sym typeface="Chalkboard"/>
              </a:defRPr>
            </a:pPr>
            <a:r>
              <a:t>Food and Drink</a:t>
            </a:r>
          </a:p>
        </p:txBody>
      </p:sp>
      <p:pic>
        <p:nvPicPr>
          <p:cNvPr id="141" name="peas.tiff" descr="peas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4186">
            <a:off x="2837722" y="2774401"/>
            <a:ext cx="2501794" cy="222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43" extrusionOk="0">
                <a:moveTo>
                  <a:pt x="20714" y="0"/>
                </a:moveTo>
                <a:lnTo>
                  <a:pt x="20762" y="329"/>
                </a:lnTo>
                <a:cubicBezTo>
                  <a:pt x="20835" y="837"/>
                  <a:pt x="20686" y="1280"/>
                  <a:pt x="20386" y="1446"/>
                </a:cubicBezTo>
                <a:cubicBezTo>
                  <a:pt x="20173" y="1564"/>
                  <a:pt x="20103" y="1716"/>
                  <a:pt x="20061" y="2143"/>
                </a:cubicBezTo>
                <a:cubicBezTo>
                  <a:pt x="20018" y="2565"/>
                  <a:pt x="19955" y="2700"/>
                  <a:pt x="19787" y="2736"/>
                </a:cubicBezTo>
                <a:cubicBezTo>
                  <a:pt x="19666" y="2761"/>
                  <a:pt x="19453" y="2882"/>
                  <a:pt x="19314" y="3004"/>
                </a:cubicBezTo>
                <a:cubicBezTo>
                  <a:pt x="18820" y="3438"/>
                  <a:pt x="18459" y="3429"/>
                  <a:pt x="17781" y="2961"/>
                </a:cubicBezTo>
                <a:cubicBezTo>
                  <a:pt x="17020" y="2437"/>
                  <a:pt x="15645" y="1980"/>
                  <a:pt x="14008" y="1706"/>
                </a:cubicBezTo>
                <a:cubicBezTo>
                  <a:pt x="13330" y="1593"/>
                  <a:pt x="11987" y="1289"/>
                  <a:pt x="11023" y="1033"/>
                </a:cubicBezTo>
                <a:cubicBezTo>
                  <a:pt x="10059" y="777"/>
                  <a:pt x="8883" y="533"/>
                  <a:pt x="8408" y="490"/>
                </a:cubicBezTo>
                <a:cubicBezTo>
                  <a:pt x="7313" y="390"/>
                  <a:pt x="3895" y="636"/>
                  <a:pt x="3030" y="876"/>
                </a:cubicBezTo>
                <a:cubicBezTo>
                  <a:pt x="1915" y="1186"/>
                  <a:pt x="857" y="1742"/>
                  <a:pt x="414" y="2250"/>
                </a:cubicBezTo>
                <a:lnTo>
                  <a:pt x="0" y="2720"/>
                </a:lnTo>
                <a:lnTo>
                  <a:pt x="312" y="2812"/>
                </a:lnTo>
                <a:cubicBezTo>
                  <a:pt x="482" y="2862"/>
                  <a:pt x="1729" y="2937"/>
                  <a:pt x="3084" y="2981"/>
                </a:cubicBezTo>
                <a:cubicBezTo>
                  <a:pt x="4440" y="3024"/>
                  <a:pt x="5549" y="3109"/>
                  <a:pt x="5549" y="3168"/>
                </a:cubicBezTo>
                <a:cubicBezTo>
                  <a:pt x="5549" y="3227"/>
                  <a:pt x="5081" y="3408"/>
                  <a:pt x="4508" y="3574"/>
                </a:cubicBezTo>
                <a:cubicBezTo>
                  <a:pt x="3364" y="3904"/>
                  <a:pt x="2054" y="4486"/>
                  <a:pt x="1729" y="4810"/>
                </a:cubicBezTo>
                <a:cubicBezTo>
                  <a:pt x="1328" y="5207"/>
                  <a:pt x="27" y="7082"/>
                  <a:pt x="82" y="7182"/>
                </a:cubicBezTo>
                <a:cubicBezTo>
                  <a:pt x="159" y="7321"/>
                  <a:pt x="2150" y="7307"/>
                  <a:pt x="3529" y="7159"/>
                </a:cubicBezTo>
                <a:cubicBezTo>
                  <a:pt x="4157" y="7091"/>
                  <a:pt x="5782" y="6953"/>
                  <a:pt x="7138" y="6853"/>
                </a:cubicBezTo>
                <a:cubicBezTo>
                  <a:pt x="10127" y="6632"/>
                  <a:pt x="12415" y="6285"/>
                  <a:pt x="14950" y="5667"/>
                </a:cubicBezTo>
                <a:cubicBezTo>
                  <a:pt x="15282" y="5586"/>
                  <a:pt x="15518" y="5582"/>
                  <a:pt x="15583" y="5655"/>
                </a:cubicBezTo>
                <a:cubicBezTo>
                  <a:pt x="15715" y="5803"/>
                  <a:pt x="14703" y="6863"/>
                  <a:pt x="13039" y="8322"/>
                </a:cubicBezTo>
                <a:cubicBezTo>
                  <a:pt x="12349" y="8928"/>
                  <a:pt x="11519" y="9765"/>
                  <a:pt x="11198" y="10181"/>
                </a:cubicBezTo>
                <a:cubicBezTo>
                  <a:pt x="10411" y="11200"/>
                  <a:pt x="8736" y="14011"/>
                  <a:pt x="8329" y="14995"/>
                </a:cubicBezTo>
                <a:cubicBezTo>
                  <a:pt x="7869" y="16105"/>
                  <a:pt x="7576" y="17522"/>
                  <a:pt x="7678" y="18151"/>
                </a:cubicBezTo>
                <a:cubicBezTo>
                  <a:pt x="7731" y="18471"/>
                  <a:pt x="7718" y="18706"/>
                  <a:pt x="7641" y="18798"/>
                </a:cubicBezTo>
                <a:cubicBezTo>
                  <a:pt x="7551" y="18905"/>
                  <a:pt x="7584" y="18904"/>
                  <a:pt x="7774" y="18794"/>
                </a:cubicBezTo>
                <a:cubicBezTo>
                  <a:pt x="8152" y="18577"/>
                  <a:pt x="8975" y="17621"/>
                  <a:pt x="9599" y="16674"/>
                </a:cubicBezTo>
                <a:cubicBezTo>
                  <a:pt x="10537" y="15250"/>
                  <a:pt x="11224" y="14374"/>
                  <a:pt x="11317" y="14478"/>
                </a:cubicBezTo>
                <a:cubicBezTo>
                  <a:pt x="11367" y="14533"/>
                  <a:pt x="11233" y="15042"/>
                  <a:pt x="11020" y="15611"/>
                </a:cubicBezTo>
                <a:cubicBezTo>
                  <a:pt x="10593" y="16749"/>
                  <a:pt x="10317" y="17890"/>
                  <a:pt x="10314" y="18526"/>
                </a:cubicBezTo>
                <a:cubicBezTo>
                  <a:pt x="10313" y="18871"/>
                  <a:pt x="10608" y="20469"/>
                  <a:pt x="10821" y="21274"/>
                </a:cubicBezTo>
                <a:cubicBezTo>
                  <a:pt x="10908" y="21600"/>
                  <a:pt x="11074" y="21481"/>
                  <a:pt x="11660" y="20677"/>
                </a:cubicBezTo>
                <a:cubicBezTo>
                  <a:pt x="12274" y="19833"/>
                  <a:pt x="16407" y="12868"/>
                  <a:pt x="16774" y="12056"/>
                </a:cubicBezTo>
                <a:cubicBezTo>
                  <a:pt x="16911" y="11753"/>
                  <a:pt x="17158" y="11285"/>
                  <a:pt x="17322" y="11016"/>
                </a:cubicBezTo>
                <a:cubicBezTo>
                  <a:pt x="17756" y="10304"/>
                  <a:pt x="19351" y="6712"/>
                  <a:pt x="19550" y="5996"/>
                </a:cubicBezTo>
                <a:cubicBezTo>
                  <a:pt x="19644" y="5659"/>
                  <a:pt x="19734" y="5246"/>
                  <a:pt x="19752" y="5077"/>
                </a:cubicBezTo>
                <a:cubicBezTo>
                  <a:pt x="19775" y="4868"/>
                  <a:pt x="19864" y="4760"/>
                  <a:pt x="20033" y="4733"/>
                </a:cubicBezTo>
                <a:cubicBezTo>
                  <a:pt x="20327" y="4686"/>
                  <a:pt x="20341" y="4606"/>
                  <a:pt x="20095" y="4404"/>
                </a:cubicBezTo>
                <a:cubicBezTo>
                  <a:pt x="19931" y="4270"/>
                  <a:pt x="19961" y="4215"/>
                  <a:pt x="20375" y="3880"/>
                </a:cubicBezTo>
                <a:cubicBezTo>
                  <a:pt x="20631" y="3673"/>
                  <a:pt x="20879" y="3484"/>
                  <a:pt x="20927" y="3463"/>
                </a:cubicBezTo>
                <a:cubicBezTo>
                  <a:pt x="20975" y="3442"/>
                  <a:pt x="21131" y="3153"/>
                  <a:pt x="21272" y="2816"/>
                </a:cubicBezTo>
                <a:cubicBezTo>
                  <a:pt x="21413" y="2479"/>
                  <a:pt x="21547" y="2150"/>
                  <a:pt x="21574" y="2089"/>
                </a:cubicBezTo>
                <a:cubicBezTo>
                  <a:pt x="21600" y="2028"/>
                  <a:pt x="21536" y="2017"/>
                  <a:pt x="21430" y="2062"/>
                </a:cubicBezTo>
                <a:cubicBezTo>
                  <a:pt x="21102" y="2203"/>
                  <a:pt x="20950" y="1948"/>
                  <a:pt x="21057" y="1435"/>
                </a:cubicBezTo>
                <a:cubicBezTo>
                  <a:pt x="21196" y="765"/>
                  <a:pt x="21180" y="606"/>
                  <a:pt x="20937" y="287"/>
                </a:cubicBezTo>
                <a:lnTo>
                  <a:pt x="20714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508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42" name="milk_carton.tiff" descr="milk_carton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663300">
            <a:off x="1323807" y="4073442"/>
            <a:ext cx="1409644" cy="2462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80" extrusionOk="0">
                <a:moveTo>
                  <a:pt x="5708" y="7"/>
                </a:moveTo>
                <a:cubicBezTo>
                  <a:pt x="5598" y="16"/>
                  <a:pt x="5543" y="33"/>
                  <a:pt x="5514" y="59"/>
                </a:cubicBezTo>
                <a:cubicBezTo>
                  <a:pt x="5440" y="126"/>
                  <a:pt x="5376" y="571"/>
                  <a:pt x="5375" y="1050"/>
                </a:cubicBezTo>
                <a:cubicBezTo>
                  <a:pt x="5372" y="2043"/>
                  <a:pt x="5439" y="1982"/>
                  <a:pt x="3733" y="2654"/>
                </a:cubicBezTo>
                <a:cubicBezTo>
                  <a:pt x="1408" y="3569"/>
                  <a:pt x="536" y="3924"/>
                  <a:pt x="255" y="4070"/>
                </a:cubicBezTo>
                <a:cubicBezTo>
                  <a:pt x="-21" y="4213"/>
                  <a:pt x="-34" y="4306"/>
                  <a:pt x="37" y="5273"/>
                </a:cubicBezTo>
                <a:cubicBezTo>
                  <a:pt x="79" y="5850"/>
                  <a:pt x="247" y="9113"/>
                  <a:pt x="413" y="12526"/>
                </a:cubicBezTo>
                <a:cubicBezTo>
                  <a:pt x="578" y="15938"/>
                  <a:pt x="748" y="18781"/>
                  <a:pt x="788" y="18842"/>
                </a:cubicBezTo>
                <a:cubicBezTo>
                  <a:pt x="856" y="18943"/>
                  <a:pt x="5368" y="20283"/>
                  <a:pt x="8761" y="21211"/>
                </a:cubicBezTo>
                <a:cubicBezTo>
                  <a:pt x="9507" y="21415"/>
                  <a:pt x="10260" y="21580"/>
                  <a:pt x="10439" y="21580"/>
                </a:cubicBezTo>
                <a:cubicBezTo>
                  <a:pt x="10619" y="21580"/>
                  <a:pt x="11468" y="21399"/>
                  <a:pt x="12324" y="21180"/>
                </a:cubicBezTo>
                <a:cubicBezTo>
                  <a:pt x="13179" y="20960"/>
                  <a:pt x="14935" y="20515"/>
                  <a:pt x="16219" y="20188"/>
                </a:cubicBezTo>
                <a:cubicBezTo>
                  <a:pt x="19280" y="19410"/>
                  <a:pt x="20214" y="19133"/>
                  <a:pt x="20175" y="19016"/>
                </a:cubicBezTo>
                <a:cubicBezTo>
                  <a:pt x="20140" y="18911"/>
                  <a:pt x="20517" y="14799"/>
                  <a:pt x="21120" y="8745"/>
                </a:cubicBezTo>
                <a:cubicBezTo>
                  <a:pt x="21333" y="6606"/>
                  <a:pt x="21510" y="4836"/>
                  <a:pt x="21514" y="4811"/>
                </a:cubicBezTo>
                <a:cubicBezTo>
                  <a:pt x="21566" y="4463"/>
                  <a:pt x="21243" y="4304"/>
                  <a:pt x="18703" y="3468"/>
                </a:cubicBezTo>
                <a:cubicBezTo>
                  <a:pt x="17875" y="3195"/>
                  <a:pt x="17144" y="2946"/>
                  <a:pt x="17079" y="2911"/>
                </a:cubicBezTo>
                <a:cubicBezTo>
                  <a:pt x="17015" y="2877"/>
                  <a:pt x="17195" y="2426"/>
                  <a:pt x="17479" y="1906"/>
                </a:cubicBezTo>
                <a:cubicBezTo>
                  <a:pt x="17763" y="1387"/>
                  <a:pt x="17970" y="947"/>
                  <a:pt x="17940" y="929"/>
                </a:cubicBezTo>
                <a:cubicBezTo>
                  <a:pt x="17824" y="859"/>
                  <a:pt x="14870" y="585"/>
                  <a:pt x="13656" y="532"/>
                </a:cubicBezTo>
                <a:cubicBezTo>
                  <a:pt x="12952" y="502"/>
                  <a:pt x="10860" y="354"/>
                  <a:pt x="9010" y="205"/>
                </a:cubicBezTo>
                <a:cubicBezTo>
                  <a:pt x="6864" y="33"/>
                  <a:pt x="6038" y="-20"/>
                  <a:pt x="5708" y="7"/>
                </a:cubicBezTo>
                <a:close/>
                <a:moveTo>
                  <a:pt x="6992" y="8473"/>
                </a:moveTo>
                <a:cubicBezTo>
                  <a:pt x="7034" y="8479"/>
                  <a:pt x="7071" y="8496"/>
                  <a:pt x="7095" y="8518"/>
                </a:cubicBezTo>
                <a:cubicBezTo>
                  <a:pt x="7144" y="8564"/>
                  <a:pt x="7125" y="8623"/>
                  <a:pt x="7047" y="8651"/>
                </a:cubicBezTo>
                <a:cubicBezTo>
                  <a:pt x="6968" y="8679"/>
                  <a:pt x="6865" y="8664"/>
                  <a:pt x="6816" y="8619"/>
                </a:cubicBezTo>
                <a:cubicBezTo>
                  <a:pt x="6768" y="8574"/>
                  <a:pt x="6786" y="8515"/>
                  <a:pt x="6865" y="8487"/>
                </a:cubicBezTo>
                <a:cubicBezTo>
                  <a:pt x="6904" y="8473"/>
                  <a:pt x="6950" y="8468"/>
                  <a:pt x="6992" y="8473"/>
                </a:cubicBezTo>
                <a:close/>
              </a:path>
            </a:pathLst>
          </a:custGeom>
          <a:ln w="12700">
            <a:miter lim="400000"/>
          </a:ln>
          <a:effectLst>
            <a:outerShdw blurRad="127000" dist="508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43" name="water-bottle_300.tiff" descr="water-bottle_300.tif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58977">
            <a:off x="6179065" y="3931495"/>
            <a:ext cx="812774" cy="2657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96" h="21583" extrusionOk="0">
                <a:moveTo>
                  <a:pt x="11241" y="1"/>
                </a:moveTo>
                <a:cubicBezTo>
                  <a:pt x="9824" y="6"/>
                  <a:pt x="8214" y="35"/>
                  <a:pt x="7374" y="81"/>
                </a:cubicBezTo>
                <a:cubicBezTo>
                  <a:pt x="6514" y="129"/>
                  <a:pt x="6279" y="297"/>
                  <a:pt x="6343" y="806"/>
                </a:cubicBezTo>
                <a:cubicBezTo>
                  <a:pt x="6374" y="1051"/>
                  <a:pt x="6246" y="1311"/>
                  <a:pt x="6068" y="1383"/>
                </a:cubicBezTo>
                <a:cubicBezTo>
                  <a:pt x="5889" y="1455"/>
                  <a:pt x="5865" y="1512"/>
                  <a:pt x="6006" y="1512"/>
                </a:cubicBezTo>
                <a:cubicBezTo>
                  <a:pt x="6148" y="1512"/>
                  <a:pt x="5990" y="1606"/>
                  <a:pt x="5660" y="1722"/>
                </a:cubicBezTo>
                <a:cubicBezTo>
                  <a:pt x="5329" y="1837"/>
                  <a:pt x="5199" y="1937"/>
                  <a:pt x="5364" y="1944"/>
                </a:cubicBezTo>
                <a:cubicBezTo>
                  <a:pt x="5529" y="1951"/>
                  <a:pt x="5873" y="1962"/>
                  <a:pt x="6129" y="1970"/>
                </a:cubicBezTo>
                <a:cubicBezTo>
                  <a:pt x="6755" y="1989"/>
                  <a:pt x="6894" y="2349"/>
                  <a:pt x="6302" y="2421"/>
                </a:cubicBezTo>
                <a:cubicBezTo>
                  <a:pt x="6043" y="2452"/>
                  <a:pt x="5833" y="2558"/>
                  <a:pt x="5833" y="2656"/>
                </a:cubicBezTo>
                <a:cubicBezTo>
                  <a:pt x="5833" y="2851"/>
                  <a:pt x="3953" y="3348"/>
                  <a:pt x="3211" y="3349"/>
                </a:cubicBezTo>
                <a:cubicBezTo>
                  <a:pt x="2952" y="3350"/>
                  <a:pt x="2705" y="3476"/>
                  <a:pt x="2650" y="3639"/>
                </a:cubicBezTo>
                <a:cubicBezTo>
                  <a:pt x="2596" y="3799"/>
                  <a:pt x="2169" y="4073"/>
                  <a:pt x="1701" y="4248"/>
                </a:cubicBezTo>
                <a:cubicBezTo>
                  <a:pt x="1233" y="4424"/>
                  <a:pt x="855" y="4622"/>
                  <a:pt x="854" y="4690"/>
                </a:cubicBezTo>
                <a:cubicBezTo>
                  <a:pt x="853" y="4757"/>
                  <a:pt x="639" y="4942"/>
                  <a:pt x="384" y="5096"/>
                </a:cubicBezTo>
                <a:cubicBezTo>
                  <a:pt x="3" y="5327"/>
                  <a:pt x="2" y="5384"/>
                  <a:pt x="364" y="5428"/>
                </a:cubicBezTo>
                <a:cubicBezTo>
                  <a:pt x="798" y="5481"/>
                  <a:pt x="814" y="5608"/>
                  <a:pt x="425" y="5915"/>
                </a:cubicBezTo>
                <a:cubicBezTo>
                  <a:pt x="1" y="6249"/>
                  <a:pt x="38" y="6602"/>
                  <a:pt x="517" y="6720"/>
                </a:cubicBezTo>
                <a:cubicBezTo>
                  <a:pt x="959" y="6829"/>
                  <a:pt x="955" y="6851"/>
                  <a:pt x="466" y="6910"/>
                </a:cubicBezTo>
                <a:cubicBezTo>
                  <a:pt x="-40" y="6972"/>
                  <a:pt x="-47" y="7009"/>
                  <a:pt x="415" y="7358"/>
                </a:cubicBezTo>
                <a:cubicBezTo>
                  <a:pt x="809" y="7656"/>
                  <a:pt x="838" y="7783"/>
                  <a:pt x="537" y="7935"/>
                </a:cubicBezTo>
                <a:cubicBezTo>
                  <a:pt x="277" y="8067"/>
                  <a:pt x="261" y="8172"/>
                  <a:pt x="486" y="8258"/>
                </a:cubicBezTo>
                <a:cubicBezTo>
                  <a:pt x="670" y="8327"/>
                  <a:pt x="775" y="8691"/>
                  <a:pt x="721" y="9063"/>
                </a:cubicBezTo>
                <a:cubicBezTo>
                  <a:pt x="667" y="9436"/>
                  <a:pt x="744" y="9878"/>
                  <a:pt x="895" y="10046"/>
                </a:cubicBezTo>
                <a:cubicBezTo>
                  <a:pt x="1075" y="10248"/>
                  <a:pt x="1041" y="10402"/>
                  <a:pt x="782" y="10501"/>
                </a:cubicBezTo>
                <a:cubicBezTo>
                  <a:pt x="430" y="10635"/>
                  <a:pt x="386" y="11076"/>
                  <a:pt x="670" y="11635"/>
                </a:cubicBezTo>
                <a:cubicBezTo>
                  <a:pt x="726" y="11745"/>
                  <a:pt x="617" y="11895"/>
                  <a:pt x="435" y="11967"/>
                </a:cubicBezTo>
                <a:cubicBezTo>
                  <a:pt x="214" y="12055"/>
                  <a:pt x="238" y="12146"/>
                  <a:pt x="497" y="12244"/>
                </a:cubicBezTo>
                <a:cubicBezTo>
                  <a:pt x="800" y="12359"/>
                  <a:pt x="799" y="13198"/>
                  <a:pt x="497" y="13198"/>
                </a:cubicBezTo>
                <a:cubicBezTo>
                  <a:pt x="259" y="13198"/>
                  <a:pt x="48" y="14885"/>
                  <a:pt x="160" y="15870"/>
                </a:cubicBezTo>
                <a:cubicBezTo>
                  <a:pt x="176" y="16014"/>
                  <a:pt x="146" y="16342"/>
                  <a:pt x="99" y="16601"/>
                </a:cubicBezTo>
                <a:cubicBezTo>
                  <a:pt x="46" y="16887"/>
                  <a:pt x="194" y="17146"/>
                  <a:pt x="476" y="17256"/>
                </a:cubicBezTo>
                <a:cubicBezTo>
                  <a:pt x="876" y="17411"/>
                  <a:pt x="875" y="17444"/>
                  <a:pt x="466" y="17494"/>
                </a:cubicBezTo>
                <a:cubicBezTo>
                  <a:pt x="-46" y="17556"/>
                  <a:pt x="-179" y="18336"/>
                  <a:pt x="282" y="18561"/>
                </a:cubicBezTo>
                <a:cubicBezTo>
                  <a:pt x="422" y="18629"/>
                  <a:pt x="403" y="18710"/>
                  <a:pt x="242" y="18741"/>
                </a:cubicBezTo>
                <a:cubicBezTo>
                  <a:pt x="80" y="18773"/>
                  <a:pt x="-3" y="19047"/>
                  <a:pt x="68" y="19350"/>
                </a:cubicBezTo>
                <a:cubicBezTo>
                  <a:pt x="227" y="20033"/>
                  <a:pt x="230" y="20115"/>
                  <a:pt x="99" y="20627"/>
                </a:cubicBezTo>
                <a:cubicBezTo>
                  <a:pt x="19" y="20938"/>
                  <a:pt x="179" y="21102"/>
                  <a:pt x="742" y="21294"/>
                </a:cubicBezTo>
                <a:cubicBezTo>
                  <a:pt x="1150" y="21433"/>
                  <a:pt x="1605" y="21523"/>
                  <a:pt x="1752" y="21497"/>
                </a:cubicBezTo>
                <a:cubicBezTo>
                  <a:pt x="1898" y="21470"/>
                  <a:pt x="2686" y="21487"/>
                  <a:pt x="3507" y="21532"/>
                </a:cubicBezTo>
                <a:cubicBezTo>
                  <a:pt x="4328" y="21578"/>
                  <a:pt x="5675" y="21595"/>
                  <a:pt x="6496" y="21574"/>
                </a:cubicBezTo>
                <a:cubicBezTo>
                  <a:pt x="7317" y="21553"/>
                  <a:pt x="10587" y="21524"/>
                  <a:pt x="13771" y="21506"/>
                </a:cubicBezTo>
                <a:lnTo>
                  <a:pt x="19567" y="21474"/>
                </a:lnTo>
                <a:lnTo>
                  <a:pt x="19649" y="20752"/>
                </a:lnTo>
                <a:cubicBezTo>
                  <a:pt x="19693" y="20356"/>
                  <a:pt x="19825" y="19956"/>
                  <a:pt x="19944" y="19863"/>
                </a:cubicBezTo>
                <a:cubicBezTo>
                  <a:pt x="20315" y="19573"/>
                  <a:pt x="20373" y="17711"/>
                  <a:pt x="20016" y="17571"/>
                </a:cubicBezTo>
                <a:cubicBezTo>
                  <a:pt x="19803" y="17488"/>
                  <a:pt x="19796" y="17393"/>
                  <a:pt x="19995" y="17310"/>
                </a:cubicBezTo>
                <a:cubicBezTo>
                  <a:pt x="20168" y="17238"/>
                  <a:pt x="20262" y="16941"/>
                  <a:pt x="20200" y="16653"/>
                </a:cubicBezTo>
                <a:cubicBezTo>
                  <a:pt x="20137" y="16365"/>
                  <a:pt x="20082" y="16082"/>
                  <a:pt x="20087" y="16024"/>
                </a:cubicBezTo>
                <a:cubicBezTo>
                  <a:pt x="20092" y="15967"/>
                  <a:pt x="20151" y="15424"/>
                  <a:pt x="20210" y="14819"/>
                </a:cubicBezTo>
                <a:cubicBezTo>
                  <a:pt x="20268" y="14214"/>
                  <a:pt x="20169" y="13660"/>
                  <a:pt x="19995" y="13588"/>
                </a:cubicBezTo>
                <a:cubicBezTo>
                  <a:pt x="19789" y="13502"/>
                  <a:pt x="19827" y="13404"/>
                  <a:pt x="20097" y="13301"/>
                </a:cubicBezTo>
                <a:cubicBezTo>
                  <a:pt x="20381" y="13193"/>
                  <a:pt x="20400" y="13104"/>
                  <a:pt x="20169" y="13014"/>
                </a:cubicBezTo>
                <a:cubicBezTo>
                  <a:pt x="19892" y="12907"/>
                  <a:pt x="19825" y="12357"/>
                  <a:pt x="20087" y="12357"/>
                </a:cubicBezTo>
                <a:cubicBezTo>
                  <a:pt x="20357" y="12357"/>
                  <a:pt x="20327" y="7206"/>
                  <a:pt x="20057" y="7104"/>
                </a:cubicBezTo>
                <a:cubicBezTo>
                  <a:pt x="19844" y="7023"/>
                  <a:pt x="19849" y="6958"/>
                  <a:pt x="20077" y="6914"/>
                </a:cubicBezTo>
                <a:cubicBezTo>
                  <a:pt x="20268" y="6876"/>
                  <a:pt x="20424" y="6560"/>
                  <a:pt x="20424" y="6214"/>
                </a:cubicBezTo>
                <a:cubicBezTo>
                  <a:pt x="20424" y="5868"/>
                  <a:pt x="20568" y="5504"/>
                  <a:pt x="20740" y="5402"/>
                </a:cubicBezTo>
                <a:cubicBezTo>
                  <a:pt x="21421" y="5000"/>
                  <a:pt x="19819" y="4044"/>
                  <a:pt x="16812" y="3056"/>
                </a:cubicBezTo>
                <a:cubicBezTo>
                  <a:pt x="15257" y="2545"/>
                  <a:pt x="14698" y="1977"/>
                  <a:pt x="15639" y="1863"/>
                </a:cubicBezTo>
                <a:cubicBezTo>
                  <a:pt x="15875" y="1835"/>
                  <a:pt x="16011" y="1757"/>
                  <a:pt x="15934" y="1689"/>
                </a:cubicBezTo>
                <a:cubicBezTo>
                  <a:pt x="15810" y="1580"/>
                  <a:pt x="15548" y="812"/>
                  <a:pt x="15475" y="336"/>
                </a:cubicBezTo>
                <a:cubicBezTo>
                  <a:pt x="15459" y="227"/>
                  <a:pt x="15183" y="152"/>
                  <a:pt x="14802" y="152"/>
                </a:cubicBezTo>
                <a:cubicBezTo>
                  <a:pt x="14448" y="152"/>
                  <a:pt x="14081" y="106"/>
                  <a:pt x="13975" y="52"/>
                </a:cubicBezTo>
                <a:cubicBezTo>
                  <a:pt x="13892" y="9"/>
                  <a:pt x="12658" y="-5"/>
                  <a:pt x="11241" y="1"/>
                </a:cubicBezTo>
                <a:close/>
              </a:path>
            </a:pathLst>
          </a:custGeom>
          <a:ln w="12700">
            <a:miter lim="400000"/>
          </a:ln>
          <a:effectLst>
            <a:outerShdw blurRad="127000" dist="508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44" name="colorpageApples.tiff" descr="colorpageApples.tif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55133" y="6372280"/>
            <a:ext cx="2235389" cy="1754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6" h="21454" extrusionOk="0">
                <a:moveTo>
                  <a:pt x="6880" y="5"/>
                </a:moveTo>
                <a:cubicBezTo>
                  <a:pt x="6702" y="17"/>
                  <a:pt x="6528" y="51"/>
                  <a:pt x="6365" y="107"/>
                </a:cubicBezTo>
                <a:cubicBezTo>
                  <a:pt x="6026" y="223"/>
                  <a:pt x="5788" y="444"/>
                  <a:pt x="5356" y="1038"/>
                </a:cubicBezTo>
                <a:cubicBezTo>
                  <a:pt x="4999" y="1529"/>
                  <a:pt x="4788" y="1927"/>
                  <a:pt x="4788" y="2116"/>
                </a:cubicBezTo>
                <a:cubicBezTo>
                  <a:pt x="4788" y="2489"/>
                  <a:pt x="5036" y="2507"/>
                  <a:pt x="5378" y="2159"/>
                </a:cubicBezTo>
                <a:cubicBezTo>
                  <a:pt x="5692" y="1840"/>
                  <a:pt x="5912" y="1844"/>
                  <a:pt x="6462" y="2179"/>
                </a:cubicBezTo>
                <a:cubicBezTo>
                  <a:pt x="6783" y="2374"/>
                  <a:pt x="7124" y="2451"/>
                  <a:pt x="7695" y="2465"/>
                </a:cubicBezTo>
                <a:cubicBezTo>
                  <a:pt x="8238" y="2479"/>
                  <a:pt x="8582" y="2556"/>
                  <a:pt x="8808" y="2713"/>
                </a:cubicBezTo>
                <a:cubicBezTo>
                  <a:pt x="9038" y="2872"/>
                  <a:pt x="9311" y="2933"/>
                  <a:pt x="9716" y="2912"/>
                </a:cubicBezTo>
                <a:cubicBezTo>
                  <a:pt x="10394" y="2876"/>
                  <a:pt x="10694" y="3118"/>
                  <a:pt x="10662" y="3673"/>
                </a:cubicBezTo>
                <a:cubicBezTo>
                  <a:pt x="10645" y="3966"/>
                  <a:pt x="10593" y="4018"/>
                  <a:pt x="10284" y="4052"/>
                </a:cubicBezTo>
                <a:cubicBezTo>
                  <a:pt x="10088" y="4073"/>
                  <a:pt x="9781" y="4040"/>
                  <a:pt x="9601" y="3979"/>
                </a:cubicBezTo>
                <a:cubicBezTo>
                  <a:pt x="8798" y="3709"/>
                  <a:pt x="7619" y="4270"/>
                  <a:pt x="6828" y="5304"/>
                </a:cubicBezTo>
                <a:cubicBezTo>
                  <a:pt x="6340" y="5942"/>
                  <a:pt x="5774" y="7238"/>
                  <a:pt x="5774" y="7715"/>
                </a:cubicBezTo>
                <a:cubicBezTo>
                  <a:pt x="5774" y="8277"/>
                  <a:pt x="5589" y="8383"/>
                  <a:pt x="4347" y="8521"/>
                </a:cubicBezTo>
                <a:cubicBezTo>
                  <a:pt x="2811" y="8691"/>
                  <a:pt x="2173" y="8997"/>
                  <a:pt x="1418" y="9933"/>
                </a:cubicBezTo>
                <a:cubicBezTo>
                  <a:pt x="406" y="11186"/>
                  <a:pt x="-188" y="13337"/>
                  <a:pt x="54" y="14878"/>
                </a:cubicBezTo>
                <a:cubicBezTo>
                  <a:pt x="544" y="18006"/>
                  <a:pt x="2110" y="20827"/>
                  <a:pt x="3353" y="20827"/>
                </a:cubicBezTo>
                <a:cubicBezTo>
                  <a:pt x="3487" y="20827"/>
                  <a:pt x="3626" y="20890"/>
                  <a:pt x="3663" y="20968"/>
                </a:cubicBezTo>
                <a:cubicBezTo>
                  <a:pt x="3700" y="21045"/>
                  <a:pt x="3867" y="21182"/>
                  <a:pt x="4037" y="21278"/>
                </a:cubicBezTo>
                <a:cubicBezTo>
                  <a:pt x="4465" y="21520"/>
                  <a:pt x="5330" y="21509"/>
                  <a:pt x="5625" y="21259"/>
                </a:cubicBezTo>
                <a:cubicBezTo>
                  <a:pt x="5826" y="21088"/>
                  <a:pt x="5923" y="21080"/>
                  <a:pt x="6226" y="21210"/>
                </a:cubicBezTo>
                <a:cubicBezTo>
                  <a:pt x="6493" y="21324"/>
                  <a:pt x="6680" y="21331"/>
                  <a:pt x="6944" y="21230"/>
                </a:cubicBezTo>
                <a:cubicBezTo>
                  <a:pt x="7140" y="21154"/>
                  <a:pt x="7461" y="21061"/>
                  <a:pt x="7658" y="21021"/>
                </a:cubicBezTo>
                <a:cubicBezTo>
                  <a:pt x="8175" y="20916"/>
                  <a:pt x="8740" y="20324"/>
                  <a:pt x="9436" y="19167"/>
                </a:cubicBezTo>
                <a:lnTo>
                  <a:pt x="10049" y="18153"/>
                </a:lnTo>
                <a:lnTo>
                  <a:pt x="10553" y="18774"/>
                </a:lnTo>
                <a:cubicBezTo>
                  <a:pt x="11064" y="19401"/>
                  <a:pt x="11541" y="19671"/>
                  <a:pt x="12138" y="19672"/>
                </a:cubicBezTo>
                <a:cubicBezTo>
                  <a:pt x="12308" y="19672"/>
                  <a:pt x="12706" y="19854"/>
                  <a:pt x="13023" y="20075"/>
                </a:cubicBezTo>
                <a:cubicBezTo>
                  <a:pt x="14245" y="20927"/>
                  <a:pt x="14605" y="21116"/>
                  <a:pt x="15265" y="21234"/>
                </a:cubicBezTo>
                <a:cubicBezTo>
                  <a:pt x="16580" y="21471"/>
                  <a:pt x="17784" y="20993"/>
                  <a:pt x="18867" y="19808"/>
                </a:cubicBezTo>
                <a:cubicBezTo>
                  <a:pt x="20673" y="17830"/>
                  <a:pt x="21412" y="15889"/>
                  <a:pt x="20874" y="14524"/>
                </a:cubicBezTo>
                <a:cubicBezTo>
                  <a:pt x="20508" y="13595"/>
                  <a:pt x="19473" y="12406"/>
                  <a:pt x="18449" y="11733"/>
                </a:cubicBezTo>
                <a:cubicBezTo>
                  <a:pt x="18005" y="11442"/>
                  <a:pt x="17885" y="11296"/>
                  <a:pt x="17885" y="11064"/>
                </a:cubicBezTo>
                <a:cubicBezTo>
                  <a:pt x="17885" y="10692"/>
                  <a:pt x="17428" y="9793"/>
                  <a:pt x="16906" y="9132"/>
                </a:cubicBezTo>
                <a:cubicBezTo>
                  <a:pt x="16608" y="8757"/>
                  <a:pt x="16506" y="8523"/>
                  <a:pt x="16506" y="8230"/>
                </a:cubicBezTo>
                <a:cubicBezTo>
                  <a:pt x="16506" y="7615"/>
                  <a:pt x="16227" y="6385"/>
                  <a:pt x="16005" y="6012"/>
                </a:cubicBezTo>
                <a:cubicBezTo>
                  <a:pt x="15534" y="5222"/>
                  <a:pt x="14852" y="4412"/>
                  <a:pt x="14391" y="4096"/>
                </a:cubicBezTo>
                <a:cubicBezTo>
                  <a:pt x="13923" y="3775"/>
                  <a:pt x="13821" y="3756"/>
                  <a:pt x="12519" y="3756"/>
                </a:cubicBezTo>
                <a:cubicBezTo>
                  <a:pt x="10968" y="3756"/>
                  <a:pt x="11038" y="3826"/>
                  <a:pt x="11439" y="2737"/>
                </a:cubicBezTo>
                <a:cubicBezTo>
                  <a:pt x="11688" y="2062"/>
                  <a:pt x="11649" y="1852"/>
                  <a:pt x="11282" y="1922"/>
                </a:cubicBezTo>
                <a:cubicBezTo>
                  <a:pt x="11133" y="1950"/>
                  <a:pt x="11023" y="2095"/>
                  <a:pt x="10961" y="2349"/>
                </a:cubicBezTo>
                <a:cubicBezTo>
                  <a:pt x="10806" y="2975"/>
                  <a:pt x="10695" y="3095"/>
                  <a:pt x="10490" y="2853"/>
                </a:cubicBezTo>
                <a:cubicBezTo>
                  <a:pt x="10393" y="2739"/>
                  <a:pt x="10225" y="2397"/>
                  <a:pt x="10116" y="2096"/>
                </a:cubicBezTo>
                <a:cubicBezTo>
                  <a:pt x="9669" y="861"/>
                  <a:pt x="8132" y="-80"/>
                  <a:pt x="6880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" name="Free-fruit-coloring-page-of-bananas-letmecolor-com.tiff" descr="Free-fruit-coloring-page-of-bananas-letmecolor-com.tif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6615" y="6611930"/>
            <a:ext cx="2815929" cy="2032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461" extrusionOk="0">
                <a:moveTo>
                  <a:pt x="2658" y="4"/>
                </a:moveTo>
                <a:cubicBezTo>
                  <a:pt x="2444" y="26"/>
                  <a:pt x="2208" y="118"/>
                  <a:pt x="2123" y="214"/>
                </a:cubicBezTo>
                <a:cubicBezTo>
                  <a:pt x="2085" y="257"/>
                  <a:pt x="1960" y="341"/>
                  <a:pt x="1874" y="411"/>
                </a:cubicBezTo>
                <a:cubicBezTo>
                  <a:pt x="1778" y="492"/>
                  <a:pt x="1721" y="563"/>
                  <a:pt x="1601" y="637"/>
                </a:cubicBezTo>
                <a:cubicBezTo>
                  <a:pt x="1562" y="661"/>
                  <a:pt x="1539" y="678"/>
                  <a:pt x="1507" y="700"/>
                </a:cubicBezTo>
                <a:cubicBezTo>
                  <a:pt x="1440" y="745"/>
                  <a:pt x="1387" y="791"/>
                  <a:pt x="1340" y="838"/>
                </a:cubicBezTo>
                <a:cubicBezTo>
                  <a:pt x="1307" y="873"/>
                  <a:pt x="1277" y="914"/>
                  <a:pt x="1255" y="956"/>
                </a:cubicBezTo>
                <a:cubicBezTo>
                  <a:pt x="1235" y="988"/>
                  <a:pt x="1219" y="1045"/>
                  <a:pt x="1203" y="1086"/>
                </a:cubicBezTo>
                <a:cubicBezTo>
                  <a:pt x="1167" y="1202"/>
                  <a:pt x="1143" y="1344"/>
                  <a:pt x="1121" y="1568"/>
                </a:cubicBezTo>
                <a:cubicBezTo>
                  <a:pt x="1084" y="1936"/>
                  <a:pt x="1055" y="2740"/>
                  <a:pt x="1054" y="3357"/>
                </a:cubicBezTo>
                <a:cubicBezTo>
                  <a:pt x="1054" y="3926"/>
                  <a:pt x="1023" y="4361"/>
                  <a:pt x="960" y="4787"/>
                </a:cubicBezTo>
                <a:cubicBezTo>
                  <a:pt x="927" y="5084"/>
                  <a:pt x="874" y="5354"/>
                  <a:pt x="769" y="5688"/>
                </a:cubicBezTo>
                <a:cubicBezTo>
                  <a:pt x="681" y="6004"/>
                  <a:pt x="573" y="6345"/>
                  <a:pt x="425" y="6765"/>
                </a:cubicBezTo>
                <a:cubicBezTo>
                  <a:pt x="197" y="7417"/>
                  <a:pt x="76" y="8057"/>
                  <a:pt x="21" y="8718"/>
                </a:cubicBezTo>
                <a:cubicBezTo>
                  <a:pt x="17" y="8803"/>
                  <a:pt x="10" y="8866"/>
                  <a:pt x="6" y="8961"/>
                </a:cubicBezTo>
                <a:cubicBezTo>
                  <a:pt x="-5" y="9240"/>
                  <a:pt x="1" y="9515"/>
                  <a:pt x="9" y="9791"/>
                </a:cubicBezTo>
                <a:cubicBezTo>
                  <a:pt x="14" y="9879"/>
                  <a:pt x="11" y="9961"/>
                  <a:pt x="18" y="10051"/>
                </a:cubicBezTo>
                <a:cubicBezTo>
                  <a:pt x="26" y="10190"/>
                  <a:pt x="42" y="10328"/>
                  <a:pt x="55" y="10466"/>
                </a:cubicBezTo>
                <a:cubicBezTo>
                  <a:pt x="99" y="10842"/>
                  <a:pt x="156" y="11229"/>
                  <a:pt x="243" y="11648"/>
                </a:cubicBezTo>
                <a:cubicBezTo>
                  <a:pt x="473" y="12752"/>
                  <a:pt x="844" y="13825"/>
                  <a:pt x="1331" y="14829"/>
                </a:cubicBezTo>
                <a:cubicBezTo>
                  <a:pt x="1333" y="14834"/>
                  <a:pt x="1334" y="14837"/>
                  <a:pt x="1337" y="14842"/>
                </a:cubicBezTo>
                <a:cubicBezTo>
                  <a:pt x="1366" y="14902"/>
                  <a:pt x="1404" y="14958"/>
                  <a:pt x="1434" y="15018"/>
                </a:cubicBezTo>
                <a:cubicBezTo>
                  <a:pt x="1588" y="15323"/>
                  <a:pt x="1761" y="15615"/>
                  <a:pt x="1935" y="15906"/>
                </a:cubicBezTo>
                <a:cubicBezTo>
                  <a:pt x="2093" y="16166"/>
                  <a:pt x="2259" y="16426"/>
                  <a:pt x="2436" y="16686"/>
                </a:cubicBezTo>
                <a:cubicBezTo>
                  <a:pt x="2664" y="17015"/>
                  <a:pt x="2890" y="17347"/>
                  <a:pt x="3141" y="17650"/>
                </a:cubicBezTo>
                <a:cubicBezTo>
                  <a:pt x="3143" y="17653"/>
                  <a:pt x="3145" y="17655"/>
                  <a:pt x="3147" y="17658"/>
                </a:cubicBezTo>
                <a:cubicBezTo>
                  <a:pt x="4538" y="19334"/>
                  <a:pt x="6276" y="20589"/>
                  <a:pt x="8123" y="21146"/>
                </a:cubicBezTo>
                <a:cubicBezTo>
                  <a:pt x="9577" y="21584"/>
                  <a:pt x="10758" y="21565"/>
                  <a:pt x="11585" y="21087"/>
                </a:cubicBezTo>
                <a:cubicBezTo>
                  <a:pt x="11588" y="21086"/>
                  <a:pt x="11590" y="21084"/>
                  <a:pt x="11592" y="21083"/>
                </a:cubicBezTo>
                <a:cubicBezTo>
                  <a:pt x="11732" y="20996"/>
                  <a:pt x="11888" y="20874"/>
                  <a:pt x="12044" y="20726"/>
                </a:cubicBezTo>
                <a:cubicBezTo>
                  <a:pt x="12046" y="20725"/>
                  <a:pt x="12048" y="20724"/>
                  <a:pt x="12050" y="20722"/>
                </a:cubicBezTo>
                <a:cubicBezTo>
                  <a:pt x="12204" y="20574"/>
                  <a:pt x="12361" y="20403"/>
                  <a:pt x="12509" y="20219"/>
                </a:cubicBezTo>
                <a:cubicBezTo>
                  <a:pt x="12803" y="19854"/>
                  <a:pt x="13059" y="19453"/>
                  <a:pt x="13171" y="19142"/>
                </a:cubicBezTo>
                <a:cubicBezTo>
                  <a:pt x="13188" y="19096"/>
                  <a:pt x="13241" y="19048"/>
                  <a:pt x="13274" y="19000"/>
                </a:cubicBezTo>
                <a:cubicBezTo>
                  <a:pt x="13383" y="18807"/>
                  <a:pt x="13538" y="18651"/>
                  <a:pt x="13760" y="18568"/>
                </a:cubicBezTo>
                <a:cubicBezTo>
                  <a:pt x="13777" y="18562"/>
                  <a:pt x="13803" y="18546"/>
                  <a:pt x="13821" y="18539"/>
                </a:cubicBezTo>
                <a:cubicBezTo>
                  <a:pt x="14091" y="18401"/>
                  <a:pt x="14432" y="18173"/>
                  <a:pt x="14593" y="18019"/>
                </a:cubicBezTo>
                <a:cubicBezTo>
                  <a:pt x="14657" y="17957"/>
                  <a:pt x="14789" y="17887"/>
                  <a:pt x="14921" y="17822"/>
                </a:cubicBezTo>
                <a:cubicBezTo>
                  <a:pt x="14948" y="17807"/>
                  <a:pt x="14968" y="17789"/>
                  <a:pt x="14997" y="17776"/>
                </a:cubicBezTo>
                <a:cubicBezTo>
                  <a:pt x="15152" y="17705"/>
                  <a:pt x="15324" y="17655"/>
                  <a:pt x="15498" y="17608"/>
                </a:cubicBezTo>
                <a:cubicBezTo>
                  <a:pt x="15538" y="17601"/>
                  <a:pt x="15579" y="17575"/>
                  <a:pt x="15619" y="17566"/>
                </a:cubicBezTo>
                <a:cubicBezTo>
                  <a:pt x="16796" y="17305"/>
                  <a:pt x="18042" y="16382"/>
                  <a:pt x="18970" y="15085"/>
                </a:cubicBezTo>
                <a:cubicBezTo>
                  <a:pt x="19195" y="14770"/>
                  <a:pt x="19360" y="14584"/>
                  <a:pt x="19532" y="14389"/>
                </a:cubicBezTo>
                <a:cubicBezTo>
                  <a:pt x="19589" y="14323"/>
                  <a:pt x="19646" y="14226"/>
                  <a:pt x="19708" y="14167"/>
                </a:cubicBezTo>
                <a:cubicBezTo>
                  <a:pt x="19937" y="13934"/>
                  <a:pt x="20159" y="13774"/>
                  <a:pt x="20434" y="13622"/>
                </a:cubicBezTo>
                <a:cubicBezTo>
                  <a:pt x="20556" y="13555"/>
                  <a:pt x="20636" y="13491"/>
                  <a:pt x="20735" y="13429"/>
                </a:cubicBezTo>
                <a:cubicBezTo>
                  <a:pt x="20850" y="13352"/>
                  <a:pt x="20973" y="13280"/>
                  <a:pt x="21069" y="13207"/>
                </a:cubicBezTo>
                <a:cubicBezTo>
                  <a:pt x="21475" y="12884"/>
                  <a:pt x="21595" y="12580"/>
                  <a:pt x="21540" y="12109"/>
                </a:cubicBezTo>
                <a:cubicBezTo>
                  <a:pt x="21506" y="11825"/>
                  <a:pt x="21378" y="11448"/>
                  <a:pt x="21257" y="11271"/>
                </a:cubicBezTo>
                <a:cubicBezTo>
                  <a:pt x="21137" y="11094"/>
                  <a:pt x="21069" y="10909"/>
                  <a:pt x="21105" y="10860"/>
                </a:cubicBezTo>
                <a:cubicBezTo>
                  <a:pt x="21200" y="10729"/>
                  <a:pt x="21187" y="10177"/>
                  <a:pt x="21102" y="9691"/>
                </a:cubicBezTo>
                <a:cubicBezTo>
                  <a:pt x="21101" y="9684"/>
                  <a:pt x="21101" y="9676"/>
                  <a:pt x="21099" y="9670"/>
                </a:cubicBezTo>
                <a:cubicBezTo>
                  <a:pt x="21065" y="9499"/>
                  <a:pt x="21024" y="9328"/>
                  <a:pt x="20981" y="9204"/>
                </a:cubicBezTo>
                <a:cubicBezTo>
                  <a:pt x="20980" y="9201"/>
                  <a:pt x="20979" y="9199"/>
                  <a:pt x="20978" y="9196"/>
                </a:cubicBezTo>
                <a:cubicBezTo>
                  <a:pt x="20941" y="9095"/>
                  <a:pt x="20909" y="9014"/>
                  <a:pt x="20874" y="8940"/>
                </a:cubicBezTo>
                <a:cubicBezTo>
                  <a:pt x="20752" y="8709"/>
                  <a:pt x="20586" y="8607"/>
                  <a:pt x="20203" y="8446"/>
                </a:cubicBezTo>
                <a:cubicBezTo>
                  <a:pt x="19919" y="8326"/>
                  <a:pt x="19543" y="8261"/>
                  <a:pt x="19137" y="8224"/>
                </a:cubicBezTo>
                <a:cubicBezTo>
                  <a:pt x="18562" y="8183"/>
                  <a:pt x="17912" y="8196"/>
                  <a:pt x="17293" y="8282"/>
                </a:cubicBezTo>
                <a:cubicBezTo>
                  <a:pt x="16933" y="8339"/>
                  <a:pt x="16573" y="8421"/>
                  <a:pt x="16230" y="8525"/>
                </a:cubicBezTo>
                <a:cubicBezTo>
                  <a:pt x="16043" y="8582"/>
                  <a:pt x="15885" y="8613"/>
                  <a:pt x="15717" y="8651"/>
                </a:cubicBezTo>
                <a:cubicBezTo>
                  <a:pt x="15335" y="8752"/>
                  <a:pt x="14980" y="8831"/>
                  <a:pt x="14830" y="8831"/>
                </a:cubicBezTo>
                <a:cubicBezTo>
                  <a:pt x="14775" y="8831"/>
                  <a:pt x="14649" y="8793"/>
                  <a:pt x="14578" y="8785"/>
                </a:cubicBezTo>
                <a:cubicBezTo>
                  <a:pt x="14063" y="8764"/>
                  <a:pt x="13563" y="8631"/>
                  <a:pt x="12962" y="8374"/>
                </a:cubicBezTo>
                <a:cubicBezTo>
                  <a:pt x="12914" y="8354"/>
                  <a:pt x="12824" y="8299"/>
                  <a:pt x="12770" y="8274"/>
                </a:cubicBezTo>
                <a:cubicBezTo>
                  <a:pt x="12696" y="8242"/>
                  <a:pt x="12588" y="8217"/>
                  <a:pt x="12524" y="8186"/>
                </a:cubicBezTo>
                <a:cubicBezTo>
                  <a:pt x="12144" y="7999"/>
                  <a:pt x="11443" y="7563"/>
                  <a:pt x="10708" y="7079"/>
                </a:cubicBezTo>
                <a:cubicBezTo>
                  <a:pt x="10599" y="7009"/>
                  <a:pt x="10499" y="6946"/>
                  <a:pt x="10389" y="6874"/>
                </a:cubicBezTo>
                <a:cubicBezTo>
                  <a:pt x="10289" y="6807"/>
                  <a:pt x="10202" y="6744"/>
                  <a:pt x="10103" y="6677"/>
                </a:cubicBezTo>
                <a:cubicBezTo>
                  <a:pt x="9280" y="6126"/>
                  <a:pt x="8464" y="5545"/>
                  <a:pt x="7901" y="5080"/>
                </a:cubicBezTo>
                <a:cubicBezTo>
                  <a:pt x="7280" y="4566"/>
                  <a:pt x="6469" y="3943"/>
                  <a:pt x="6100" y="3693"/>
                </a:cubicBezTo>
                <a:cubicBezTo>
                  <a:pt x="5910" y="3564"/>
                  <a:pt x="5687" y="3379"/>
                  <a:pt x="5456" y="3177"/>
                </a:cubicBezTo>
                <a:cubicBezTo>
                  <a:pt x="5396" y="3124"/>
                  <a:pt x="5312" y="3046"/>
                  <a:pt x="5252" y="2989"/>
                </a:cubicBezTo>
                <a:cubicBezTo>
                  <a:pt x="4768" y="2545"/>
                  <a:pt x="4308" y="2061"/>
                  <a:pt x="4098" y="1744"/>
                </a:cubicBezTo>
                <a:cubicBezTo>
                  <a:pt x="3816" y="1426"/>
                  <a:pt x="3502" y="1076"/>
                  <a:pt x="3378" y="968"/>
                </a:cubicBezTo>
                <a:cubicBezTo>
                  <a:pt x="3296" y="897"/>
                  <a:pt x="3241" y="812"/>
                  <a:pt x="3193" y="725"/>
                </a:cubicBezTo>
                <a:cubicBezTo>
                  <a:pt x="3189" y="719"/>
                  <a:pt x="3181" y="710"/>
                  <a:pt x="3177" y="704"/>
                </a:cubicBezTo>
                <a:cubicBezTo>
                  <a:pt x="3128" y="608"/>
                  <a:pt x="3103" y="509"/>
                  <a:pt x="3095" y="398"/>
                </a:cubicBezTo>
                <a:cubicBezTo>
                  <a:pt x="3095" y="382"/>
                  <a:pt x="3083" y="369"/>
                  <a:pt x="3083" y="352"/>
                </a:cubicBezTo>
                <a:cubicBezTo>
                  <a:pt x="3083" y="348"/>
                  <a:pt x="3083" y="348"/>
                  <a:pt x="3083" y="344"/>
                </a:cubicBezTo>
                <a:cubicBezTo>
                  <a:pt x="3082" y="23"/>
                  <a:pt x="3042" y="-16"/>
                  <a:pt x="2661" y="4"/>
                </a:cubicBezTo>
                <a:cubicBezTo>
                  <a:pt x="2660" y="4"/>
                  <a:pt x="2659" y="4"/>
                  <a:pt x="2658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" name="intro to food and drink .mp3" descr="intro to food and drink .mp3">
            <a:hlinkClick r:id="" action="ppaction://media"/>
            <a:extLst>
              <a:ext uri="{FF2B5EF4-FFF2-40B4-BE49-F238E27FC236}">
                <a16:creationId xmlns:a16="http://schemas.microsoft.com/office/drawing/2014/main" id="{7741E861-9A35-A349-8B6A-A97C1CB8F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685" y="138551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4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2"/>
        <p14:stopEvt time="3406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apples.jpg" descr="appl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847" y="2739628"/>
            <a:ext cx="8069370" cy="5761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7" extrusionOk="0">
                <a:moveTo>
                  <a:pt x="8721" y="0"/>
                </a:moveTo>
                <a:cubicBezTo>
                  <a:pt x="8642" y="0"/>
                  <a:pt x="8614" y="41"/>
                  <a:pt x="8594" y="180"/>
                </a:cubicBezTo>
                <a:cubicBezTo>
                  <a:pt x="8566" y="377"/>
                  <a:pt x="8574" y="371"/>
                  <a:pt x="8185" y="471"/>
                </a:cubicBezTo>
                <a:cubicBezTo>
                  <a:pt x="7874" y="551"/>
                  <a:pt x="7356" y="872"/>
                  <a:pt x="7237" y="1059"/>
                </a:cubicBezTo>
                <a:cubicBezTo>
                  <a:pt x="7193" y="1127"/>
                  <a:pt x="7169" y="1222"/>
                  <a:pt x="7183" y="1271"/>
                </a:cubicBezTo>
                <a:cubicBezTo>
                  <a:pt x="7207" y="1358"/>
                  <a:pt x="7070" y="1479"/>
                  <a:pt x="6849" y="1567"/>
                </a:cubicBezTo>
                <a:cubicBezTo>
                  <a:pt x="6705" y="1624"/>
                  <a:pt x="6359" y="2253"/>
                  <a:pt x="6186" y="2774"/>
                </a:cubicBezTo>
                <a:cubicBezTo>
                  <a:pt x="6097" y="3044"/>
                  <a:pt x="5993" y="3283"/>
                  <a:pt x="5956" y="3303"/>
                </a:cubicBezTo>
                <a:cubicBezTo>
                  <a:pt x="5895" y="3335"/>
                  <a:pt x="5609" y="3181"/>
                  <a:pt x="5219" y="2905"/>
                </a:cubicBezTo>
                <a:cubicBezTo>
                  <a:pt x="4873" y="2660"/>
                  <a:pt x="3691" y="2575"/>
                  <a:pt x="3230" y="2762"/>
                </a:cubicBezTo>
                <a:cubicBezTo>
                  <a:pt x="3099" y="2815"/>
                  <a:pt x="2945" y="2894"/>
                  <a:pt x="2887" y="2937"/>
                </a:cubicBezTo>
                <a:cubicBezTo>
                  <a:pt x="2829" y="2981"/>
                  <a:pt x="2682" y="3061"/>
                  <a:pt x="2561" y="3114"/>
                </a:cubicBezTo>
                <a:cubicBezTo>
                  <a:pt x="2440" y="3167"/>
                  <a:pt x="2294" y="3262"/>
                  <a:pt x="2237" y="3325"/>
                </a:cubicBezTo>
                <a:cubicBezTo>
                  <a:pt x="2179" y="3388"/>
                  <a:pt x="2120" y="3441"/>
                  <a:pt x="2106" y="3441"/>
                </a:cubicBezTo>
                <a:cubicBezTo>
                  <a:pt x="2092" y="3441"/>
                  <a:pt x="1999" y="3513"/>
                  <a:pt x="1900" y="3601"/>
                </a:cubicBezTo>
                <a:cubicBezTo>
                  <a:pt x="1802" y="3690"/>
                  <a:pt x="1636" y="3824"/>
                  <a:pt x="1531" y="3898"/>
                </a:cubicBezTo>
                <a:cubicBezTo>
                  <a:pt x="1066" y="4228"/>
                  <a:pt x="940" y="4377"/>
                  <a:pt x="593" y="5012"/>
                </a:cubicBezTo>
                <a:cubicBezTo>
                  <a:pt x="346" y="5464"/>
                  <a:pt x="112" y="6127"/>
                  <a:pt x="49" y="6549"/>
                </a:cubicBezTo>
                <a:cubicBezTo>
                  <a:pt x="-22" y="7030"/>
                  <a:pt x="-15" y="7908"/>
                  <a:pt x="66" y="8465"/>
                </a:cubicBezTo>
                <a:cubicBezTo>
                  <a:pt x="132" y="8917"/>
                  <a:pt x="352" y="9626"/>
                  <a:pt x="496" y="9852"/>
                </a:cubicBezTo>
                <a:cubicBezTo>
                  <a:pt x="577" y="9977"/>
                  <a:pt x="573" y="10100"/>
                  <a:pt x="466" y="10652"/>
                </a:cubicBezTo>
                <a:cubicBezTo>
                  <a:pt x="345" y="11285"/>
                  <a:pt x="334" y="13013"/>
                  <a:pt x="446" y="13909"/>
                </a:cubicBezTo>
                <a:cubicBezTo>
                  <a:pt x="589" y="15046"/>
                  <a:pt x="927" y="16470"/>
                  <a:pt x="1226" y="17200"/>
                </a:cubicBezTo>
                <a:cubicBezTo>
                  <a:pt x="1445" y="17732"/>
                  <a:pt x="1894" y="18445"/>
                  <a:pt x="2013" y="18445"/>
                </a:cubicBezTo>
                <a:cubicBezTo>
                  <a:pt x="2025" y="18445"/>
                  <a:pt x="2128" y="18520"/>
                  <a:pt x="2240" y="18612"/>
                </a:cubicBezTo>
                <a:cubicBezTo>
                  <a:pt x="2449" y="18783"/>
                  <a:pt x="2614" y="18833"/>
                  <a:pt x="3544" y="19008"/>
                </a:cubicBezTo>
                <a:cubicBezTo>
                  <a:pt x="3824" y="19061"/>
                  <a:pt x="4104" y="19127"/>
                  <a:pt x="4167" y="19154"/>
                </a:cubicBezTo>
                <a:cubicBezTo>
                  <a:pt x="4350" y="19233"/>
                  <a:pt x="5379" y="19187"/>
                  <a:pt x="5696" y="19085"/>
                </a:cubicBezTo>
                <a:cubicBezTo>
                  <a:pt x="5854" y="19035"/>
                  <a:pt x="5988" y="18993"/>
                  <a:pt x="5993" y="18993"/>
                </a:cubicBezTo>
                <a:cubicBezTo>
                  <a:pt x="6051" y="19003"/>
                  <a:pt x="6763" y="18748"/>
                  <a:pt x="7044" y="18616"/>
                </a:cubicBezTo>
                <a:cubicBezTo>
                  <a:pt x="7243" y="18523"/>
                  <a:pt x="7440" y="18445"/>
                  <a:pt x="7482" y="18445"/>
                </a:cubicBezTo>
                <a:cubicBezTo>
                  <a:pt x="7524" y="18445"/>
                  <a:pt x="7608" y="18408"/>
                  <a:pt x="7670" y="18362"/>
                </a:cubicBezTo>
                <a:cubicBezTo>
                  <a:pt x="7788" y="18275"/>
                  <a:pt x="8205" y="18089"/>
                  <a:pt x="8283" y="18089"/>
                </a:cubicBezTo>
                <a:cubicBezTo>
                  <a:pt x="8340" y="18089"/>
                  <a:pt x="8524" y="18328"/>
                  <a:pt x="8524" y="18402"/>
                </a:cubicBezTo>
                <a:cubicBezTo>
                  <a:pt x="8524" y="18481"/>
                  <a:pt x="8691" y="18755"/>
                  <a:pt x="9091" y="19335"/>
                </a:cubicBezTo>
                <a:cubicBezTo>
                  <a:pt x="9282" y="19612"/>
                  <a:pt x="9565" y="20053"/>
                  <a:pt x="9721" y="20314"/>
                </a:cubicBezTo>
                <a:cubicBezTo>
                  <a:pt x="10028" y="20827"/>
                  <a:pt x="10200" y="21039"/>
                  <a:pt x="10431" y="21185"/>
                </a:cubicBezTo>
                <a:cubicBezTo>
                  <a:pt x="10513" y="21237"/>
                  <a:pt x="10649" y="21325"/>
                  <a:pt x="10735" y="21380"/>
                </a:cubicBezTo>
                <a:cubicBezTo>
                  <a:pt x="10820" y="21435"/>
                  <a:pt x="11020" y="21502"/>
                  <a:pt x="11179" y="21530"/>
                </a:cubicBezTo>
                <a:cubicBezTo>
                  <a:pt x="11586" y="21600"/>
                  <a:pt x="13344" y="21523"/>
                  <a:pt x="13526" y="21427"/>
                </a:cubicBezTo>
                <a:cubicBezTo>
                  <a:pt x="13607" y="21384"/>
                  <a:pt x="13669" y="21369"/>
                  <a:pt x="13928" y="21328"/>
                </a:cubicBezTo>
                <a:cubicBezTo>
                  <a:pt x="14402" y="21252"/>
                  <a:pt x="15029" y="21036"/>
                  <a:pt x="15328" y="20847"/>
                </a:cubicBezTo>
                <a:cubicBezTo>
                  <a:pt x="15446" y="20772"/>
                  <a:pt x="15614" y="20709"/>
                  <a:pt x="15773" y="20677"/>
                </a:cubicBezTo>
                <a:cubicBezTo>
                  <a:pt x="15809" y="20670"/>
                  <a:pt x="15886" y="20617"/>
                  <a:pt x="15942" y="20562"/>
                </a:cubicBezTo>
                <a:cubicBezTo>
                  <a:pt x="15999" y="20506"/>
                  <a:pt x="16086" y="20462"/>
                  <a:pt x="16136" y="20462"/>
                </a:cubicBezTo>
                <a:cubicBezTo>
                  <a:pt x="16236" y="20462"/>
                  <a:pt x="16330" y="20399"/>
                  <a:pt x="16607" y="20149"/>
                </a:cubicBezTo>
                <a:cubicBezTo>
                  <a:pt x="16706" y="20060"/>
                  <a:pt x="16811" y="19987"/>
                  <a:pt x="16841" y="19987"/>
                </a:cubicBezTo>
                <a:cubicBezTo>
                  <a:pt x="16871" y="19987"/>
                  <a:pt x="16990" y="19922"/>
                  <a:pt x="17106" y="19841"/>
                </a:cubicBezTo>
                <a:cubicBezTo>
                  <a:pt x="17223" y="19761"/>
                  <a:pt x="17345" y="19694"/>
                  <a:pt x="17377" y="19693"/>
                </a:cubicBezTo>
                <a:cubicBezTo>
                  <a:pt x="17409" y="19692"/>
                  <a:pt x="17524" y="19604"/>
                  <a:pt x="17632" y="19498"/>
                </a:cubicBezTo>
                <a:cubicBezTo>
                  <a:pt x="17884" y="19251"/>
                  <a:pt x="17972" y="19171"/>
                  <a:pt x="18103" y="19081"/>
                </a:cubicBezTo>
                <a:cubicBezTo>
                  <a:pt x="18161" y="19041"/>
                  <a:pt x="18262" y="18957"/>
                  <a:pt x="18326" y="18897"/>
                </a:cubicBezTo>
                <a:cubicBezTo>
                  <a:pt x="18390" y="18836"/>
                  <a:pt x="18467" y="18802"/>
                  <a:pt x="18498" y="18818"/>
                </a:cubicBezTo>
                <a:cubicBezTo>
                  <a:pt x="18528" y="18835"/>
                  <a:pt x="18657" y="18701"/>
                  <a:pt x="18784" y="18520"/>
                </a:cubicBezTo>
                <a:cubicBezTo>
                  <a:pt x="18911" y="18339"/>
                  <a:pt x="19077" y="18153"/>
                  <a:pt x="19153" y="18108"/>
                </a:cubicBezTo>
                <a:cubicBezTo>
                  <a:pt x="19230" y="18063"/>
                  <a:pt x="19305" y="17980"/>
                  <a:pt x="19320" y="17924"/>
                </a:cubicBezTo>
                <a:cubicBezTo>
                  <a:pt x="19347" y="17819"/>
                  <a:pt x="19406" y="17720"/>
                  <a:pt x="19628" y="17398"/>
                </a:cubicBezTo>
                <a:cubicBezTo>
                  <a:pt x="19699" y="17296"/>
                  <a:pt x="19756" y="17172"/>
                  <a:pt x="19756" y="17125"/>
                </a:cubicBezTo>
                <a:cubicBezTo>
                  <a:pt x="19756" y="17030"/>
                  <a:pt x="19899" y="16827"/>
                  <a:pt x="19932" y="16874"/>
                </a:cubicBezTo>
                <a:cubicBezTo>
                  <a:pt x="19969" y="16925"/>
                  <a:pt x="20148" y="16387"/>
                  <a:pt x="20148" y="16227"/>
                </a:cubicBezTo>
                <a:cubicBezTo>
                  <a:pt x="20148" y="16134"/>
                  <a:pt x="20186" y="16040"/>
                  <a:pt x="20249" y="15983"/>
                </a:cubicBezTo>
                <a:cubicBezTo>
                  <a:pt x="20316" y="15921"/>
                  <a:pt x="20349" y="15836"/>
                  <a:pt x="20349" y="15719"/>
                </a:cubicBezTo>
                <a:cubicBezTo>
                  <a:pt x="20349" y="15465"/>
                  <a:pt x="20502" y="15129"/>
                  <a:pt x="20601" y="15165"/>
                </a:cubicBezTo>
                <a:cubicBezTo>
                  <a:pt x="20652" y="15184"/>
                  <a:pt x="20697" y="15151"/>
                  <a:pt x="20728" y="15070"/>
                </a:cubicBezTo>
                <a:cubicBezTo>
                  <a:pt x="20754" y="15002"/>
                  <a:pt x="20793" y="14947"/>
                  <a:pt x="20813" y="14947"/>
                </a:cubicBezTo>
                <a:cubicBezTo>
                  <a:pt x="20833" y="14947"/>
                  <a:pt x="20931" y="14830"/>
                  <a:pt x="21033" y="14690"/>
                </a:cubicBezTo>
                <a:cubicBezTo>
                  <a:pt x="21134" y="14550"/>
                  <a:pt x="21298" y="14384"/>
                  <a:pt x="21397" y="14320"/>
                </a:cubicBezTo>
                <a:lnTo>
                  <a:pt x="21576" y="14204"/>
                </a:lnTo>
                <a:lnTo>
                  <a:pt x="21577" y="13269"/>
                </a:lnTo>
                <a:cubicBezTo>
                  <a:pt x="21578" y="12542"/>
                  <a:pt x="21564" y="12303"/>
                  <a:pt x="21516" y="12199"/>
                </a:cubicBezTo>
                <a:cubicBezTo>
                  <a:pt x="21481" y="12126"/>
                  <a:pt x="21447" y="12013"/>
                  <a:pt x="21440" y="11948"/>
                </a:cubicBezTo>
                <a:cubicBezTo>
                  <a:pt x="21433" y="11884"/>
                  <a:pt x="21416" y="11803"/>
                  <a:pt x="21400" y="11767"/>
                </a:cubicBezTo>
                <a:cubicBezTo>
                  <a:pt x="21384" y="11732"/>
                  <a:pt x="21370" y="11357"/>
                  <a:pt x="21369" y="10933"/>
                </a:cubicBezTo>
                <a:cubicBezTo>
                  <a:pt x="21367" y="9560"/>
                  <a:pt x="21141" y="8542"/>
                  <a:pt x="20642" y="7681"/>
                </a:cubicBezTo>
                <a:cubicBezTo>
                  <a:pt x="20300" y="7089"/>
                  <a:pt x="19986" y="6780"/>
                  <a:pt x="19326" y="6381"/>
                </a:cubicBezTo>
                <a:cubicBezTo>
                  <a:pt x="19242" y="6330"/>
                  <a:pt x="18984" y="6245"/>
                  <a:pt x="18754" y="6191"/>
                </a:cubicBezTo>
                <a:cubicBezTo>
                  <a:pt x="18524" y="6138"/>
                  <a:pt x="18312" y="6067"/>
                  <a:pt x="18283" y="6035"/>
                </a:cubicBezTo>
                <a:cubicBezTo>
                  <a:pt x="18254" y="6003"/>
                  <a:pt x="18230" y="5879"/>
                  <a:pt x="18230" y="5760"/>
                </a:cubicBezTo>
                <a:cubicBezTo>
                  <a:pt x="18229" y="5285"/>
                  <a:pt x="17918" y="4229"/>
                  <a:pt x="17602" y="3625"/>
                </a:cubicBezTo>
                <a:cubicBezTo>
                  <a:pt x="17259" y="2972"/>
                  <a:pt x="16733" y="2314"/>
                  <a:pt x="16552" y="2314"/>
                </a:cubicBezTo>
                <a:cubicBezTo>
                  <a:pt x="16499" y="2314"/>
                  <a:pt x="16444" y="2287"/>
                  <a:pt x="16430" y="2256"/>
                </a:cubicBezTo>
                <a:cubicBezTo>
                  <a:pt x="16366" y="2111"/>
                  <a:pt x="15552" y="1979"/>
                  <a:pt x="14946" y="2017"/>
                </a:cubicBezTo>
                <a:cubicBezTo>
                  <a:pt x="14207" y="2062"/>
                  <a:pt x="14224" y="2067"/>
                  <a:pt x="14234" y="1876"/>
                </a:cubicBezTo>
                <a:cubicBezTo>
                  <a:pt x="14234" y="1865"/>
                  <a:pt x="14240" y="1850"/>
                  <a:pt x="14242" y="1838"/>
                </a:cubicBezTo>
                <a:cubicBezTo>
                  <a:pt x="14244" y="1828"/>
                  <a:pt x="14245" y="1818"/>
                  <a:pt x="14248" y="1806"/>
                </a:cubicBezTo>
                <a:cubicBezTo>
                  <a:pt x="14265" y="1721"/>
                  <a:pt x="14294" y="1626"/>
                  <a:pt x="14333" y="1568"/>
                </a:cubicBezTo>
                <a:cubicBezTo>
                  <a:pt x="14360" y="1529"/>
                  <a:pt x="14377" y="1493"/>
                  <a:pt x="14387" y="1461"/>
                </a:cubicBezTo>
                <a:cubicBezTo>
                  <a:pt x="14417" y="1365"/>
                  <a:pt x="14375" y="1305"/>
                  <a:pt x="14265" y="1305"/>
                </a:cubicBezTo>
                <a:cubicBezTo>
                  <a:pt x="14151" y="1305"/>
                  <a:pt x="14076" y="1457"/>
                  <a:pt x="14076" y="1685"/>
                </a:cubicBezTo>
                <a:cubicBezTo>
                  <a:pt x="14076" y="1875"/>
                  <a:pt x="13848" y="2242"/>
                  <a:pt x="13700" y="2293"/>
                </a:cubicBezTo>
                <a:cubicBezTo>
                  <a:pt x="13559" y="2341"/>
                  <a:pt x="12860" y="2832"/>
                  <a:pt x="12827" y="2905"/>
                </a:cubicBezTo>
                <a:cubicBezTo>
                  <a:pt x="12814" y="2934"/>
                  <a:pt x="12715" y="3019"/>
                  <a:pt x="12607" y="3095"/>
                </a:cubicBezTo>
                <a:cubicBezTo>
                  <a:pt x="12499" y="3170"/>
                  <a:pt x="12299" y="3387"/>
                  <a:pt x="12164" y="3576"/>
                </a:cubicBezTo>
                <a:cubicBezTo>
                  <a:pt x="12088" y="3683"/>
                  <a:pt x="12058" y="3713"/>
                  <a:pt x="12020" y="3759"/>
                </a:cubicBezTo>
                <a:cubicBezTo>
                  <a:pt x="12002" y="3803"/>
                  <a:pt x="11985" y="3825"/>
                  <a:pt x="11967" y="3825"/>
                </a:cubicBezTo>
                <a:cubicBezTo>
                  <a:pt x="11920" y="3868"/>
                  <a:pt x="11898" y="3860"/>
                  <a:pt x="11876" y="3802"/>
                </a:cubicBezTo>
                <a:cubicBezTo>
                  <a:pt x="11851" y="3738"/>
                  <a:pt x="11830" y="3634"/>
                  <a:pt x="11830" y="3571"/>
                </a:cubicBezTo>
                <a:cubicBezTo>
                  <a:pt x="11830" y="3401"/>
                  <a:pt x="11621" y="2498"/>
                  <a:pt x="11509" y="2187"/>
                </a:cubicBezTo>
                <a:cubicBezTo>
                  <a:pt x="11269" y="1517"/>
                  <a:pt x="10677" y="890"/>
                  <a:pt x="10287" y="890"/>
                </a:cubicBezTo>
                <a:cubicBezTo>
                  <a:pt x="10077" y="890"/>
                  <a:pt x="9943" y="792"/>
                  <a:pt x="10007" y="685"/>
                </a:cubicBezTo>
                <a:cubicBezTo>
                  <a:pt x="10074" y="571"/>
                  <a:pt x="9742" y="436"/>
                  <a:pt x="9293" y="394"/>
                </a:cubicBezTo>
                <a:cubicBezTo>
                  <a:pt x="8921" y="358"/>
                  <a:pt x="8821" y="297"/>
                  <a:pt x="8821" y="111"/>
                </a:cubicBezTo>
                <a:cubicBezTo>
                  <a:pt x="8821" y="34"/>
                  <a:pt x="8791" y="0"/>
                  <a:pt x="872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" name="Ooyllyn.mov" descr="Ooylly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700" y="72898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ooyllyn"/>
          <p:cNvSpPr txBox="1"/>
          <p:nvPr/>
        </p:nvSpPr>
        <p:spPr>
          <a:xfrm>
            <a:off x="4362367" y="1269712"/>
            <a:ext cx="3004007" cy="125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ooyllyn</a:t>
            </a:r>
          </a:p>
        </p:txBody>
      </p:sp>
    </p:spTree>
  </p:cSld>
  <p:clrMapOvr>
    <a:masterClrMapping/>
  </p:clrMapOvr>
  <p:transition spd="med" advTm="31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213"/>
        <p14:stopEvt time="1185" objId="21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Orange_and_cross_section.jpg" descr="Orange_and_cross_sect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142" y="3292698"/>
            <a:ext cx="12131410" cy="4058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77" extrusionOk="0">
                <a:moveTo>
                  <a:pt x="3457" y="3"/>
                </a:moveTo>
                <a:cubicBezTo>
                  <a:pt x="3173" y="17"/>
                  <a:pt x="2831" y="110"/>
                  <a:pt x="2680" y="214"/>
                </a:cubicBezTo>
                <a:cubicBezTo>
                  <a:pt x="2439" y="380"/>
                  <a:pt x="2382" y="422"/>
                  <a:pt x="2300" y="492"/>
                </a:cubicBezTo>
                <a:cubicBezTo>
                  <a:pt x="2252" y="533"/>
                  <a:pt x="2187" y="603"/>
                  <a:pt x="2153" y="648"/>
                </a:cubicBezTo>
                <a:cubicBezTo>
                  <a:pt x="2120" y="694"/>
                  <a:pt x="2054" y="770"/>
                  <a:pt x="2006" y="817"/>
                </a:cubicBezTo>
                <a:cubicBezTo>
                  <a:pt x="1922" y="901"/>
                  <a:pt x="1773" y="1143"/>
                  <a:pt x="1698" y="1319"/>
                </a:cubicBezTo>
                <a:cubicBezTo>
                  <a:pt x="1677" y="1368"/>
                  <a:pt x="1635" y="1445"/>
                  <a:pt x="1605" y="1490"/>
                </a:cubicBezTo>
                <a:cubicBezTo>
                  <a:pt x="1526" y="1611"/>
                  <a:pt x="1319" y="2121"/>
                  <a:pt x="1189" y="2515"/>
                </a:cubicBezTo>
                <a:cubicBezTo>
                  <a:pt x="1034" y="2986"/>
                  <a:pt x="927" y="3374"/>
                  <a:pt x="790" y="3967"/>
                </a:cubicBezTo>
                <a:cubicBezTo>
                  <a:pt x="771" y="4048"/>
                  <a:pt x="743" y="4155"/>
                  <a:pt x="727" y="4203"/>
                </a:cubicBezTo>
                <a:cubicBezTo>
                  <a:pt x="712" y="4252"/>
                  <a:pt x="699" y="4307"/>
                  <a:pt x="699" y="4326"/>
                </a:cubicBezTo>
                <a:cubicBezTo>
                  <a:pt x="699" y="4345"/>
                  <a:pt x="691" y="4380"/>
                  <a:pt x="682" y="4404"/>
                </a:cubicBezTo>
                <a:cubicBezTo>
                  <a:pt x="673" y="4427"/>
                  <a:pt x="656" y="4496"/>
                  <a:pt x="644" y="4560"/>
                </a:cubicBezTo>
                <a:cubicBezTo>
                  <a:pt x="632" y="4624"/>
                  <a:pt x="603" y="4765"/>
                  <a:pt x="580" y="4872"/>
                </a:cubicBezTo>
                <a:cubicBezTo>
                  <a:pt x="509" y="5195"/>
                  <a:pt x="432" y="5644"/>
                  <a:pt x="358" y="6184"/>
                </a:cubicBezTo>
                <a:cubicBezTo>
                  <a:pt x="344" y="6283"/>
                  <a:pt x="319" y="6459"/>
                  <a:pt x="301" y="6575"/>
                </a:cubicBezTo>
                <a:cubicBezTo>
                  <a:pt x="241" y="6956"/>
                  <a:pt x="212" y="7172"/>
                  <a:pt x="199" y="7336"/>
                </a:cubicBezTo>
                <a:cubicBezTo>
                  <a:pt x="192" y="7426"/>
                  <a:pt x="174" y="7576"/>
                  <a:pt x="160" y="7670"/>
                </a:cubicBezTo>
                <a:cubicBezTo>
                  <a:pt x="146" y="7764"/>
                  <a:pt x="135" y="7886"/>
                  <a:pt x="135" y="7940"/>
                </a:cubicBezTo>
                <a:cubicBezTo>
                  <a:pt x="135" y="7994"/>
                  <a:pt x="129" y="8069"/>
                  <a:pt x="122" y="8107"/>
                </a:cubicBezTo>
                <a:cubicBezTo>
                  <a:pt x="109" y="8178"/>
                  <a:pt x="93" y="8385"/>
                  <a:pt x="63" y="8828"/>
                </a:cubicBezTo>
                <a:cubicBezTo>
                  <a:pt x="-5" y="9877"/>
                  <a:pt x="-16" y="10635"/>
                  <a:pt x="20" y="11898"/>
                </a:cubicBezTo>
                <a:cubicBezTo>
                  <a:pt x="25" y="12076"/>
                  <a:pt x="81" y="12821"/>
                  <a:pt x="104" y="13014"/>
                </a:cubicBezTo>
                <a:cubicBezTo>
                  <a:pt x="173" y="13601"/>
                  <a:pt x="205" y="13852"/>
                  <a:pt x="237" y="14063"/>
                </a:cubicBezTo>
                <a:cubicBezTo>
                  <a:pt x="299" y="14468"/>
                  <a:pt x="452" y="15300"/>
                  <a:pt x="507" y="15531"/>
                </a:cubicBezTo>
                <a:cubicBezTo>
                  <a:pt x="535" y="15649"/>
                  <a:pt x="558" y="15762"/>
                  <a:pt x="558" y="15780"/>
                </a:cubicBezTo>
                <a:cubicBezTo>
                  <a:pt x="558" y="15798"/>
                  <a:pt x="579" y="15883"/>
                  <a:pt x="605" y="15970"/>
                </a:cubicBezTo>
                <a:cubicBezTo>
                  <a:pt x="631" y="16057"/>
                  <a:pt x="665" y="16186"/>
                  <a:pt x="680" y="16257"/>
                </a:cubicBezTo>
                <a:cubicBezTo>
                  <a:pt x="735" y="16520"/>
                  <a:pt x="950" y="17178"/>
                  <a:pt x="1040" y="17360"/>
                </a:cubicBezTo>
                <a:cubicBezTo>
                  <a:pt x="1097" y="17476"/>
                  <a:pt x="1188" y="17740"/>
                  <a:pt x="1181" y="17772"/>
                </a:cubicBezTo>
                <a:cubicBezTo>
                  <a:pt x="1178" y="17786"/>
                  <a:pt x="1182" y="17799"/>
                  <a:pt x="1190" y="17799"/>
                </a:cubicBezTo>
                <a:cubicBezTo>
                  <a:pt x="1205" y="17800"/>
                  <a:pt x="1255" y="17942"/>
                  <a:pt x="1252" y="17979"/>
                </a:cubicBezTo>
                <a:cubicBezTo>
                  <a:pt x="1252" y="17991"/>
                  <a:pt x="1263" y="18018"/>
                  <a:pt x="1276" y="18040"/>
                </a:cubicBezTo>
                <a:cubicBezTo>
                  <a:pt x="1290" y="18061"/>
                  <a:pt x="1300" y="18096"/>
                  <a:pt x="1299" y="18116"/>
                </a:cubicBezTo>
                <a:cubicBezTo>
                  <a:pt x="1298" y="18136"/>
                  <a:pt x="1306" y="18160"/>
                  <a:pt x="1317" y="18171"/>
                </a:cubicBezTo>
                <a:cubicBezTo>
                  <a:pt x="1329" y="18182"/>
                  <a:pt x="1351" y="18235"/>
                  <a:pt x="1366" y="18289"/>
                </a:cubicBezTo>
                <a:cubicBezTo>
                  <a:pt x="1381" y="18343"/>
                  <a:pt x="1394" y="18378"/>
                  <a:pt x="1394" y="18367"/>
                </a:cubicBezTo>
                <a:cubicBezTo>
                  <a:pt x="1394" y="18356"/>
                  <a:pt x="1407" y="18373"/>
                  <a:pt x="1422" y="18403"/>
                </a:cubicBezTo>
                <a:cubicBezTo>
                  <a:pt x="1438" y="18433"/>
                  <a:pt x="1447" y="18476"/>
                  <a:pt x="1444" y="18502"/>
                </a:cubicBezTo>
                <a:cubicBezTo>
                  <a:pt x="1440" y="18529"/>
                  <a:pt x="1448" y="18558"/>
                  <a:pt x="1466" y="18578"/>
                </a:cubicBezTo>
                <a:cubicBezTo>
                  <a:pt x="1489" y="18604"/>
                  <a:pt x="1491" y="18619"/>
                  <a:pt x="1480" y="18658"/>
                </a:cubicBezTo>
                <a:cubicBezTo>
                  <a:pt x="1472" y="18689"/>
                  <a:pt x="1457" y="18700"/>
                  <a:pt x="1439" y="18688"/>
                </a:cubicBezTo>
                <a:lnTo>
                  <a:pt x="1410" y="18666"/>
                </a:lnTo>
                <a:lnTo>
                  <a:pt x="1435" y="18723"/>
                </a:lnTo>
                <a:cubicBezTo>
                  <a:pt x="1454" y="18764"/>
                  <a:pt x="1459" y="18797"/>
                  <a:pt x="1454" y="18848"/>
                </a:cubicBezTo>
                <a:cubicBezTo>
                  <a:pt x="1450" y="18886"/>
                  <a:pt x="1445" y="18939"/>
                  <a:pt x="1444" y="18966"/>
                </a:cubicBezTo>
                <a:cubicBezTo>
                  <a:pt x="1442" y="18993"/>
                  <a:pt x="1437" y="19037"/>
                  <a:pt x="1432" y="19063"/>
                </a:cubicBezTo>
                <a:cubicBezTo>
                  <a:pt x="1426" y="19090"/>
                  <a:pt x="1420" y="19132"/>
                  <a:pt x="1419" y="19158"/>
                </a:cubicBezTo>
                <a:cubicBezTo>
                  <a:pt x="1418" y="19184"/>
                  <a:pt x="1414" y="19236"/>
                  <a:pt x="1411" y="19274"/>
                </a:cubicBezTo>
                <a:cubicBezTo>
                  <a:pt x="1407" y="19325"/>
                  <a:pt x="1413" y="19356"/>
                  <a:pt x="1436" y="19396"/>
                </a:cubicBezTo>
                <a:cubicBezTo>
                  <a:pt x="1459" y="19438"/>
                  <a:pt x="1466" y="19472"/>
                  <a:pt x="1463" y="19538"/>
                </a:cubicBezTo>
                <a:cubicBezTo>
                  <a:pt x="1462" y="19585"/>
                  <a:pt x="1464" y="19646"/>
                  <a:pt x="1469" y="19675"/>
                </a:cubicBezTo>
                <a:cubicBezTo>
                  <a:pt x="1474" y="19704"/>
                  <a:pt x="1484" y="19767"/>
                  <a:pt x="1491" y="19812"/>
                </a:cubicBezTo>
                <a:cubicBezTo>
                  <a:pt x="1500" y="19869"/>
                  <a:pt x="1519" y="19907"/>
                  <a:pt x="1552" y="19937"/>
                </a:cubicBezTo>
                <a:cubicBezTo>
                  <a:pt x="1579" y="19961"/>
                  <a:pt x="1611" y="20019"/>
                  <a:pt x="1627" y="20074"/>
                </a:cubicBezTo>
                <a:cubicBezTo>
                  <a:pt x="1641" y="20126"/>
                  <a:pt x="1657" y="20165"/>
                  <a:pt x="1660" y="20162"/>
                </a:cubicBezTo>
                <a:cubicBezTo>
                  <a:pt x="1677" y="20150"/>
                  <a:pt x="1777" y="20344"/>
                  <a:pt x="1782" y="20399"/>
                </a:cubicBezTo>
                <a:cubicBezTo>
                  <a:pt x="1785" y="20432"/>
                  <a:pt x="1793" y="20457"/>
                  <a:pt x="1800" y="20453"/>
                </a:cubicBezTo>
                <a:cubicBezTo>
                  <a:pt x="1806" y="20450"/>
                  <a:pt x="1820" y="20459"/>
                  <a:pt x="1831" y="20472"/>
                </a:cubicBezTo>
                <a:cubicBezTo>
                  <a:pt x="1841" y="20486"/>
                  <a:pt x="1861" y="20489"/>
                  <a:pt x="1874" y="20479"/>
                </a:cubicBezTo>
                <a:cubicBezTo>
                  <a:pt x="1895" y="20462"/>
                  <a:pt x="1978" y="20561"/>
                  <a:pt x="2081" y="20721"/>
                </a:cubicBezTo>
                <a:cubicBezTo>
                  <a:pt x="2091" y="20738"/>
                  <a:pt x="2111" y="20751"/>
                  <a:pt x="2126" y="20751"/>
                </a:cubicBezTo>
                <a:cubicBezTo>
                  <a:pt x="2142" y="20751"/>
                  <a:pt x="2163" y="20763"/>
                  <a:pt x="2173" y="20778"/>
                </a:cubicBezTo>
                <a:cubicBezTo>
                  <a:pt x="2212" y="20838"/>
                  <a:pt x="2270" y="20877"/>
                  <a:pt x="2328" y="20884"/>
                </a:cubicBezTo>
                <a:cubicBezTo>
                  <a:pt x="2370" y="20889"/>
                  <a:pt x="2399" y="20914"/>
                  <a:pt x="2428" y="20970"/>
                </a:cubicBezTo>
                <a:cubicBezTo>
                  <a:pt x="2458" y="21030"/>
                  <a:pt x="2472" y="21041"/>
                  <a:pt x="2482" y="21015"/>
                </a:cubicBezTo>
                <a:cubicBezTo>
                  <a:pt x="2497" y="20978"/>
                  <a:pt x="2540" y="20997"/>
                  <a:pt x="2563" y="21051"/>
                </a:cubicBezTo>
                <a:cubicBezTo>
                  <a:pt x="2572" y="21072"/>
                  <a:pt x="2582" y="21069"/>
                  <a:pt x="2592" y="21044"/>
                </a:cubicBezTo>
                <a:cubicBezTo>
                  <a:pt x="2603" y="21018"/>
                  <a:pt x="2610" y="21017"/>
                  <a:pt x="2615" y="21040"/>
                </a:cubicBezTo>
                <a:cubicBezTo>
                  <a:pt x="2619" y="21059"/>
                  <a:pt x="2638" y="21076"/>
                  <a:pt x="2657" y="21076"/>
                </a:cubicBezTo>
                <a:cubicBezTo>
                  <a:pt x="2689" y="21076"/>
                  <a:pt x="2753" y="21129"/>
                  <a:pt x="2778" y="21177"/>
                </a:cubicBezTo>
                <a:cubicBezTo>
                  <a:pt x="2784" y="21189"/>
                  <a:pt x="2826" y="21201"/>
                  <a:pt x="2871" y="21202"/>
                </a:cubicBezTo>
                <a:cubicBezTo>
                  <a:pt x="2966" y="21205"/>
                  <a:pt x="3006" y="21220"/>
                  <a:pt x="3046" y="21266"/>
                </a:cubicBezTo>
                <a:cubicBezTo>
                  <a:pt x="3066" y="21288"/>
                  <a:pt x="3078" y="21287"/>
                  <a:pt x="3082" y="21266"/>
                </a:cubicBezTo>
                <a:cubicBezTo>
                  <a:pt x="3086" y="21248"/>
                  <a:pt x="3098" y="21243"/>
                  <a:pt x="3109" y="21253"/>
                </a:cubicBezTo>
                <a:cubicBezTo>
                  <a:pt x="3120" y="21264"/>
                  <a:pt x="3172" y="21278"/>
                  <a:pt x="3225" y="21285"/>
                </a:cubicBezTo>
                <a:cubicBezTo>
                  <a:pt x="3278" y="21291"/>
                  <a:pt x="3320" y="21299"/>
                  <a:pt x="3320" y="21302"/>
                </a:cubicBezTo>
                <a:cubicBezTo>
                  <a:pt x="3320" y="21321"/>
                  <a:pt x="3371" y="21317"/>
                  <a:pt x="3375" y="21297"/>
                </a:cubicBezTo>
                <a:cubicBezTo>
                  <a:pt x="3382" y="21267"/>
                  <a:pt x="3458" y="21299"/>
                  <a:pt x="3472" y="21338"/>
                </a:cubicBezTo>
                <a:cubicBezTo>
                  <a:pt x="3478" y="21353"/>
                  <a:pt x="3487" y="21353"/>
                  <a:pt x="3493" y="21338"/>
                </a:cubicBezTo>
                <a:cubicBezTo>
                  <a:pt x="3500" y="21322"/>
                  <a:pt x="3527" y="21316"/>
                  <a:pt x="3554" y="21325"/>
                </a:cubicBezTo>
                <a:cubicBezTo>
                  <a:pt x="3581" y="21334"/>
                  <a:pt x="3610" y="21339"/>
                  <a:pt x="3619" y="21338"/>
                </a:cubicBezTo>
                <a:cubicBezTo>
                  <a:pt x="3643" y="21334"/>
                  <a:pt x="3822" y="21330"/>
                  <a:pt x="3891" y="21331"/>
                </a:cubicBezTo>
                <a:cubicBezTo>
                  <a:pt x="3984" y="21333"/>
                  <a:pt x="4047" y="21320"/>
                  <a:pt x="4059" y="21297"/>
                </a:cubicBezTo>
                <a:cubicBezTo>
                  <a:pt x="4065" y="21286"/>
                  <a:pt x="4089" y="21281"/>
                  <a:pt x="4113" y="21285"/>
                </a:cubicBezTo>
                <a:cubicBezTo>
                  <a:pt x="4137" y="21289"/>
                  <a:pt x="4185" y="21280"/>
                  <a:pt x="4220" y="21264"/>
                </a:cubicBezTo>
                <a:cubicBezTo>
                  <a:pt x="4259" y="21245"/>
                  <a:pt x="4288" y="21245"/>
                  <a:pt x="4296" y="21264"/>
                </a:cubicBezTo>
                <a:cubicBezTo>
                  <a:pt x="4304" y="21283"/>
                  <a:pt x="4318" y="21283"/>
                  <a:pt x="4336" y="21262"/>
                </a:cubicBezTo>
                <a:cubicBezTo>
                  <a:pt x="4351" y="21243"/>
                  <a:pt x="4394" y="21224"/>
                  <a:pt x="4433" y="21219"/>
                </a:cubicBezTo>
                <a:cubicBezTo>
                  <a:pt x="4595" y="21199"/>
                  <a:pt x="4673" y="21177"/>
                  <a:pt x="4686" y="21148"/>
                </a:cubicBezTo>
                <a:cubicBezTo>
                  <a:pt x="4693" y="21130"/>
                  <a:pt x="4725" y="21119"/>
                  <a:pt x="4756" y="21122"/>
                </a:cubicBezTo>
                <a:cubicBezTo>
                  <a:pt x="4788" y="21126"/>
                  <a:pt x="4816" y="21120"/>
                  <a:pt x="4819" y="21108"/>
                </a:cubicBezTo>
                <a:cubicBezTo>
                  <a:pt x="4821" y="21095"/>
                  <a:pt x="4851" y="21081"/>
                  <a:pt x="4886" y="21078"/>
                </a:cubicBezTo>
                <a:cubicBezTo>
                  <a:pt x="4920" y="21075"/>
                  <a:pt x="4955" y="21053"/>
                  <a:pt x="4965" y="21029"/>
                </a:cubicBezTo>
                <a:cubicBezTo>
                  <a:pt x="4974" y="21006"/>
                  <a:pt x="4996" y="20990"/>
                  <a:pt x="5014" y="20994"/>
                </a:cubicBezTo>
                <a:cubicBezTo>
                  <a:pt x="5032" y="20997"/>
                  <a:pt x="5052" y="20990"/>
                  <a:pt x="5059" y="20975"/>
                </a:cubicBezTo>
                <a:cubicBezTo>
                  <a:pt x="5065" y="20960"/>
                  <a:pt x="5084" y="20946"/>
                  <a:pt x="5102" y="20947"/>
                </a:cubicBezTo>
                <a:cubicBezTo>
                  <a:pt x="5119" y="20948"/>
                  <a:pt x="5155" y="20939"/>
                  <a:pt x="5182" y="20928"/>
                </a:cubicBezTo>
                <a:cubicBezTo>
                  <a:pt x="5209" y="20917"/>
                  <a:pt x="5264" y="20905"/>
                  <a:pt x="5305" y="20899"/>
                </a:cubicBezTo>
                <a:cubicBezTo>
                  <a:pt x="5346" y="20893"/>
                  <a:pt x="5384" y="20873"/>
                  <a:pt x="5390" y="20854"/>
                </a:cubicBezTo>
                <a:cubicBezTo>
                  <a:pt x="5397" y="20836"/>
                  <a:pt x="5409" y="20828"/>
                  <a:pt x="5417" y="20837"/>
                </a:cubicBezTo>
                <a:cubicBezTo>
                  <a:pt x="5426" y="20847"/>
                  <a:pt x="5440" y="20835"/>
                  <a:pt x="5449" y="20812"/>
                </a:cubicBezTo>
                <a:cubicBezTo>
                  <a:pt x="5458" y="20789"/>
                  <a:pt x="5477" y="20768"/>
                  <a:pt x="5490" y="20764"/>
                </a:cubicBezTo>
                <a:cubicBezTo>
                  <a:pt x="5513" y="20757"/>
                  <a:pt x="5622" y="20694"/>
                  <a:pt x="5644" y="20675"/>
                </a:cubicBezTo>
                <a:cubicBezTo>
                  <a:pt x="5650" y="20670"/>
                  <a:pt x="5665" y="20649"/>
                  <a:pt x="5678" y="20629"/>
                </a:cubicBezTo>
                <a:cubicBezTo>
                  <a:pt x="5690" y="20608"/>
                  <a:pt x="5703" y="20598"/>
                  <a:pt x="5707" y="20607"/>
                </a:cubicBezTo>
                <a:cubicBezTo>
                  <a:pt x="5710" y="20617"/>
                  <a:pt x="5724" y="20608"/>
                  <a:pt x="5737" y="20586"/>
                </a:cubicBezTo>
                <a:cubicBezTo>
                  <a:pt x="5751" y="20565"/>
                  <a:pt x="5783" y="20542"/>
                  <a:pt x="5810" y="20536"/>
                </a:cubicBezTo>
                <a:cubicBezTo>
                  <a:pt x="5836" y="20529"/>
                  <a:pt x="5869" y="20504"/>
                  <a:pt x="5882" y="20479"/>
                </a:cubicBezTo>
                <a:cubicBezTo>
                  <a:pt x="5896" y="20453"/>
                  <a:pt x="5920" y="20424"/>
                  <a:pt x="5938" y="20415"/>
                </a:cubicBezTo>
                <a:cubicBezTo>
                  <a:pt x="5956" y="20407"/>
                  <a:pt x="5982" y="20385"/>
                  <a:pt x="5995" y="20365"/>
                </a:cubicBezTo>
                <a:cubicBezTo>
                  <a:pt x="6054" y="20274"/>
                  <a:pt x="6062" y="20264"/>
                  <a:pt x="6078" y="20264"/>
                </a:cubicBezTo>
                <a:cubicBezTo>
                  <a:pt x="6087" y="20264"/>
                  <a:pt x="6097" y="20241"/>
                  <a:pt x="6101" y="20215"/>
                </a:cubicBezTo>
                <a:cubicBezTo>
                  <a:pt x="6108" y="20159"/>
                  <a:pt x="6165" y="20069"/>
                  <a:pt x="6193" y="20069"/>
                </a:cubicBezTo>
                <a:cubicBezTo>
                  <a:pt x="6204" y="20069"/>
                  <a:pt x="6215" y="20055"/>
                  <a:pt x="6219" y="20038"/>
                </a:cubicBezTo>
                <a:cubicBezTo>
                  <a:pt x="6222" y="20021"/>
                  <a:pt x="6241" y="20014"/>
                  <a:pt x="6260" y="20025"/>
                </a:cubicBezTo>
                <a:cubicBezTo>
                  <a:pt x="6279" y="20036"/>
                  <a:pt x="6291" y="20033"/>
                  <a:pt x="6287" y="20019"/>
                </a:cubicBezTo>
                <a:cubicBezTo>
                  <a:pt x="6274" y="19978"/>
                  <a:pt x="6300" y="19907"/>
                  <a:pt x="6327" y="19907"/>
                </a:cubicBezTo>
                <a:cubicBezTo>
                  <a:pt x="6341" y="19907"/>
                  <a:pt x="6364" y="19877"/>
                  <a:pt x="6380" y="19842"/>
                </a:cubicBezTo>
                <a:cubicBezTo>
                  <a:pt x="6395" y="19806"/>
                  <a:pt x="6416" y="19776"/>
                  <a:pt x="6428" y="19776"/>
                </a:cubicBezTo>
                <a:cubicBezTo>
                  <a:pt x="6440" y="19776"/>
                  <a:pt x="6456" y="19756"/>
                  <a:pt x="6463" y="19730"/>
                </a:cubicBezTo>
                <a:cubicBezTo>
                  <a:pt x="6470" y="19702"/>
                  <a:pt x="6489" y="19689"/>
                  <a:pt x="6507" y="19696"/>
                </a:cubicBezTo>
                <a:cubicBezTo>
                  <a:pt x="6537" y="19707"/>
                  <a:pt x="6555" y="19671"/>
                  <a:pt x="6555" y="19599"/>
                </a:cubicBezTo>
                <a:cubicBezTo>
                  <a:pt x="6555" y="19581"/>
                  <a:pt x="6566" y="19562"/>
                  <a:pt x="6579" y="19557"/>
                </a:cubicBezTo>
                <a:cubicBezTo>
                  <a:pt x="6592" y="19551"/>
                  <a:pt x="6614" y="19511"/>
                  <a:pt x="6628" y="19468"/>
                </a:cubicBezTo>
                <a:cubicBezTo>
                  <a:pt x="6642" y="19425"/>
                  <a:pt x="6662" y="19388"/>
                  <a:pt x="6673" y="19388"/>
                </a:cubicBezTo>
                <a:cubicBezTo>
                  <a:pt x="6684" y="19388"/>
                  <a:pt x="6711" y="19332"/>
                  <a:pt x="6734" y="19264"/>
                </a:cubicBezTo>
                <a:cubicBezTo>
                  <a:pt x="6757" y="19195"/>
                  <a:pt x="6797" y="19098"/>
                  <a:pt x="6824" y="19046"/>
                </a:cubicBezTo>
                <a:cubicBezTo>
                  <a:pt x="6852" y="18994"/>
                  <a:pt x="6876" y="18925"/>
                  <a:pt x="6879" y="18892"/>
                </a:cubicBezTo>
                <a:cubicBezTo>
                  <a:pt x="6884" y="18842"/>
                  <a:pt x="6889" y="18837"/>
                  <a:pt x="6908" y="18867"/>
                </a:cubicBezTo>
                <a:cubicBezTo>
                  <a:pt x="6927" y="18898"/>
                  <a:pt x="6930" y="18895"/>
                  <a:pt x="6930" y="18837"/>
                </a:cubicBezTo>
                <a:cubicBezTo>
                  <a:pt x="6930" y="18796"/>
                  <a:pt x="6940" y="18757"/>
                  <a:pt x="6957" y="18738"/>
                </a:cubicBezTo>
                <a:cubicBezTo>
                  <a:pt x="6974" y="18719"/>
                  <a:pt x="6984" y="18682"/>
                  <a:pt x="6984" y="18641"/>
                </a:cubicBezTo>
                <a:cubicBezTo>
                  <a:pt x="6984" y="18604"/>
                  <a:pt x="6992" y="18567"/>
                  <a:pt x="7000" y="18557"/>
                </a:cubicBezTo>
                <a:cubicBezTo>
                  <a:pt x="7009" y="18547"/>
                  <a:pt x="7013" y="18522"/>
                  <a:pt x="7010" y="18500"/>
                </a:cubicBezTo>
                <a:cubicBezTo>
                  <a:pt x="7004" y="18451"/>
                  <a:pt x="7041" y="18343"/>
                  <a:pt x="7060" y="18356"/>
                </a:cubicBezTo>
                <a:cubicBezTo>
                  <a:pt x="7075" y="18367"/>
                  <a:pt x="7081" y="18310"/>
                  <a:pt x="7086" y="18101"/>
                </a:cubicBezTo>
                <a:cubicBezTo>
                  <a:pt x="7090" y="17928"/>
                  <a:pt x="7110" y="17845"/>
                  <a:pt x="7135" y="17903"/>
                </a:cubicBezTo>
                <a:cubicBezTo>
                  <a:pt x="7151" y="17939"/>
                  <a:pt x="7151" y="17938"/>
                  <a:pt x="7138" y="17888"/>
                </a:cubicBezTo>
                <a:cubicBezTo>
                  <a:pt x="7125" y="17839"/>
                  <a:pt x="7125" y="17818"/>
                  <a:pt x="7143" y="17744"/>
                </a:cubicBezTo>
                <a:cubicBezTo>
                  <a:pt x="7193" y="17531"/>
                  <a:pt x="7201" y="17481"/>
                  <a:pt x="7184" y="17462"/>
                </a:cubicBezTo>
                <a:cubicBezTo>
                  <a:pt x="7165" y="17439"/>
                  <a:pt x="7165" y="17346"/>
                  <a:pt x="7185" y="17265"/>
                </a:cubicBezTo>
                <a:cubicBezTo>
                  <a:pt x="7197" y="17220"/>
                  <a:pt x="7198" y="17192"/>
                  <a:pt x="7189" y="17160"/>
                </a:cubicBezTo>
                <a:cubicBezTo>
                  <a:pt x="7173" y="17102"/>
                  <a:pt x="7185" y="17016"/>
                  <a:pt x="7206" y="17040"/>
                </a:cubicBezTo>
                <a:cubicBezTo>
                  <a:pt x="7227" y="17064"/>
                  <a:pt x="7228" y="17009"/>
                  <a:pt x="7208" y="16957"/>
                </a:cubicBezTo>
                <a:cubicBezTo>
                  <a:pt x="7199" y="16936"/>
                  <a:pt x="7194" y="16897"/>
                  <a:pt x="7197" y="16873"/>
                </a:cubicBezTo>
                <a:cubicBezTo>
                  <a:pt x="7200" y="16849"/>
                  <a:pt x="7191" y="16806"/>
                  <a:pt x="7175" y="16776"/>
                </a:cubicBezTo>
                <a:cubicBezTo>
                  <a:pt x="7152" y="16731"/>
                  <a:pt x="7150" y="16710"/>
                  <a:pt x="7159" y="16658"/>
                </a:cubicBezTo>
                <a:cubicBezTo>
                  <a:pt x="7167" y="16615"/>
                  <a:pt x="7177" y="16602"/>
                  <a:pt x="7191" y="16616"/>
                </a:cubicBezTo>
                <a:cubicBezTo>
                  <a:pt x="7204" y="16627"/>
                  <a:pt x="7212" y="16620"/>
                  <a:pt x="7212" y="16599"/>
                </a:cubicBezTo>
                <a:cubicBezTo>
                  <a:pt x="7212" y="16579"/>
                  <a:pt x="7209" y="16568"/>
                  <a:pt x="7204" y="16576"/>
                </a:cubicBezTo>
                <a:cubicBezTo>
                  <a:pt x="7184" y="16610"/>
                  <a:pt x="7150" y="16537"/>
                  <a:pt x="7153" y="16464"/>
                </a:cubicBezTo>
                <a:cubicBezTo>
                  <a:pt x="7154" y="16422"/>
                  <a:pt x="7150" y="16368"/>
                  <a:pt x="7144" y="16346"/>
                </a:cubicBezTo>
                <a:cubicBezTo>
                  <a:pt x="7137" y="16317"/>
                  <a:pt x="7139" y="16287"/>
                  <a:pt x="7151" y="16246"/>
                </a:cubicBezTo>
                <a:cubicBezTo>
                  <a:pt x="7173" y="16175"/>
                  <a:pt x="7174" y="16139"/>
                  <a:pt x="7154" y="16162"/>
                </a:cubicBezTo>
                <a:cubicBezTo>
                  <a:pt x="7134" y="16185"/>
                  <a:pt x="7089" y="15967"/>
                  <a:pt x="7096" y="15881"/>
                </a:cubicBezTo>
                <a:cubicBezTo>
                  <a:pt x="7102" y="15813"/>
                  <a:pt x="7064" y="15664"/>
                  <a:pt x="7045" y="15683"/>
                </a:cubicBezTo>
                <a:cubicBezTo>
                  <a:pt x="7030" y="15698"/>
                  <a:pt x="6987" y="15563"/>
                  <a:pt x="6980" y="15481"/>
                </a:cubicBezTo>
                <a:cubicBezTo>
                  <a:pt x="6974" y="15410"/>
                  <a:pt x="6940" y="15352"/>
                  <a:pt x="6910" y="15362"/>
                </a:cubicBezTo>
                <a:cubicBezTo>
                  <a:pt x="6903" y="15365"/>
                  <a:pt x="6893" y="15337"/>
                  <a:pt x="6889" y="15299"/>
                </a:cubicBezTo>
                <a:cubicBezTo>
                  <a:pt x="6884" y="15261"/>
                  <a:pt x="6876" y="15236"/>
                  <a:pt x="6870" y="15242"/>
                </a:cubicBezTo>
                <a:cubicBezTo>
                  <a:pt x="6865" y="15248"/>
                  <a:pt x="6857" y="15205"/>
                  <a:pt x="6853" y="15149"/>
                </a:cubicBezTo>
                <a:cubicBezTo>
                  <a:pt x="6849" y="15093"/>
                  <a:pt x="6843" y="15022"/>
                  <a:pt x="6839" y="14991"/>
                </a:cubicBezTo>
                <a:cubicBezTo>
                  <a:pt x="6832" y="14938"/>
                  <a:pt x="6831" y="14937"/>
                  <a:pt x="6812" y="14989"/>
                </a:cubicBezTo>
                <a:cubicBezTo>
                  <a:pt x="6798" y="15026"/>
                  <a:pt x="6789" y="15033"/>
                  <a:pt x="6784" y="15010"/>
                </a:cubicBezTo>
                <a:cubicBezTo>
                  <a:pt x="6774" y="14960"/>
                  <a:pt x="6702" y="14868"/>
                  <a:pt x="6670" y="14864"/>
                </a:cubicBezTo>
                <a:cubicBezTo>
                  <a:pt x="6649" y="14862"/>
                  <a:pt x="6643" y="14847"/>
                  <a:pt x="6646" y="14801"/>
                </a:cubicBezTo>
                <a:cubicBezTo>
                  <a:pt x="6648" y="14756"/>
                  <a:pt x="6644" y="14746"/>
                  <a:pt x="6632" y="14761"/>
                </a:cubicBezTo>
                <a:cubicBezTo>
                  <a:pt x="6621" y="14773"/>
                  <a:pt x="6612" y="14762"/>
                  <a:pt x="6608" y="14736"/>
                </a:cubicBezTo>
                <a:cubicBezTo>
                  <a:pt x="6605" y="14711"/>
                  <a:pt x="6584" y="14651"/>
                  <a:pt x="6560" y="14605"/>
                </a:cubicBezTo>
                <a:cubicBezTo>
                  <a:pt x="6537" y="14559"/>
                  <a:pt x="6517" y="14497"/>
                  <a:pt x="6517" y="14468"/>
                </a:cubicBezTo>
                <a:cubicBezTo>
                  <a:pt x="6517" y="14420"/>
                  <a:pt x="6515" y="14419"/>
                  <a:pt x="6498" y="14464"/>
                </a:cubicBezTo>
                <a:cubicBezTo>
                  <a:pt x="6481" y="14509"/>
                  <a:pt x="6475" y="14506"/>
                  <a:pt x="6437" y="14440"/>
                </a:cubicBezTo>
                <a:cubicBezTo>
                  <a:pt x="6393" y="14366"/>
                  <a:pt x="6389" y="14338"/>
                  <a:pt x="6385" y="14035"/>
                </a:cubicBezTo>
                <a:cubicBezTo>
                  <a:pt x="6384" y="13960"/>
                  <a:pt x="6396" y="13731"/>
                  <a:pt x="6415" y="13474"/>
                </a:cubicBezTo>
                <a:cubicBezTo>
                  <a:pt x="6424" y="13346"/>
                  <a:pt x="6435" y="13175"/>
                  <a:pt x="6437" y="13094"/>
                </a:cubicBezTo>
                <a:cubicBezTo>
                  <a:pt x="6440" y="13014"/>
                  <a:pt x="6449" y="12846"/>
                  <a:pt x="6458" y="12721"/>
                </a:cubicBezTo>
                <a:cubicBezTo>
                  <a:pt x="6466" y="12596"/>
                  <a:pt x="6480" y="12283"/>
                  <a:pt x="6490" y="12025"/>
                </a:cubicBezTo>
                <a:cubicBezTo>
                  <a:pt x="6499" y="11766"/>
                  <a:pt x="6512" y="11445"/>
                  <a:pt x="6517" y="11311"/>
                </a:cubicBezTo>
                <a:cubicBezTo>
                  <a:pt x="6531" y="10966"/>
                  <a:pt x="6531" y="9650"/>
                  <a:pt x="6516" y="9415"/>
                </a:cubicBezTo>
                <a:cubicBezTo>
                  <a:pt x="6510" y="9306"/>
                  <a:pt x="6495" y="9086"/>
                  <a:pt x="6484" y="8925"/>
                </a:cubicBezTo>
                <a:cubicBezTo>
                  <a:pt x="6455" y="8521"/>
                  <a:pt x="6434" y="8186"/>
                  <a:pt x="6420" y="7938"/>
                </a:cubicBezTo>
                <a:cubicBezTo>
                  <a:pt x="6407" y="7707"/>
                  <a:pt x="6376" y="7403"/>
                  <a:pt x="6338" y="7125"/>
                </a:cubicBezTo>
                <a:cubicBezTo>
                  <a:pt x="6324" y="7027"/>
                  <a:pt x="6305" y="6859"/>
                  <a:pt x="6296" y="6752"/>
                </a:cubicBezTo>
                <a:cubicBezTo>
                  <a:pt x="6258" y="6351"/>
                  <a:pt x="5990" y="4741"/>
                  <a:pt x="5878" y="4239"/>
                </a:cubicBezTo>
                <a:cubicBezTo>
                  <a:pt x="5737" y="3613"/>
                  <a:pt x="5679" y="3378"/>
                  <a:pt x="5596" y="3106"/>
                </a:cubicBezTo>
                <a:cubicBezTo>
                  <a:pt x="5455" y="2645"/>
                  <a:pt x="5335" y="2283"/>
                  <a:pt x="5280" y="2161"/>
                </a:cubicBezTo>
                <a:cubicBezTo>
                  <a:pt x="5231" y="2051"/>
                  <a:pt x="5180" y="1924"/>
                  <a:pt x="5071" y="1634"/>
                </a:cubicBezTo>
                <a:cubicBezTo>
                  <a:pt x="5038" y="1548"/>
                  <a:pt x="5000" y="1454"/>
                  <a:pt x="4986" y="1425"/>
                </a:cubicBezTo>
                <a:cubicBezTo>
                  <a:pt x="4972" y="1395"/>
                  <a:pt x="4925" y="1283"/>
                  <a:pt x="4883" y="1174"/>
                </a:cubicBezTo>
                <a:cubicBezTo>
                  <a:pt x="4799" y="952"/>
                  <a:pt x="4720" y="786"/>
                  <a:pt x="4682" y="752"/>
                </a:cubicBezTo>
                <a:cubicBezTo>
                  <a:pt x="4668" y="739"/>
                  <a:pt x="4614" y="657"/>
                  <a:pt x="4564" y="572"/>
                </a:cubicBezTo>
                <a:cubicBezTo>
                  <a:pt x="4471" y="417"/>
                  <a:pt x="4369" y="335"/>
                  <a:pt x="4184" y="264"/>
                </a:cubicBezTo>
                <a:cubicBezTo>
                  <a:pt x="4151" y="252"/>
                  <a:pt x="4107" y="223"/>
                  <a:pt x="4086" y="201"/>
                </a:cubicBezTo>
                <a:cubicBezTo>
                  <a:pt x="3933" y="36"/>
                  <a:pt x="3776" y="-14"/>
                  <a:pt x="3457" y="3"/>
                </a:cubicBezTo>
                <a:close/>
                <a:moveTo>
                  <a:pt x="10136" y="638"/>
                </a:moveTo>
                <a:cubicBezTo>
                  <a:pt x="10033" y="646"/>
                  <a:pt x="9940" y="668"/>
                  <a:pt x="9867" y="705"/>
                </a:cubicBezTo>
                <a:cubicBezTo>
                  <a:pt x="9831" y="723"/>
                  <a:pt x="9774" y="751"/>
                  <a:pt x="9742" y="766"/>
                </a:cubicBezTo>
                <a:cubicBezTo>
                  <a:pt x="9477" y="894"/>
                  <a:pt x="9381" y="986"/>
                  <a:pt x="9143" y="1336"/>
                </a:cubicBezTo>
                <a:cubicBezTo>
                  <a:pt x="8987" y="1565"/>
                  <a:pt x="8911" y="1703"/>
                  <a:pt x="8716" y="2100"/>
                </a:cubicBezTo>
                <a:cubicBezTo>
                  <a:pt x="8575" y="2387"/>
                  <a:pt x="7906" y="4413"/>
                  <a:pt x="7855" y="4710"/>
                </a:cubicBezTo>
                <a:cubicBezTo>
                  <a:pt x="7836" y="4821"/>
                  <a:pt x="7759" y="5128"/>
                  <a:pt x="7698" y="5338"/>
                </a:cubicBezTo>
                <a:cubicBezTo>
                  <a:pt x="7676" y="5417"/>
                  <a:pt x="7657" y="5490"/>
                  <a:pt x="7657" y="5503"/>
                </a:cubicBezTo>
                <a:cubicBezTo>
                  <a:pt x="7657" y="5516"/>
                  <a:pt x="7633" y="5654"/>
                  <a:pt x="7603" y="5809"/>
                </a:cubicBezTo>
                <a:cubicBezTo>
                  <a:pt x="7573" y="5964"/>
                  <a:pt x="7549" y="6102"/>
                  <a:pt x="7549" y="6117"/>
                </a:cubicBezTo>
                <a:cubicBezTo>
                  <a:pt x="7549" y="6132"/>
                  <a:pt x="7541" y="6163"/>
                  <a:pt x="7532" y="6187"/>
                </a:cubicBezTo>
                <a:cubicBezTo>
                  <a:pt x="7522" y="6210"/>
                  <a:pt x="7503" y="6300"/>
                  <a:pt x="7488" y="6387"/>
                </a:cubicBezTo>
                <a:cubicBezTo>
                  <a:pt x="7448" y="6622"/>
                  <a:pt x="7321" y="7595"/>
                  <a:pt x="7310" y="7752"/>
                </a:cubicBezTo>
                <a:cubicBezTo>
                  <a:pt x="7293" y="7987"/>
                  <a:pt x="7255" y="8403"/>
                  <a:pt x="7243" y="8467"/>
                </a:cubicBezTo>
                <a:cubicBezTo>
                  <a:pt x="7188" y="8776"/>
                  <a:pt x="7156" y="10773"/>
                  <a:pt x="7196" y="11489"/>
                </a:cubicBezTo>
                <a:cubicBezTo>
                  <a:pt x="7204" y="11649"/>
                  <a:pt x="7221" y="11964"/>
                  <a:pt x="7233" y="12187"/>
                </a:cubicBezTo>
                <a:cubicBezTo>
                  <a:pt x="7253" y="12565"/>
                  <a:pt x="7266" y="12749"/>
                  <a:pt x="7306" y="13240"/>
                </a:cubicBezTo>
                <a:cubicBezTo>
                  <a:pt x="7315" y="13347"/>
                  <a:pt x="7324" y="13472"/>
                  <a:pt x="7328" y="13516"/>
                </a:cubicBezTo>
                <a:cubicBezTo>
                  <a:pt x="7350" y="13821"/>
                  <a:pt x="7451" y="14693"/>
                  <a:pt x="7498" y="14976"/>
                </a:cubicBezTo>
                <a:cubicBezTo>
                  <a:pt x="7554" y="15320"/>
                  <a:pt x="7649" y="15811"/>
                  <a:pt x="7694" y="15995"/>
                </a:cubicBezTo>
                <a:cubicBezTo>
                  <a:pt x="7708" y="16050"/>
                  <a:pt x="7723" y="16116"/>
                  <a:pt x="7727" y="16143"/>
                </a:cubicBezTo>
                <a:cubicBezTo>
                  <a:pt x="7742" y="16248"/>
                  <a:pt x="7784" y="16441"/>
                  <a:pt x="7810" y="16525"/>
                </a:cubicBezTo>
                <a:cubicBezTo>
                  <a:pt x="7837" y="16612"/>
                  <a:pt x="8018" y="17257"/>
                  <a:pt x="8089" y="17517"/>
                </a:cubicBezTo>
                <a:cubicBezTo>
                  <a:pt x="8148" y="17734"/>
                  <a:pt x="8324" y="18187"/>
                  <a:pt x="8350" y="18187"/>
                </a:cubicBezTo>
                <a:cubicBezTo>
                  <a:pt x="8356" y="18187"/>
                  <a:pt x="8392" y="18274"/>
                  <a:pt x="8430" y="18379"/>
                </a:cubicBezTo>
                <a:cubicBezTo>
                  <a:pt x="8468" y="18485"/>
                  <a:pt x="8511" y="18606"/>
                  <a:pt x="8526" y="18647"/>
                </a:cubicBezTo>
                <a:cubicBezTo>
                  <a:pt x="8541" y="18689"/>
                  <a:pt x="8565" y="18747"/>
                  <a:pt x="8581" y="18776"/>
                </a:cubicBezTo>
                <a:cubicBezTo>
                  <a:pt x="8608" y="18828"/>
                  <a:pt x="8618" y="18961"/>
                  <a:pt x="8599" y="19019"/>
                </a:cubicBezTo>
                <a:cubicBezTo>
                  <a:pt x="8594" y="19031"/>
                  <a:pt x="8594" y="19072"/>
                  <a:pt x="8597" y="19112"/>
                </a:cubicBezTo>
                <a:cubicBezTo>
                  <a:pt x="8602" y="19164"/>
                  <a:pt x="8596" y="19198"/>
                  <a:pt x="8575" y="19238"/>
                </a:cubicBezTo>
                <a:cubicBezTo>
                  <a:pt x="8560" y="19269"/>
                  <a:pt x="8542" y="19285"/>
                  <a:pt x="8536" y="19274"/>
                </a:cubicBezTo>
                <a:cubicBezTo>
                  <a:pt x="8531" y="19263"/>
                  <a:pt x="8526" y="19276"/>
                  <a:pt x="8526" y="19304"/>
                </a:cubicBezTo>
                <a:cubicBezTo>
                  <a:pt x="8526" y="19331"/>
                  <a:pt x="8513" y="19374"/>
                  <a:pt x="8497" y="19399"/>
                </a:cubicBezTo>
                <a:cubicBezTo>
                  <a:pt x="8478" y="19429"/>
                  <a:pt x="8473" y="19450"/>
                  <a:pt x="8481" y="19466"/>
                </a:cubicBezTo>
                <a:cubicBezTo>
                  <a:pt x="8490" y="19482"/>
                  <a:pt x="8490" y="19505"/>
                  <a:pt x="8483" y="19529"/>
                </a:cubicBezTo>
                <a:cubicBezTo>
                  <a:pt x="8472" y="19570"/>
                  <a:pt x="8509" y="19739"/>
                  <a:pt x="8522" y="19702"/>
                </a:cubicBezTo>
                <a:cubicBezTo>
                  <a:pt x="8532" y="19670"/>
                  <a:pt x="8569" y="19743"/>
                  <a:pt x="8569" y="19797"/>
                </a:cubicBezTo>
                <a:cubicBezTo>
                  <a:pt x="8569" y="19825"/>
                  <a:pt x="8575" y="19842"/>
                  <a:pt x="8583" y="19833"/>
                </a:cubicBezTo>
                <a:cubicBezTo>
                  <a:pt x="8591" y="19824"/>
                  <a:pt x="8613" y="19868"/>
                  <a:pt x="8634" y="19928"/>
                </a:cubicBezTo>
                <a:cubicBezTo>
                  <a:pt x="8668" y="20030"/>
                  <a:pt x="8671" y="20046"/>
                  <a:pt x="8659" y="20135"/>
                </a:cubicBezTo>
                <a:cubicBezTo>
                  <a:pt x="8648" y="20228"/>
                  <a:pt x="8649" y="20235"/>
                  <a:pt x="8695" y="20329"/>
                </a:cubicBezTo>
                <a:cubicBezTo>
                  <a:pt x="8722" y="20383"/>
                  <a:pt x="8748" y="20426"/>
                  <a:pt x="8752" y="20426"/>
                </a:cubicBezTo>
                <a:cubicBezTo>
                  <a:pt x="8757" y="20426"/>
                  <a:pt x="8775" y="20466"/>
                  <a:pt x="8793" y="20515"/>
                </a:cubicBezTo>
                <a:cubicBezTo>
                  <a:pt x="8833" y="20629"/>
                  <a:pt x="8948" y="20822"/>
                  <a:pt x="8969" y="20810"/>
                </a:cubicBezTo>
                <a:cubicBezTo>
                  <a:pt x="8973" y="20808"/>
                  <a:pt x="8991" y="20825"/>
                  <a:pt x="9009" y="20848"/>
                </a:cubicBezTo>
                <a:cubicBezTo>
                  <a:pt x="9027" y="20872"/>
                  <a:pt x="9053" y="20896"/>
                  <a:pt x="9067" y="20903"/>
                </a:cubicBezTo>
                <a:cubicBezTo>
                  <a:pt x="9081" y="20910"/>
                  <a:pt x="9103" y="20938"/>
                  <a:pt x="9117" y="20964"/>
                </a:cubicBezTo>
                <a:cubicBezTo>
                  <a:pt x="9144" y="21018"/>
                  <a:pt x="9264" y="21117"/>
                  <a:pt x="9272" y="21093"/>
                </a:cubicBezTo>
                <a:cubicBezTo>
                  <a:pt x="9275" y="21084"/>
                  <a:pt x="9291" y="21097"/>
                  <a:pt x="9307" y="21122"/>
                </a:cubicBezTo>
                <a:cubicBezTo>
                  <a:pt x="9323" y="21147"/>
                  <a:pt x="9362" y="21177"/>
                  <a:pt x="9394" y="21188"/>
                </a:cubicBezTo>
                <a:cubicBezTo>
                  <a:pt x="9425" y="21199"/>
                  <a:pt x="9461" y="21221"/>
                  <a:pt x="9471" y="21238"/>
                </a:cubicBezTo>
                <a:cubicBezTo>
                  <a:pt x="9482" y="21255"/>
                  <a:pt x="9504" y="21270"/>
                  <a:pt x="9521" y="21270"/>
                </a:cubicBezTo>
                <a:cubicBezTo>
                  <a:pt x="9538" y="21270"/>
                  <a:pt x="9558" y="21285"/>
                  <a:pt x="9565" y="21306"/>
                </a:cubicBezTo>
                <a:cubicBezTo>
                  <a:pt x="9575" y="21334"/>
                  <a:pt x="9581" y="21335"/>
                  <a:pt x="9593" y="21306"/>
                </a:cubicBezTo>
                <a:cubicBezTo>
                  <a:pt x="9604" y="21277"/>
                  <a:pt x="9616" y="21280"/>
                  <a:pt x="9639" y="21316"/>
                </a:cubicBezTo>
                <a:cubicBezTo>
                  <a:pt x="9659" y="21347"/>
                  <a:pt x="9674" y="21353"/>
                  <a:pt x="9682" y="21333"/>
                </a:cubicBezTo>
                <a:cubicBezTo>
                  <a:pt x="9689" y="21316"/>
                  <a:pt x="9698" y="21312"/>
                  <a:pt x="9702" y="21325"/>
                </a:cubicBezTo>
                <a:cubicBezTo>
                  <a:pt x="9706" y="21338"/>
                  <a:pt x="9725" y="21351"/>
                  <a:pt x="9744" y="21354"/>
                </a:cubicBezTo>
                <a:cubicBezTo>
                  <a:pt x="9763" y="21358"/>
                  <a:pt x="9794" y="21378"/>
                  <a:pt x="9812" y="21399"/>
                </a:cubicBezTo>
                <a:cubicBezTo>
                  <a:pt x="9830" y="21419"/>
                  <a:pt x="9873" y="21442"/>
                  <a:pt x="9907" y="21447"/>
                </a:cubicBezTo>
                <a:cubicBezTo>
                  <a:pt x="9941" y="21452"/>
                  <a:pt x="9976" y="21473"/>
                  <a:pt x="9984" y="21494"/>
                </a:cubicBezTo>
                <a:cubicBezTo>
                  <a:pt x="9996" y="21523"/>
                  <a:pt x="10001" y="21519"/>
                  <a:pt x="10006" y="21481"/>
                </a:cubicBezTo>
                <a:cubicBezTo>
                  <a:pt x="10011" y="21442"/>
                  <a:pt x="10018" y="21438"/>
                  <a:pt x="10041" y="21464"/>
                </a:cubicBezTo>
                <a:cubicBezTo>
                  <a:pt x="10057" y="21482"/>
                  <a:pt x="10106" y="21503"/>
                  <a:pt x="10151" y="21511"/>
                </a:cubicBezTo>
                <a:cubicBezTo>
                  <a:pt x="10196" y="21518"/>
                  <a:pt x="10235" y="21532"/>
                  <a:pt x="10238" y="21542"/>
                </a:cubicBezTo>
                <a:cubicBezTo>
                  <a:pt x="10241" y="21552"/>
                  <a:pt x="10250" y="21534"/>
                  <a:pt x="10258" y="21504"/>
                </a:cubicBezTo>
                <a:cubicBezTo>
                  <a:pt x="10269" y="21459"/>
                  <a:pt x="10274" y="21457"/>
                  <a:pt x="10288" y="21492"/>
                </a:cubicBezTo>
                <a:cubicBezTo>
                  <a:pt x="10297" y="21515"/>
                  <a:pt x="10316" y="21530"/>
                  <a:pt x="10330" y="21525"/>
                </a:cubicBezTo>
                <a:cubicBezTo>
                  <a:pt x="10343" y="21521"/>
                  <a:pt x="10378" y="21530"/>
                  <a:pt x="10407" y="21544"/>
                </a:cubicBezTo>
                <a:cubicBezTo>
                  <a:pt x="10442" y="21561"/>
                  <a:pt x="10463" y="21557"/>
                  <a:pt x="10473" y="21532"/>
                </a:cubicBezTo>
                <a:cubicBezTo>
                  <a:pt x="10483" y="21507"/>
                  <a:pt x="10491" y="21504"/>
                  <a:pt x="10495" y="21525"/>
                </a:cubicBezTo>
                <a:cubicBezTo>
                  <a:pt x="10499" y="21543"/>
                  <a:pt x="10509" y="21552"/>
                  <a:pt x="10517" y="21542"/>
                </a:cubicBezTo>
                <a:cubicBezTo>
                  <a:pt x="10525" y="21533"/>
                  <a:pt x="10534" y="21537"/>
                  <a:pt x="10537" y="21553"/>
                </a:cubicBezTo>
                <a:cubicBezTo>
                  <a:pt x="10544" y="21586"/>
                  <a:pt x="10589" y="21583"/>
                  <a:pt x="10608" y="21548"/>
                </a:cubicBezTo>
                <a:cubicBezTo>
                  <a:pt x="10615" y="21535"/>
                  <a:pt x="10641" y="21533"/>
                  <a:pt x="10664" y="21544"/>
                </a:cubicBezTo>
                <a:cubicBezTo>
                  <a:pt x="10688" y="21556"/>
                  <a:pt x="10708" y="21552"/>
                  <a:pt x="10712" y="21534"/>
                </a:cubicBezTo>
                <a:cubicBezTo>
                  <a:pt x="10716" y="21514"/>
                  <a:pt x="10731" y="21511"/>
                  <a:pt x="10751" y="21527"/>
                </a:cubicBezTo>
                <a:cubicBezTo>
                  <a:pt x="10768" y="21542"/>
                  <a:pt x="10784" y="21548"/>
                  <a:pt x="10787" y="21540"/>
                </a:cubicBezTo>
                <a:cubicBezTo>
                  <a:pt x="10789" y="21532"/>
                  <a:pt x="10854" y="21520"/>
                  <a:pt x="10931" y="21513"/>
                </a:cubicBezTo>
                <a:cubicBezTo>
                  <a:pt x="11008" y="21505"/>
                  <a:pt x="11071" y="21495"/>
                  <a:pt x="11071" y="21494"/>
                </a:cubicBezTo>
                <a:cubicBezTo>
                  <a:pt x="11071" y="21492"/>
                  <a:pt x="11103" y="21487"/>
                  <a:pt x="11142" y="21481"/>
                </a:cubicBezTo>
                <a:cubicBezTo>
                  <a:pt x="11180" y="21475"/>
                  <a:pt x="11250" y="21456"/>
                  <a:pt x="11296" y="21441"/>
                </a:cubicBezTo>
                <a:cubicBezTo>
                  <a:pt x="11342" y="21426"/>
                  <a:pt x="11389" y="21423"/>
                  <a:pt x="11399" y="21435"/>
                </a:cubicBezTo>
                <a:cubicBezTo>
                  <a:pt x="11410" y="21446"/>
                  <a:pt x="11428" y="21442"/>
                  <a:pt x="11439" y="21424"/>
                </a:cubicBezTo>
                <a:cubicBezTo>
                  <a:pt x="11450" y="21406"/>
                  <a:pt x="11502" y="21386"/>
                  <a:pt x="11553" y="21380"/>
                </a:cubicBezTo>
                <a:cubicBezTo>
                  <a:pt x="11605" y="21373"/>
                  <a:pt x="11674" y="21358"/>
                  <a:pt x="11706" y="21346"/>
                </a:cubicBezTo>
                <a:cubicBezTo>
                  <a:pt x="11739" y="21334"/>
                  <a:pt x="11783" y="21322"/>
                  <a:pt x="11804" y="21321"/>
                </a:cubicBezTo>
                <a:cubicBezTo>
                  <a:pt x="11825" y="21319"/>
                  <a:pt x="11848" y="21306"/>
                  <a:pt x="11856" y="21291"/>
                </a:cubicBezTo>
                <a:cubicBezTo>
                  <a:pt x="11864" y="21276"/>
                  <a:pt x="11878" y="21272"/>
                  <a:pt x="11887" y="21283"/>
                </a:cubicBezTo>
                <a:cubicBezTo>
                  <a:pt x="11897" y="21293"/>
                  <a:pt x="11911" y="21286"/>
                  <a:pt x="11919" y="21266"/>
                </a:cubicBezTo>
                <a:cubicBezTo>
                  <a:pt x="11930" y="21238"/>
                  <a:pt x="11935" y="21241"/>
                  <a:pt x="11940" y="21281"/>
                </a:cubicBezTo>
                <a:cubicBezTo>
                  <a:pt x="11946" y="21327"/>
                  <a:pt x="11949" y="21326"/>
                  <a:pt x="11973" y="21281"/>
                </a:cubicBezTo>
                <a:cubicBezTo>
                  <a:pt x="11987" y="21253"/>
                  <a:pt x="12003" y="21240"/>
                  <a:pt x="12009" y="21251"/>
                </a:cubicBezTo>
                <a:cubicBezTo>
                  <a:pt x="12014" y="21262"/>
                  <a:pt x="12022" y="21255"/>
                  <a:pt x="12026" y="21238"/>
                </a:cubicBezTo>
                <a:cubicBezTo>
                  <a:pt x="12029" y="21221"/>
                  <a:pt x="12041" y="21207"/>
                  <a:pt x="12051" y="21207"/>
                </a:cubicBezTo>
                <a:cubicBezTo>
                  <a:pt x="12104" y="21204"/>
                  <a:pt x="12165" y="21171"/>
                  <a:pt x="12178" y="21139"/>
                </a:cubicBezTo>
                <a:cubicBezTo>
                  <a:pt x="12188" y="21114"/>
                  <a:pt x="12195" y="21114"/>
                  <a:pt x="12200" y="21137"/>
                </a:cubicBezTo>
                <a:cubicBezTo>
                  <a:pt x="12211" y="21188"/>
                  <a:pt x="12272" y="21178"/>
                  <a:pt x="12285" y="21122"/>
                </a:cubicBezTo>
                <a:cubicBezTo>
                  <a:pt x="12292" y="21096"/>
                  <a:pt x="12320" y="21067"/>
                  <a:pt x="12347" y="21057"/>
                </a:cubicBezTo>
                <a:cubicBezTo>
                  <a:pt x="12374" y="21047"/>
                  <a:pt x="12407" y="21032"/>
                  <a:pt x="12422" y="21025"/>
                </a:cubicBezTo>
                <a:cubicBezTo>
                  <a:pt x="12437" y="21019"/>
                  <a:pt x="12468" y="21006"/>
                  <a:pt x="12492" y="20996"/>
                </a:cubicBezTo>
                <a:cubicBezTo>
                  <a:pt x="12515" y="20986"/>
                  <a:pt x="12550" y="20953"/>
                  <a:pt x="12571" y="20924"/>
                </a:cubicBezTo>
                <a:cubicBezTo>
                  <a:pt x="12591" y="20895"/>
                  <a:pt x="12628" y="20872"/>
                  <a:pt x="12652" y="20873"/>
                </a:cubicBezTo>
                <a:cubicBezTo>
                  <a:pt x="12677" y="20874"/>
                  <a:pt x="12710" y="20848"/>
                  <a:pt x="12730" y="20812"/>
                </a:cubicBezTo>
                <a:cubicBezTo>
                  <a:pt x="12749" y="20778"/>
                  <a:pt x="12780" y="20751"/>
                  <a:pt x="12799" y="20751"/>
                </a:cubicBezTo>
                <a:cubicBezTo>
                  <a:pt x="12817" y="20751"/>
                  <a:pt x="12839" y="20729"/>
                  <a:pt x="12846" y="20702"/>
                </a:cubicBezTo>
                <a:cubicBezTo>
                  <a:pt x="12853" y="20676"/>
                  <a:pt x="12868" y="20654"/>
                  <a:pt x="12879" y="20654"/>
                </a:cubicBezTo>
                <a:cubicBezTo>
                  <a:pt x="12890" y="20654"/>
                  <a:pt x="12902" y="20638"/>
                  <a:pt x="12906" y="20620"/>
                </a:cubicBezTo>
                <a:cubicBezTo>
                  <a:pt x="12910" y="20602"/>
                  <a:pt x="12920" y="20589"/>
                  <a:pt x="12929" y="20589"/>
                </a:cubicBezTo>
                <a:cubicBezTo>
                  <a:pt x="12937" y="20589"/>
                  <a:pt x="12965" y="20558"/>
                  <a:pt x="12989" y="20523"/>
                </a:cubicBezTo>
                <a:cubicBezTo>
                  <a:pt x="13014" y="20488"/>
                  <a:pt x="13037" y="20465"/>
                  <a:pt x="13041" y="20472"/>
                </a:cubicBezTo>
                <a:cubicBezTo>
                  <a:pt x="13049" y="20487"/>
                  <a:pt x="13095" y="20441"/>
                  <a:pt x="13163" y="20350"/>
                </a:cubicBezTo>
                <a:cubicBezTo>
                  <a:pt x="13185" y="20320"/>
                  <a:pt x="13209" y="20295"/>
                  <a:pt x="13216" y="20295"/>
                </a:cubicBezTo>
                <a:cubicBezTo>
                  <a:pt x="13223" y="20295"/>
                  <a:pt x="13242" y="20267"/>
                  <a:pt x="13260" y="20230"/>
                </a:cubicBezTo>
                <a:cubicBezTo>
                  <a:pt x="13277" y="20193"/>
                  <a:pt x="13291" y="20169"/>
                  <a:pt x="13291" y="20179"/>
                </a:cubicBezTo>
                <a:cubicBezTo>
                  <a:pt x="13291" y="20189"/>
                  <a:pt x="13318" y="20163"/>
                  <a:pt x="13350" y="20120"/>
                </a:cubicBezTo>
                <a:cubicBezTo>
                  <a:pt x="13382" y="20077"/>
                  <a:pt x="13411" y="20049"/>
                  <a:pt x="13414" y="20057"/>
                </a:cubicBezTo>
                <a:cubicBezTo>
                  <a:pt x="13416" y="20064"/>
                  <a:pt x="13432" y="20048"/>
                  <a:pt x="13450" y="20021"/>
                </a:cubicBezTo>
                <a:cubicBezTo>
                  <a:pt x="13467" y="19994"/>
                  <a:pt x="13485" y="19973"/>
                  <a:pt x="13490" y="19972"/>
                </a:cubicBezTo>
                <a:cubicBezTo>
                  <a:pt x="13495" y="19972"/>
                  <a:pt x="13512" y="19941"/>
                  <a:pt x="13529" y="19903"/>
                </a:cubicBezTo>
                <a:cubicBezTo>
                  <a:pt x="13547" y="19865"/>
                  <a:pt x="13566" y="19844"/>
                  <a:pt x="13572" y="19856"/>
                </a:cubicBezTo>
                <a:cubicBezTo>
                  <a:pt x="13579" y="19868"/>
                  <a:pt x="13584" y="19865"/>
                  <a:pt x="13584" y="19848"/>
                </a:cubicBezTo>
                <a:cubicBezTo>
                  <a:pt x="13584" y="19807"/>
                  <a:pt x="13757" y="19475"/>
                  <a:pt x="13766" y="19500"/>
                </a:cubicBezTo>
                <a:cubicBezTo>
                  <a:pt x="13770" y="19511"/>
                  <a:pt x="13789" y="19473"/>
                  <a:pt x="13809" y="19415"/>
                </a:cubicBezTo>
                <a:cubicBezTo>
                  <a:pt x="13829" y="19358"/>
                  <a:pt x="13844" y="19322"/>
                  <a:pt x="13844" y="19337"/>
                </a:cubicBezTo>
                <a:cubicBezTo>
                  <a:pt x="13844" y="19353"/>
                  <a:pt x="13857" y="19334"/>
                  <a:pt x="13871" y="19293"/>
                </a:cubicBezTo>
                <a:cubicBezTo>
                  <a:pt x="13887" y="19249"/>
                  <a:pt x="13903" y="19228"/>
                  <a:pt x="13911" y="19242"/>
                </a:cubicBezTo>
                <a:cubicBezTo>
                  <a:pt x="13919" y="19257"/>
                  <a:pt x="13921" y="19254"/>
                  <a:pt x="13917" y="19234"/>
                </a:cubicBezTo>
                <a:cubicBezTo>
                  <a:pt x="13913" y="19216"/>
                  <a:pt x="13930" y="19163"/>
                  <a:pt x="13954" y="19116"/>
                </a:cubicBezTo>
                <a:cubicBezTo>
                  <a:pt x="13978" y="19069"/>
                  <a:pt x="13997" y="19039"/>
                  <a:pt x="13997" y="19050"/>
                </a:cubicBezTo>
                <a:cubicBezTo>
                  <a:pt x="13997" y="19062"/>
                  <a:pt x="14004" y="19053"/>
                  <a:pt x="14013" y="19031"/>
                </a:cubicBezTo>
                <a:cubicBezTo>
                  <a:pt x="14022" y="19009"/>
                  <a:pt x="14026" y="18978"/>
                  <a:pt x="14023" y="18962"/>
                </a:cubicBezTo>
                <a:cubicBezTo>
                  <a:pt x="14020" y="18946"/>
                  <a:pt x="14029" y="18920"/>
                  <a:pt x="14044" y="18903"/>
                </a:cubicBezTo>
                <a:cubicBezTo>
                  <a:pt x="14059" y="18886"/>
                  <a:pt x="14076" y="18842"/>
                  <a:pt x="14083" y="18806"/>
                </a:cubicBezTo>
                <a:cubicBezTo>
                  <a:pt x="14090" y="18766"/>
                  <a:pt x="14106" y="18738"/>
                  <a:pt x="14122" y="18738"/>
                </a:cubicBezTo>
                <a:cubicBezTo>
                  <a:pt x="14139" y="18738"/>
                  <a:pt x="14147" y="18725"/>
                  <a:pt x="14143" y="18704"/>
                </a:cubicBezTo>
                <a:cubicBezTo>
                  <a:pt x="14134" y="18659"/>
                  <a:pt x="14184" y="18446"/>
                  <a:pt x="14222" y="18371"/>
                </a:cubicBezTo>
                <a:cubicBezTo>
                  <a:pt x="14261" y="18294"/>
                  <a:pt x="14315" y="18068"/>
                  <a:pt x="14305" y="18023"/>
                </a:cubicBezTo>
                <a:cubicBezTo>
                  <a:pt x="14301" y="18004"/>
                  <a:pt x="14309" y="17980"/>
                  <a:pt x="14322" y="17970"/>
                </a:cubicBezTo>
                <a:cubicBezTo>
                  <a:pt x="14341" y="17956"/>
                  <a:pt x="14344" y="17935"/>
                  <a:pt x="14339" y="17877"/>
                </a:cubicBezTo>
                <a:cubicBezTo>
                  <a:pt x="14335" y="17825"/>
                  <a:pt x="14340" y="17789"/>
                  <a:pt x="14355" y="17757"/>
                </a:cubicBezTo>
                <a:cubicBezTo>
                  <a:pt x="14367" y="17732"/>
                  <a:pt x="14374" y="17702"/>
                  <a:pt x="14370" y="17692"/>
                </a:cubicBezTo>
                <a:cubicBezTo>
                  <a:pt x="14367" y="17681"/>
                  <a:pt x="14374" y="17658"/>
                  <a:pt x="14387" y="17637"/>
                </a:cubicBezTo>
                <a:cubicBezTo>
                  <a:pt x="14409" y="17602"/>
                  <a:pt x="14410" y="17595"/>
                  <a:pt x="14393" y="17540"/>
                </a:cubicBezTo>
                <a:cubicBezTo>
                  <a:pt x="14376" y="17484"/>
                  <a:pt x="14376" y="17472"/>
                  <a:pt x="14394" y="17371"/>
                </a:cubicBezTo>
                <a:cubicBezTo>
                  <a:pt x="14405" y="17311"/>
                  <a:pt x="14413" y="17252"/>
                  <a:pt x="14411" y="17238"/>
                </a:cubicBezTo>
                <a:cubicBezTo>
                  <a:pt x="14410" y="17224"/>
                  <a:pt x="14407" y="17182"/>
                  <a:pt x="14406" y="17147"/>
                </a:cubicBezTo>
                <a:cubicBezTo>
                  <a:pt x="14404" y="17112"/>
                  <a:pt x="14393" y="17062"/>
                  <a:pt x="14382" y="17035"/>
                </a:cubicBezTo>
                <a:cubicBezTo>
                  <a:pt x="14361" y="16987"/>
                  <a:pt x="14361" y="16987"/>
                  <a:pt x="14382" y="16938"/>
                </a:cubicBezTo>
                <a:cubicBezTo>
                  <a:pt x="14393" y="16912"/>
                  <a:pt x="14399" y="16890"/>
                  <a:pt x="14395" y="16890"/>
                </a:cubicBezTo>
                <a:cubicBezTo>
                  <a:pt x="14358" y="16890"/>
                  <a:pt x="14330" y="16827"/>
                  <a:pt x="14344" y="16776"/>
                </a:cubicBezTo>
                <a:cubicBezTo>
                  <a:pt x="14353" y="16744"/>
                  <a:pt x="14352" y="16727"/>
                  <a:pt x="14343" y="16711"/>
                </a:cubicBezTo>
                <a:cubicBezTo>
                  <a:pt x="14337" y="16698"/>
                  <a:pt x="14334" y="16655"/>
                  <a:pt x="14338" y="16614"/>
                </a:cubicBezTo>
                <a:cubicBezTo>
                  <a:pt x="14341" y="16572"/>
                  <a:pt x="14339" y="16528"/>
                  <a:pt x="14333" y="16516"/>
                </a:cubicBezTo>
                <a:cubicBezTo>
                  <a:pt x="14327" y="16505"/>
                  <a:pt x="14325" y="16482"/>
                  <a:pt x="14329" y="16464"/>
                </a:cubicBezTo>
                <a:cubicBezTo>
                  <a:pt x="14332" y="16446"/>
                  <a:pt x="14325" y="16423"/>
                  <a:pt x="14313" y="16413"/>
                </a:cubicBezTo>
                <a:cubicBezTo>
                  <a:pt x="14293" y="16398"/>
                  <a:pt x="14251" y="16251"/>
                  <a:pt x="14255" y="16208"/>
                </a:cubicBezTo>
                <a:cubicBezTo>
                  <a:pt x="14255" y="16200"/>
                  <a:pt x="14249" y="16181"/>
                  <a:pt x="14240" y="16166"/>
                </a:cubicBezTo>
                <a:cubicBezTo>
                  <a:pt x="14231" y="16150"/>
                  <a:pt x="14227" y="16112"/>
                  <a:pt x="14230" y="16065"/>
                </a:cubicBezTo>
                <a:cubicBezTo>
                  <a:pt x="14237" y="15992"/>
                  <a:pt x="14218" y="15950"/>
                  <a:pt x="14174" y="15936"/>
                </a:cubicBezTo>
                <a:cubicBezTo>
                  <a:pt x="14158" y="15931"/>
                  <a:pt x="14116" y="15818"/>
                  <a:pt x="14119" y="15789"/>
                </a:cubicBezTo>
                <a:cubicBezTo>
                  <a:pt x="14120" y="15776"/>
                  <a:pt x="14105" y="15722"/>
                  <a:pt x="14084" y="15666"/>
                </a:cubicBezTo>
                <a:cubicBezTo>
                  <a:pt x="14061" y="15602"/>
                  <a:pt x="14051" y="15547"/>
                  <a:pt x="14055" y="15514"/>
                </a:cubicBezTo>
                <a:cubicBezTo>
                  <a:pt x="14062" y="15459"/>
                  <a:pt x="14018" y="15374"/>
                  <a:pt x="13973" y="15354"/>
                </a:cubicBezTo>
                <a:cubicBezTo>
                  <a:pt x="13957" y="15347"/>
                  <a:pt x="13947" y="15318"/>
                  <a:pt x="13945" y="15272"/>
                </a:cubicBezTo>
                <a:cubicBezTo>
                  <a:pt x="13940" y="15188"/>
                  <a:pt x="13914" y="15147"/>
                  <a:pt x="13897" y="15198"/>
                </a:cubicBezTo>
                <a:cubicBezTo>
                  <a:pt x="13882" y="15240"/>
                  <a:pt x="13827" y="15135"/>
                  <a:pt x="13818" y="15048"/>
                </a:cubicBezTo>
                <a:cubicBezTo>
                  <a:pt x="13813" y="14997"/>
                  <a:pt x="13799" y="14985"/>
                  <a:pt x="13733" y="14974"/>
                </a:cubicBezTo>
                <a:cubicBezTo>
                  <a:pt x="13716" y="14971"/>
                  <a:pt x="13667" y="14805"/>
                  <a:pt x="13676" y="14778"/>
                </a:cubicBezTo>
                <a:cubicBezTo>
                  <a:pt x="13678" y="14771"/>
                  <a:pt x="13664" y="14764"/>
                  <a:pt x="13644" y="14763"/>
                </a:cubicBezTo>
                <a:cubicBezTo>
                  <a:pt x="13624" y="14763"/>
                  <a:pt x="13609" y="14774"/>
                  <a:pt x="13612" y="14786"/>
                </a:cubicBezTo>
                <a:cubicBezTo>
                  <a:pt x="13615" y="14799"/>
                  <a:pt x="13611" y="14820"/>
                  <a:pt x="13604" y="14833"/>
                </a:cubicBezTo>
                <a:cubicBezTo>
                  <a:pt x="13583" y="14871"/>
                  <a:pt x="13553" y="14715"/>
                  <a:pt x="13558" y="14596"/>
                </a:cubicBezTo>
                <a:cubicBezTo>
                  <a:pt x="13562" y="14503"/>
                  <a:pt x="13559" y="14491"/>
                  <a:pt x="13538" y="14497"/>
                </a:cubicBezTo>
                <a:cubicBezTo>
                  <a:pt x="13516" y="14504"/>
                  <a:pt x="13514" y="14493"/>
                  <a:pt x="13517" y="14392"/>
                </a:cubicBezTo>
                <a:cubicBezTo>
                  <a:pt x="13519" y="14329"/>
                  <a:pt x="13527" y="14250"/>
                  <a:pt x="13534" y="14215"/>
                </a:cubicBezTo>
                <a:cubicBezTo>
                  <a:pt x="13544" y="14169"/>
                  <a:pt x="13545" y="14134"/>
                  <a:pt x="13537" y="14096"/>
                </a:cubicBezTo>
                <a:cubicBezTo>
                  <a:pt x="13529" y="14058"/>
                  <a:pt x="13531" y="14013"/>
                  <a:pt x="13544" y="13934"/>
                </a:cubicBezTo>
                <a:cubicBezTo>
                  <a:pt x="13553" y="13874"/>
                  <a:pt x="13564" y="13767"/>
                  <a:pt x="13568" y="13696"/>
                </a:cubicBezTo>
                <a:cubicBezTo>
                  <a:pt x="13578" y="13529"/>
                  <a:pt x="13611" y="13143"/>
                  <a:pt x="13632" y="12957"/>
                </a:cubicBezTo>
                <a:cubicBezTo>
                  <a:pt x="13642" y="12878"/>
                  <a:pt x="13654" y="12697"/>
                  <a:pt x="13661" y="12556"/>
                </a:cubicBezTo>
                <a:cubicBezTo>
                  <a:pt x="13667" y="12416"/>
                  <a:pt x="13677" y="12280"/>
                  <a:pt x="13682" y="12252"/>
                </a:cubicBezTo>
                <a:cubicBezTo>
                  <a:pt x="13711" y="12089"/>
                  <a:pt x="13733" y="10076"/>
                  <a:pt x="13712" y="9575"/>
                </a:cubicBezTo>
                <a:cubicBezTo>
                  <a:pt x="13693" y="9147"/>
                  <a:pt x="13682" y="8949"/>
                  <a:pt x="13666" y="8748"/>
                </a:cubicBezTo>
                <a:cubicBezTo>
                  <a:pt x="13657" y="8632"/>
                  <a:pt x="13650" y="8494"/>
                  <a:pt x="13649" y="8442"/>
                </a:cubicBezTo>
                <a:cubicBezTo>
                  <a:pt x="13649" y="8390"/>
                  <a:pt x="13645" y="8303"/>
                  <a:pt x="13639" y="8248"/>
                </a:cubicBezTo>
                <a:cubicBezTo>
                  <a:pt x="13613" y="8009"/>
                  <a:pt x="13580" y="7587"/>
                  <a:pt x="13580" y="7480"/>
                </a:cubicBezTo>
                <a:cubicBezTo>
                  <a:pt x="13579" y="7416"/>
                  <a:pt x="13573" y="7343"/>
                  <a:pt x="13566" y="7317"/>
                </a:cubicBezTo>
                <a:cubicBezTo>
                  <a:pt x="13559" y="7292"/>
                  <a:pt x="13547" y="7198"/>
                  <a:pt x="13538" y="7109"/>
                </a:cubicBezTo>
                <a:cubicBezTo>
                  <a:pt x="13529" y="7019"/>
                  <a:pt x="13508" y="6845"/>
                  <a:pt x="13492" y="6720"/>
                </a:cubicBezTo>
                <a:cubicBezTo>
                  <a:pt x="13476" y="6596"/>
                  <a:pt x="13458" y="6434"/>
                  <a:pt x="13452" y="6364"/>
                </a:cubicBezTo>
                <a:cubicBezTo>
                  <a:pt x="13447" y="6293"/>
                  <a:pt x="13438" y="6222"/>
                  <a:pt x="13433" y="6203"/>
                </a:cubicBezTo>
                <a:cubicBezTo>
                  <a:pt x="13428" y="6185"/>
                  <a:pt x="13396" y="6006"/>
                  <a:pt x="13364" y="5809"/>
                </a:cubicBezTo>
                <a:cubicBezTo>
                  <a:pt x="13309" y="5480"/>
                  <a:pt x="13279" y="5338"/>
                  <a:pt x="13181" y="4921"/>
                </a:cubicBezTo>
                <a:cubicBezTo>
                  <a:pt x="13031" y="4280"/>
                  <a:pt x="12717" y="3340"/>
                  <a:pt x="12441" y="2714"/>
                </a:cubicBezTo>
                <a:cubicBezTo>
                  <a:pt x="12242" y="2262"/>
                  <a:pt x="12189" y="2151"/>
                  <a:pt x="12126" y="2049"/>
                </a:cubicBezTo>
                <a:cubicBezTo>
                  <a:pt x="12097" y="2002"/>
                  <a:pt x="12054" y="1922"/>
                  <a:pt x="12031" y="1872"/>
                </a:cubicBezTo>
                <a:cubicBezTo>
                  <a:pt x="11977" y="1754"/>
                  <a:pt x="11684" y="1353"/>
                  <a:pt x="11614" y="1300"/>
                </a:cubicBezTo>
                <a:cubicBezTo>
                  <a:pt x="11562" y="1261"/>
                  <a:pt x="11520" y="1222"/>
                  <a:pt x="11405" y="1106"/>
                </a:cubicBezTo>
                <a:cubicBezTo>
                  <a:pt x="11377" y="1077"/>
                  <a:pt x="11300" y="1027"/>
                  <a:pt x="11234" y="994"/>
                </a:cubicBezTo>
                <a:cubicBezTo>
                  <a:pt x="11168" y="962"/>
                  <a:pt x="11085" y="910"/>
                  <a:pt x="11049" y="880"/>
                </a:cubicBezTo>
                <a:cubicBezTo>
                  <a:pt x="10841" y="707"/>
                  <a:pt x="10444" y="612"/>
                  <a:pt x="10136" y="638"/>
                </a:cubicBezTo>
                <a:close/>
                <a:moveTo>
                  <a:pt x="17451" y="722"/>
                </a:moveTo>
                <a:cubicBezTo>
                  <a:pt x="17335" y="731"/>
                  <a:pt x="17236" y="755"/>
                  <a:pt x="17156" y="796"/>
                </a:cubicBezTo>
                <a:cubicBezTo>
                  <a:pt x="17075" y="837"/>
                  <a:pt x="16987" y="898"/>
                  <a:pt x="16960" y="931"/>
                </a:cubicBezTo>
                <a:cubicBezTo>
                  <a:pt x="16902" y="1002"/>
                  <a:pt x="16767" y="1110"/>
                  <a:pt x="16702" y="1138"/>
                </a:cubicBezTo>
                <a:cubicBezTo>
                  <a:pt x="16676" y="1149"/>
                  <a:pt x="16644" y="1180"/>
                  <a:pt x="16631" y="1205"/>
                </a:cubicBezTo>
                <a:cubicBezTo>
                  <a:pt x="16604" y="1259"/>
                  <a:pt x="16475" y="1384"/>
                  <a:pt x="16447" y="1385"/>
                </a:cubicBezTo>
                <a:cubicBezTo>
                  <a:pt x="16436" y="1385"/>
                  <a:pt x="16361" y="1480"/>
                  <a:pt x="16280" y="1596"/>
                </a:cubicBezTo>
                <a:cubicBezTo>
                  <a:pt x="16199" y="1712"/>
                  <a:pt x="16131" y="1807"/>
                  <a:pt x="16128" y="1807"/>
                </a:cubicBezTo>
                <a:cubicBezTo>
                  <a:pt x="16125" y="1807"/>
                  <a:pt x="16109" y="1832"/>
                  <a:pt x="16093" y="1866"/>
                </a:cubicBezTo>
                <a:cubicBezTo>
                  <a:pt x="16077" y="1899"/>
                  <a:pt x="16016" y="2004"/>
                  <a:pt x="15956" y="2098"/>
                </a:cubicBezTo>
                <a:cubicBezTo>
                  <a:pt x="15896" y="2191"/>
                  <a:pt x="15840" y="2286"/>
                  <a:pt x="15831" y="2309"/>
                </a:cubicBezTo>
                <a:cubicBezTo>
                  <a:pt x="15822" y="2331"/>
                  <a:pt x="15793" y="2382"/>
                  <a:pt x="15768" y="2420"/>
                </a:cubicBezTo>
                <a:cubicBezTo>
                  <a:pt x="15742" y="2459"/>
                  <a:pt x="15672" y="2604"/>
                  <a:pt x="15612" y="2741"/>
                </a:cubicBezTo>
                <a:cubicBezTo>
                  <a:pt x="15552" y="2878"/>
                  <a:pt x="15490" y="3020"/>
                  <a:pt x="15474" y="3056"/>
                </a:cubicBezTo>
                <a:cubicBezTo>
                  <a:pt x="15366" y="3295"/>
                  <a:pt x="15205" y="3727"/>
                  <a:pt x="15134" y="3969"/>
                </a:cubicBezTo>
                <a:cubicBezTo>
                  <a:pt x="15088" y="4126"/>
                  <a:pt x="15018" y="4365"/>
                  <a:pt x="14979" y="4499"/>
                </a:cubicBezTo>
                <a:cubicBezTo>
                  <a:pt x="14940" y="4633"/>
                  <a:pt x="14888" y="4836"/>
                  <a:pt x="14864" y="4952"/>
                </a:cubicBezTo>
                <a:cubicBezTo>
                  <a:pt x="14824" y="5146"/>
                  <a:pt x="14797" y="5272"/>
                  <a:pt x="14741" y="5524"/>
                </a:cubicBezTo>
                <a:cubicBezTo>
                  <a:pt x="14730" y="5575"/>
                  <a:pt x="14703" y="5698"/>
                  <a:pt x="14681" y="5796"/>
                </a:cubicBezTo>
                <a:cubicBezTo>
                  <a:pt x="14659" y="5894"/>
                  <a:pt x="14630" y="6055"/>
                  <a:pt x="14615" y="6153"/>
                </a:cubicBezTo>
                <a:cubicBezTo>
                  <a:pt x="14601" y="6251"/>
                  <a:pt x="14580" y="6369"/>
                  <a:pt x="14569" y="6417"/>
                </a:cubicBezTo>
                <a:cubicBezTo>
                  <a:pt x="14559" y="6464"/>
                  <a:pt x="14550" y="6523"/>
                  <a:pt x="14550" y="6547"/>
                </a:cubicBezTo>
                <a:cubicBezTo>
                  <a:pt x="14550" y="6571"/>
                  <a:pt x="14530" y="6704"/>
                  <a:pt x="14507" y="6843"/>
                </a:cubicBezTo>
                <a:cubicBezTo>
                  <a:pt x="14483" y="6981"/>
                  <a:pt x="14463" y="7114"/>
                  <a:pt x="14463" y="7138"/>
                </a:cubicBezTo>
                <a:cubicBezTo>
                  <a:pt x="14463" y="7162"/>
                  <a:pt x="14449" y="7289"/>
                  <a:pt x="14432" y="7421"/>
                </a:cubicBezTo>
                <a:cubicBezTo>
                  <a:pt x="14361" y="7960"/>
                  <a:pt x="14330" y="8319"/>
                  <a:pt x="14290" y="9105"/>
                </a:cubicBezTo>
                <a:cubicBezTo>
                  <a:pt x="14216" y="10528"/>
                  <a:pt x="14226" y="11949"/>
                  <a:pt x="14315" y="12689"/>
                </a:cubicBezTo>
                <a:cubicBezTo>
                  <a:pt x="14329" y="12814"/>
                  <a:pt x="14348" y="12996"/>
                  <a:pt x="14356" y="13094"/>
                </a:cubicBezTo>
                <a:cubicBezTo>
                  <a:pt x="14374" y="13318"/>
                  <a:pt x="14457" y="14094"/>
                  <a:pt x="14480" y="14255"/>
                </a:cubicBezTo>
                <a:cubicBezTo>
                  <a:pt x="14521" y="14535"/>
                  <a:pt x="14689" y="15465"/>
                  <a:pt x="14747" y="15729"/>
                </a:cubicBezTo>
                <a:cubicBezTo>
                  <a:pt x="14761" y="15796"/>
                  <a:pt x="14786" y="15912"/>
                  <a:pt x="14802" y="15989"/>
                </a:cubicBezTo>
                <a:cubicBezTo>
                  <a:pt x="14818" y="16066"/>
                  <a:pt x="14868" y="16259"/>
                  <a:pt x="14914" y="16419"/>
                </a:cubicBezTo>
                <a:cubicBezTo>
                  <a:pt x="14960" y="16580"/>
                  <a:pt x="15012" y="16778"/>
                  <a:pt x="15030" y="16858"/>
                </a:cubicBezTo>
                <a:cubicBezTo>
                  <a:pt x="15073" y="17045"/>
                  <a:pt x="15148" y="17280"/>
                  <a:pt x="15165" y="17280"/>
                </a:cubicBezTo>
                <a:cubicBezTo>
                  <a:pt x="15173" y="17280"/>
                  <a:pt x="15219" y="17404"/>
                  <a:pt x="15269" y="17559"/>
                </a:cubicBezTo>
                <a:cubicBezTo>
                  <a:pt x="15452" y="18126"/>
                  <a:pt x="15507" y="18286"/>
                  <a:pt x="15517" y="18268"/>
                </a:cubicBezTo>
                <a:cubicBezTo>
                  <a:pt x="15522" y="18257"/>
                  <a:pt x="15538" y="18301"/>
                  <a:pt x="15550" y="18365"/>
                </a:cubicBezTo>
                <a:cubicBezTo>
                  <a:pt x="15563" y="18428"/>
                  <a:pt x="15578" y="18480"/>
                  <a:pt x="15585" y="18481"/>
                </a:cubicBezTo>
                <a:cubicBezTo>
                  <a:pt x="15611" y="18483"/>
                  <a:pt x="15661" y="18635"/>
                  <a:pt x="15654" y="18688"/>
                </a:cubicBezTo>
                <a:cubicBezTo>
                  <a:pt x="15650" y="18719"/>
                  <a:pt x="15653" y="18738"/>
                  <a:pt x="15662" y="18738"/>
                </a:cubicBezTo>
                <a:cubicBezTo>
                  <a:pt x="15670" y="18738"/>
                  <a:pt x="15689" y="18775"/>
                  <a:pt x="15705" y="18818"/>
                </a:cubicBezTo>
                <a:cubicBezTo>
                  <a:pt x="15741" y="18919"/>
                  <a:pt x="15774" y="18949"/>
                  <a:pt x="15793" y="18901"/>
                </a:cubicBezTo>
                <a:cubicBezTo>
                  <a:pt x="15809" y="18860"/>
                  <a:pt x="15835" y="18887"/>
                  <a:pt x="15825" y="18934"/>
                </a:cubicBezTo>
                <a:cubicBezTo>
                  <a:pt x="15822" y="18950"/>
                  <a:pt x="15825" y="18970"/>
                  <a:pt x="15830" y="18981"/>
                </a:cubicBezTo>
                <a:cubicBezTo>
                  <a:pt x="15836" y="18992"/>
                  <a:pt x="15838" y="19022"/>
                  <a:pt x="15835" y="19048"/>
                </a:cubicBezTo>
                <a:cubicBezTo>
                  <a:pt x="15830" y="19081"/>
                  <a:pt x="15836" y="19097"/>
                  <a:pt x="15852" y="19097"/>
                </a:cubicBezTo>
                <a:cubicBezTo>
                  <a:pt x="15875" y="19097"/>
                  <a:pt x="15901" y="19206"/>
                  <a:pt x="15890" y="19259"/>
                </a:cubicBezTo>
                <a:cubicBezTo>
                  <a:pt x="15887" y="19277"/>
                  <a:pt x="15864" y="19291"/>
                  <a:pt x="15840" y="19291"/>
                </a:cubicBezTo>
                <a:cubicBezTo>
                  <a:pt x="15804" y="19291"/>
                  <a:pt x="15798" y="19299"/>
                  <a:pt x="15808" y="19335"/>
                </a:cubicBezTo>
                <a:cubicBezTo>
                  <a:pt x="15818" y="19370"/>
                  <a:pt x="15815" y="19391"/>
                  <a:pt x="15794" y="19432"/>
                </a:cubicBezTo>
                <a:cubicBezTo>
                  <a:pt x="15779" y="19461"/>
                  <a:pt x="15757" y="19485"/>
                  <a:pt x="15746" y="19485"/>
                </a:cubicBezTo>
                <a:cubicBezTo>
                  <a:pt x="15733" y="19485"/>
                  <a:pt x="15718" y="19521"/>
                  <a:pt x="15709" y="19574"/>
                </a:cubicBezTo>
                <a:cubicBezTo>
                  <a:pt x="15699" y="19637"/>
                  <a:pt x="15687" y="19662"/>
                  <a:pt x="15670" y="19656"/>
                </a:cubicBezTo>
                <a:cubicBezTo>
                  <a:pt x="15649" y="19649"/>
                  <a:pt x="15650" y="19659"/>
                  <a:pt x="15683" y="19745"/>
                </a:cubicBezTo>
                <a:cubicBezTo>
                  <a:pt x="15703" y="19798"/>
                  <a:pt x="15727" y="19842"/>
                  <a:pt x="15736" y="19842"/>
                </a:cubicBezTo>
                <a:cubicBezTo>
                  <a:pt x="15744" y="19842"/>
                  <a:pt x="15760" y="19870"/>
                  <a:pt x="15771" y="19905"/>
                </a:cubicBezTo>
                <a:cubicBezTo>
                  <a:pt x="15782" y="19940"/>
                  <a:pt x="15793" y="19968"/>
                  <a:pt x="15797" y="19966"/>
                </a:cubicBezTo>
                <a:cubicBezTo>
                  <a:pt x="15801" y="19964"/>
                  <a:pt x="15812" y="19971"/>
                  <a:pt x="15820" y="19983"/>
                </a:cubicBezTo>
                <a:cubicBezTo>
                  <a:pt x="15852" y="20024"/>
                  <a:pt x="15957" y="20104"/>
                  <a:pt x="16043" y="20152"/>
                </a:cubicBezTo>
                <a:cubicBezTo>
                  <a:pt x="16091" y="20178"/>
                  <a:pt x="16135" y="20205"/>
                  <a:pt x="16142" y="20213"/>
                </a:cubicBezTo>
                <a:cubicBezTo>
                  <a:pt x="16154" y="20226"/>
                  <a:pt x="16364" y="20293"/>
                  <a:pt x="16553" y="20344"/>
                </a:cubicBezTo>
                <a:cubicBezTo>
                  <a:pt x="16589" y="20353"/>
                  <a:pt x="16745" y="20371"/>
                  <a:pt x="16901" y="20382"/>
                </a:cubicBezTo>
                <a:cubicBezTo>
                  <a:pt x="17056" y="20393"/>
                  <a:pt x="17183" y="20402"/>
                  <a:pt x="17184" y="20405"/>
                </a:cubicBezTo>
                <a:cubicBezTo>
                  <a:pt x="17194" y="20429"/>
                  <a:pt x="17616" y="20397"/>
                  <a:pt x="17649" y="20369"/>
                </a:cubicBezTo>
                <a:cubicBezTo>
                  <a:pt x="17673" y="20349"/>
                  <a:pt x="17710" y="20333"/>
                  <a:pt x="17732" y="20333"/>
                </a:cubicBezTo>
                <a:cubicBezTo>
                  <a:pt x="17753" y="20334"/>
                  <a:pt x="17785" y="20314"/>
                  <a:pt x="17802" y="20287"/>
                </a:cubicBezTo>
                <a:cubicBezTo>
                  <a:pt x="17820" y="20260"/>
                  <a:pt x="17861" y="20229"/>
                  <a:pt x="17894" y="20217"/>
                </a:cubicBezTo>
                <a:cubicBezTo>
                  <a:pt x="17927" y="20205"/>
                  <a:pt x="17961" y="20188"/>
                  <a:pt x="17970" y="20181"/>
                </a:cubicBezTo>
                <a:cubicBezTo>
                  <a:pt x="17979" y="20174"/>
                  <a:pt x="18022" y="20162"/>
                  <a:pt x="18067" y="20152"/>
                </a:cubicBezTo>
                <a:cubicBezTo>
                  <a:pt x="18112" y="20142"/>
                  <a:pt x="18239" y="20096"/>
                  <a:pt x="18349" y="20053"/>
                </a:cubicBezTo>
                <a:cubicBezTo>
                  <a:pt x="18460" y="20009"/>
                  <a:pt x="18633" y="19943"/>
                  <a:pt x="18735" y="19907"/>
                </a:cubicBezTo>
                <a:cubicBezTo>
                  <a:pt x="18923" y="19840"/>
                  <a:pt x="18958" y="19826"/>
                  <a:pt x="19223" y="19711"/>
                </a:cubicBezTo>
                <a:cubicBezTo>
                  <a:pt x="19431" y="19621"/>
                  <a:pt x="19511" y="19580"/>
                  <a:pt x="19549" y="19548"/>
                </a:cubicBezTo>
                <a:cubicBezTo>
                  <a:pt x="19567" y="19533"/>
                  <a:pt x="19611" y="19508"/>
                  <a:pt x="19646" y="19489"/>
                </a:cubicBezTo>
                <a:cubicBezTo>
                  <a:pt x="19682" y="19471"/>
                  <a:pt x="19758" y="19424"/>
                  <a:pt x="19815" y="19386"/>
                </a:cubicBezTo>
                <a:cubicBezTo>
                  <a:pt x="19872" y="19348"/>
                  <a:pt x="19926" y="19312"/>
                  <a:pt x="19934" y="19308"/>
                </a:cubicBezTo>
                <a:cubicBezTo>
                  <a:pt x="19943" y="19303"/>
                  <a:pt x="19958" y="19290"/>
                  <a:pt x="19967" y="19280"/>
                </a:cubicBezTo>
                <a:cubicBezTo>
                  <a:pt x="19976" y="19270"/>
                  <a:pt x="19995" y="19255"/>
                  <a:pt x="20010" y="19247"/>
                </a:cubicBezTo>
                <a:cubicBezTo>
                  <a:pt x="20042" y="19228"/>
                  <a:pt x="20175" y="19119"/>
                  <a:pt x="20260" y="19040"/>
                </a:cubicBezTo>
                <a:cubicBezTo>
                  <a:pt x="20293" y="19009"/>
                  <a:pt x="20322" y="18983"/>
                  <a:pt x="20325" y="18981"/>
                </a:cubicBezTo>
                <a:cubicBezTo>
                  <a:pt x="20328" y="18979"/>
                  <a:pt x="20338" y="18968"/>
                  <a:pt x="20347" y="18958"/>
                </a:cubicBezTo>
                <a:cubicBezTo>
                  <a:pt x="20356" y="18947"/>
                  <a:pt x="20381" y="18929"/>
                  <a:pt x="20404" y="18917"/>
                </a:cubicBezTo>
                <a:cubicBezTo>
                  <a:pt x="20427" y="18906"/>
                  <a:pt x="20462" y="18868"/>
                  <a:pt x="20482" y="18833"/>
                </a:cubicBezTo>
                <a:cubicBezTo>
                  <a:pt x="20502" y="18798"/>
                  <a:pt x="20533" y="18764"/>
                  <a:pt x="20551" y="18757"/>
                </a:cubicBezTo>
                <a:cubicBezTo>
                  <a:pt x="20569" y="18750"/>
                  <a:pt x="20592" y="18731"/>
                  <a:pt x="20603" y="18713"/>
                </a:cubicBezTo>
                <a:cubicBezTo>
                  <a:pt x="20614" y="18695"/>
                  <a:pt x="20645" y="18663"/>
                  <a:pt x="20672" y="18641"/>
                </a:cubicBezTo>
                <a:cubicBezTo>
                  <a:pt x="20699" y="18619"/>
                  <a:pt x="20729" y="18594"/>
                  <a:pt x="20738" y="18584"/>
                </a:cubicBezTo>
                <a:cubicBezTo>
                  <a:pt x="20747" y="18574"/>
                  <a:pt x="20757" y="18565"/>
                  <a:pt x="20761" y="18563"/>
                </a:cubicBezTo>
                <a:cubicBezTo>
                  <a:pt x="20765" y="18561"/>
                  <a:pt x="20775" y="18543"/>
                  <a:pt x="20782" y="18521"/>
                </a:cubicBezTo>
                <a:cubicBezTo>
                  <a:pt x="20790" y="18499"/>
                  <a:pt x="20809" y="18479"/>
                  <a:pt x="20824" y="18479"/>
                </a:cubicBezTo>
                <a:cubicBezTo>
                  <a:pt x="20840" y="18479"/>
                  <a:pt x="20858" y="18453"/>
                  <a:pt x="20866" y="18415"/>
                </a:cubicBezTo>
                <a:cubicBezTo>
                  <a:pt x="20873" y="18380"/>
                  <a:pt x="20888" y="18350"/>
                  <a:pt x="20900" y="18350"/>
                </a:cubicBezTo>
                <a:cubicBezTo>
                  <a:pt x="20911" y="18350"/>
                  <a:pt x="20924" y="18333"/>
                  <a:pt x="20928" y="18314"/>
                </a:cubicBezTo>
                <a:cubicBezTo>
                  <a:pt x="20932" y="18295"/>
                  <a:pt x="20941" y="18288"/>
                  <a:pt x="20949" y="18297"/>
                </a:cubicBezTo>
                <a:cubicBezTo>
                  <a:pt x="20962" y="18312"/>
                  <a:pt x="21097" y="18138"/>
                  <a:pt x="21139" y="18055"/>
                </a:cubicBezTo>
                <a:cubicBezTo>
                  <a:pt x="21148" y="18037"/>
                  <a:pt x="21174" y="17999"/>
                  <a:pt x="21196" y="17970"/>
                </a:cubicBezTo>
                <a:cubicBezTo>
                  <a:pt x="21219" y="17941"/>
                  <a:pt x="21237" y="17898"/>
                  <a:pt x="21237" y="17873"/>
                </a:cubicBezTo>
                <a:cubicBezTo>
                  <a:pt x="21237" y="17849"/>
                  <a:pt x="21249" y="17813"/>
                  <a:pt x="21263" y="17793"/>
                </a:cubicBezTo>
                <a:cubicBezTo>
                  <a:pt x="21278" y="17773"/>
                  <a:pt x="21292" y="17729"/>
                  <a:pt x="21295" y="17694"/>
                </a:cubicBezTo>
                <a:cubicBezTo>
                  <a:pt x="21299" y="17648"/>
                  <a:pt x="21307" y="17635"/>
                  <a:pt x="21322" y="17649"/>
                </a:cubicBezTo>
                <a:cubicBezTo>
                  <a:pt x="21337" y="17664"/>
                  <a:pt x="21345" y="17652"/>
                  <a:pt x="21349" y="17605"/>
                </a:cubicBezTo>
                <a:cubicBezTo>
                  <a:pt x="21352" y="17569"/>
                  <a:pt x="21368" y="17522"/>
                  <a:pt x="21385" y="17500"/>
                </a:cubicBezTo>
                <a:cubicBezTo>
                  <a:pt x="21436" y="17433"/>
                  <a:pt x="21528" y="17090"/>
                  <a:pt x="21515" y="17023"/>
                </a:cubicBezTo>
                <a:cubicBezTo>
                  <a:pt x="21511" y="17008"/>
                  <a:pt x="21516" y="16949"/>
                  <a:pt x="21526" y="16892"/>
                </a:cubicBezTo>
                <a:cubicBezTo>
                  <a:pt x="21538" y="16817"/>
                  <a:pt x="21547" y="16797"/>
                  <a:pt x="21555" y="16822"/>
                </a:cubicBezTo>
                <a:cubicBezTo>
                  <a:pt x="21562" y="16842"/>
                  <a:pt x="21572" y="16858"/>
                  <a:pt x="21578" y="16858"/>
                </a:cubicBezTo>
                <a:cubicBezTo>
                  <a:pt x="21584" y="16858"/>
                  <a:pt x="21580" y="16838"/>
                  <a:pt x="21570" y="16816"/>
                </a:cubicBezTo>
                <a:cubicBezTo>
                  <a:pt x="21560" y="16794"/>
                  <a:pt x="21551" y="16740"/>
                  <a:pt x="21549" y="16696"/>
                </a:cubicBezTo>
                <a:cubicBezTo>
                  <a:pt x="21548" y="16651"/>
                  <a:pt x="21539" y="16596"/>
                  <a:pt x="21530" y="16573"/>
                </a:cubicBezTo>
                <a:cubicBezTo>
                  <a:pt x="21516" y="16538"/>
                  <a:pt x="21516" y="16529"/>
                  <a:pt x="21531" y="16493"/>
                </a:cubicBezTo>
                <a:cubicBezTo>
                  <a:pt x="21541" y="16471"/>
                  <a:pt x="21552" y="16419"/>
                  <a:pt x="21556" y="16379"/>
                </a:cubicBezTo>
                <a:cubicBezTo>
                  <a:pt x="21563" y="16315"/>
                  <a:pt x="21560" y="16305"/>
                  <a:pt x="21532" y="16305"/>
                </a:cubicBezTo>
                <a:cubicBezTo>
                  <a:pt x="21495" y="16305"/>
                  <a:pt x="21470" y="16238"/>
                  <a:pt x="21488" y="16185"/>
                </a:cubicBezTo>
                <a:cubicBezTo>
                  <a:pt x="21496" y="16161"/>
                  <a:pt x="21489" y="16142"/>
                  <a:pt x="21466" y="16118"/>
                </a:cubicBezTo>
                <a:cubicBezTo>
                  <a:pt x="21430" y="16080"/>
                  <a:pt x="21422" y="16024"/>
                  <a:pt x="21449" y="15993"/>
                </a:cubicBezTo>
                <a:cubicBezTo>
                  <a:pt x="21464" y="15976"/>
                  <a:pt x="21464" y="15967"/>
                  <a:pt x="21448" y="15915"/>
                </a:cubicBezTo>
                <a:cubicBezTo>
                  <a:pt x="21438" y="15881"/>
                  <a:pt x="21436" y="15851"/>
                  <a:pt x="21442" y="15839"/>
                </a:cubicBezTo>
                <a:cubicBezTo>
                  <a:pt x="21448" y="15828"/>
                  <a:pt x="21451" y="15782"/>
                  <a:pt x="21449" y="15736"/>
                </a:cubicBezTo>
                <a:cubicBezTo>
                  <a:pt x="21447" y="15688"/>
                  <a:pt x="21452" y="15644"/>
                  <a:pt x="21461" y="15635"/>
                </a:cubicBezTo>
                <a:cubicBezTo>
                  <a:pt x="21469" y="15625"/>
                  <a:pt x="21476" y="15599"/>
                  <a:pt x="21476" y="15578"/>
                </a:cubicBezTo>
                <a:cubicBezTo>
                  <a:pt x="21476" y="15536"/>
                  <a:pt x="21450" y="15535"/>
                  <a:pt x="21419" y="15575"/>
                </a:cubicBezTo>
                <a:cubicBezTo>
                  <a:pt x="21391" y="15610"/>
                  <a:pt x="21360" y="15570"/>
                  <a:pt x="21376" y="15521"/>
                </a:cubicBezTo>
                <a:cubicBezTo>
                  <a:pt x="21395" y="15463"/>
                  <a:pt x="21392" y="15433"/>
                  <a:pt x="21361" y="15398"/>
                </a:cubicBezTo>
                <a:cubicBezTo>
                  <a:pt x="21346" y="15381"/>
                  <a:pt x="21330" y="15337"/>
                  <a:pt x="21326" y="15301"/>
                </a:cubicBezTo>
                <a:cubicBezTo>
                  <a:pt x="21316" y="15221"/>
                  <a:pt x="21243" y="15103"/>
                  <a:pt x="21229" y="15145"/>
                </a:cubicBezTo>
                <a:cubicBezTo>
                  <a:pt x="21223" y="15163"/>
                  <a:pt x="21211" y="15142"/>
                  <a:pt x="21200" y="15092"/>
                </a:cubicBezTo>
                <a:cubicBezTo>
                  <a:pt x="21189" y="15042"/>
                  <a:pt x="21177" y="15017"/>
                  <a:pt x="21166" y="15029"/>
                </a:cubicBezTo>
                <a:cubicBezTo>
                  <a:pt x="21157" y="15039"/>
                  <a:pt x="21137" y="15023"/>
                  <a:pt x="21122" y="14993"/>
                </a:cubicBezTo>
                <a:cubicBezTo>
                  <a:pt x="21100" y="14950"/>
                  <a:pt x="21097" y="14930"/>
                  <a:pt x="21107" y="14894"/>
                </a:cubicBezTo>
                <a:cubicBezTo>
                  <a:pt x="21123" y="14838"/>
                  <a:pt x="21112" y="14779"/>
                  <a:pt x="21090" y="14803"/>
                </a:cubicBezTo>
                <a:cubicBezTo>
                  <a:pt x="21081" y="14813"/>
                  <a:pt x="21071" y="14797"/>
                  <a:pt x="21068" y="14770"/>
                </a:cubicBezTo>
                <a:cubicBezTo>
                  <a:pt x="21063" y="14730"/>
                  <a:pt x="21056" y="14727"/>
                  <a:pt x="21034" y="14751"/>
                </a:cubicBezTo>
                <a:cubicBezTo>
                  <a:pt x="21002" y="14787"/>
                  <a:pt x="20986" y="14764"/>
                  <a:pt x="20990" y="14689"/>
                </a:cubicBezTo>
                <a:cubicBezTo>
                  <a:pt x="20992" y="14647"/>
                  <a:pt x="20986" y="14637"/>
                  <a:pt x="20960" y="14645"/>
                </a:cubicBezTo>
                <a:cubicBezTo>
                  <a:pt x="20942" y="14651"/>
                  <a:pt x="20922" y="14671"/>
                  <a:pt x="20916" y="14687"/>
                </a:cubicBezTo>
                <a:cubicBezTo>
                  <a:pt x="20900" y="14727"/>
                  <a:pt x="20890" y="14691"/>
                  <a:pt x="20890" y="14592"/>
                </a:cubicBezTo>
                <a:lnTo>
                  <a:pt x="20890" y="14510"/>
                </a:lnTo>
                <a:lnTo>
                  <a:pt x="20859" y="14599"/>
                </a:lnTo>
                <a:cubicBezTo>
                  <a:pt x="20829" y="14684"/>
                  <a:pt x="20828" y="14684"/>
                  <a:pt x="20810" y="14626"/>
                </a:cubicBezTo>
                <a:cubicBezTo>
                  <a:pt x="20800" y="14593"/>
                  <a:pt x="20792" y="14550"/>
                  <a:pt x="20792" y="14531"/>
                </a:cubicBezTo>
                <a:cubicBezTo>
                  <a:pt x="20792" y="14512"/>
                  <a:pt x="20777" y="14480"/>
                  <a:pt x="20759" y="14461"/>
                </a:cubicBezTo>
                <a:cubicBezTo>
                  <a:pt x="20741" y="14443"/>
                  <a:pt x="20727" y="14410"/>
                  <a:pt x="20727" y="14388"/>
                </a:cubicBezTo>
                <a:cubicBezTo>
                  <a:pt x="20727" y="14358"/>
                  <a:pt x="20724" y="14357"/>
                  <a:pt x="20715" y="14383"/>
                </a:cubicBezTo>
                <a:cubicBezTo>
                  <a:pt x="20700" y="14426"/>
                  <a:pt x="20648" y="14341"/>
                  <a:pt x="20624" y="14238"/>
                </a:cubicBezTo>
                <a:cubicBezTo>
                  <a:pt x="20610" y="14181"/>
                  <a:pt x="20612" y="14166"/>
                  <a:pt x="20640" y="14084"/>
                </a:cubicBezTo>
                <a:cubicBezTo>
                  <a:pt x="20660" y="14027"/>
                  <a:pt x="20669" y="13979"/>
                  <a:pt x="20663" y="13957"/>
                </a:cubicBezTo>
                <a:cubicBezTo>
                  <a:pt x="20649" y="13906"/>
                  <a:pt x="20656" y="13773"/>
                  <a:pt x="20674" y="13731"/>
                </a:cubicBezTo>
                <a:cubicBezTo>
                  <a:pt x="20682" y="13712"/>
                  <a:pt x="20691" y="13658"/>
                  <a:pt x="20693" y="13613"/>
                </a:cubicBezTo>
                <a:cubicBezTo>
                  <a:pt x="20695" y="13569"/>
                  <a:pt x="20700" y="13509"/>
                  <a:pt x="20705" y="13480"/>
                </a:cubicBezTo>
                <a:cubicBezTo>
                  <a:pt x="20711" y="13450"/>
                  <a:pt x="20710" y="13415"/>
                  <a:pt x="20704" y="13396"/>
                </a:cubicBezTo>
                <a:cubicBezTo>
                  <a:pt x="20697" y="13375"/>
                  <a:pt x="20697" y="13334"/>
                  <a:pt x="20705" y="13274"/>
                </a:cubicBezTo>
                <a:cubicBezTo>
                  <a:pt x="20713" y="13211"/>
                  <a:pt x="20713" y="13172"/>
                  <a:pt x="20705" y="13149"/>
                </a:cubicBezTo>
                <a:cubicBezTo>
                  <a:pt x="20698" y="13126"/>
                  <a:pt x="20701" y="13095"/>
                  <a:pt x="20713" y="13054"/>
                </a:cubicBezTo>
                <a:cubicBezTo>
                  <a:pt x="20726" y="13013"/>
                  <a:pt x="20732" y="12923"/>
                  <a:pt x="20734" y="12776"/>
                </a:cubicBezTo>
                <a:cubicBezTo>
                  <a:pt x="20736" y="12656"/>
                  <a:pt x="20745" y="12501"/>
                  <a:pt x="20753" y="12430"/>
                </a:cubicBezTo>
                <a:cubicBezTo>
                  <a:pt x="20762" y="12358"/>
                  <a:pt x="20772" y="12228"/>
                  <a:pt x="20776" y="12139"/>
                </a:cubicBezTo>
                <a:cubicBezTo>
                  <a:pt x="20780" y="12049"/>
                  <a:pt x="20786" y="11938"/>
                  <a:pt x="20789" y="11894"/>
                </a:cubicBezTo>
                <a:cubicBezTo>
                  <a:pt x="20791" y="11849"/>
                  <a:pt x="20795" y="11740"/>
                  <a:pt x="20797" y="11651"/>
                </a:cubicBezTo>
                <a:cubicBezTo>
                  <a:pt x="20798" y="11562"/>
                  <a:pt x="20803" y="11462"/>
                  <a:pt x="20808" y="11430"/>
                </a:cubicBezTo>
                <a:cubicBezTo>
                  <a:pt x="20828" y="11292"/>
                  <a:pt x="20834" y="9813"/>
                  <a:pt x="20816" y="9413"/>
                </a:cubicBezTo>
                <a:cubicBezTo>
                  <a:pt x="20799" y="9055"/>
                  <a:pt x="20792" y="8938"/>
                  <a:pt x="20782" y="8862"/>
                </a:cubicBezTo>
                <a:cubicBezTo>
                  <a:pt x="20770" y="8778"/>
                  <a:pt x="20749" y="8468"/>
                  <a:pt x="20749" y="8387"/>
                </a:cubicBezTo>
                <a:cubicBezTo>
                  <a:pt x="20749" y="8353"/>
                  <a:pt x="20739" y="8262"/>
                  <a:pt x="20728" y="8187"/>
                </a:cubicBezTo>
                <a:cubicBezTo>
                  <a:pt x="20717" y="8111"/>
                  <a:pt x="20691" y="7897"/>
                  <a:pt x="20672" y="7710"/>
                </a:cubicBezTo>
                <a:cubicBezTo>
                  <a:pt x="20652" y="7523"/>
                  <a:pt x="20613" y="7219"/>
                  <a:pt x="20584" y="7035"/>
                </a:cubicBezTo>
                <a:cubicBezTo>
                  <a:pt x="20555" y="6851"/>
                  <a:pt x="20531" y="6691"/>
                  <a:pt x="20531" y="6682"/>
                </a:cubicBezTo>
                <a:cubicBezTo>
                  <a:pt x="20531" y="6674"/>
                  <a:pt x="20518" y="6605"/>
                  <a:pt x="20501" y="6531"/>
                </a:cubicBezTo>
                <a:cubicBezTo>
                  <a:pt x="20484" y="6456"/>
                  <a:pt x="20466" y="6359"/>
                  <a:pt x="20463" y="6313"/>
                </a:cubicBezTo>
                <a:cubicBezTo>
                  <a:pt x="20459" y="6267"/>
                  <a:pt x="20443" y="6173"/>
                  <a:pt x="20427" y="6104"/>
                </a:cubicBezTo>
                <a:cubicBezTo>
                  <a:pt x="20412" y="6035"/>
                  <a:pt x="20385" y="5898"/>
                  <a:pt x="20369" y="5798"/>
                </a:cubicBezTo>
                <a:cubicBezTo>
                  <a:pt x="20353" y="5699"/>
                  <a:pt x="20321" y="5530"/>
                  <a:pt x="20297" y="5423"/>
                </a:cubicBezTo>
                <a:cubicBezTo>
                  <a:pt x="20272" y="5316"/>
                  <a:pt x="20244" y="5178"/>
                  <a:pt x="20233" y="5117"/>
                </a:cubicBezTo>
                <a:cubicBezTo>
                  <a:pt x="20215" y="5013"/>
                  <a:pt x="20171" y="4836"/>
                  <a:pt x="20027" y="4296"/>
                </a:cubicBezTo>
                <a:cubicBezTo>
                  <a:pt x="19995" y="4176"/>
                  <a:pt x="19942" y="4007"/>
                  <a:pt x="19909" y="3923"/>
                </a:cubicBezTo>
                <a:cubicBezTo>
                  <a:pt x="19876" y="3838"/>
                  <a:pt x="19838" y="3725"/>
                  <a:pt x="19823" y="3672"/>
                </a:cubicBezTo>
                <a:cubicBezTo>
                  <a:pt x="19785" y="3536"/>
                  <a:pt x="19524" y="2921"/>
                  <a:pt x="19387" y="2648"/>
                </a:cubicBezTo>
                <a:cubicBezTo>
                  <a:pt x="19356" y="2586"/>
                  <a:pt x="19311" y="2490"/>
                  <a:pt x="19288" y="2435"/>
                </a:cubicBezTo>
                <a:cubicBezTo>
                  <a:pt x="19264" y="2380"/>
                  <a:pt x="19214" y="2280"/>
                  <a:pt x="19175" y="2212"/>
                </a:cubicBezTo>
                <a:cubicBezTo>
                  <a:pt x="19136" y="2143"/>
                  <a:pt x="19058" y="1997"/>
                  <a:pt x="19001" y="1887"/>
                </a:cubicBezTo>
                <a:cubicBezTo>
                  <a:pt x="18883" y="1657"/>
                  <a:pt x="18798" y="1522"/>
                  <a:pt x="18697" y="1406"/>
                </a:cubicBezTo>
                <a:cubicBezTo>
                  <a:pt x="18658" y="1361"/>
                  <a:pt x="18612" y="1300"/>
                  <a:pt x="18594" y="1273"/>
                </a:cubicBezTo>
                <a:cubicBezTo>
                  <a:pt x="18576" y="1245"/>
                  <a:pt x="18556" y="1222"/>
                  <a:pt x="18550" y="1222"/>
                </a:cubicBezTo>
                <a:cubicBezTo>
                  <a:pt x="18544" y="1222"/>
                  <a:pt x="18502" y="1185"/>
                  <a:pt x="18457" y="1140"/>
                </a:cubicBezTo>
                <a:cubicBezTo>
                  <a:pt x="18413" y="1094"/>
                  <a:pt x="18362" y="1043"/>
                  <a:pt x="18344" y="1028"/>
                </a:cubicBezTo>
                <a:cubicBezTo>
                  <a:pt x="18326" y="1013"/>
                  <a:pt x="18270" y="965"/>
                  <a:pt x="18220" y="920"/>
                </a:cubicBezTo>
                <a:cubicBezTo>
                  <a:pt x="18085" y="804"/>
                  <a:pt x="18015" y="771"/>
                  <a:pt x="17845" y="743"/>
                </a:cubicBezTo>
                <a:cubicBezTo>
                  <a:pt x="17698" y="719"/>
                  <a:pt x="17566" y="713"/>
                  <a:pt x="17451" y="722"/>
                </a:cubicBezTo>
                <a:close/>
                <a:moveTo>
                  <a:pt x="7136" y="15658"/>
                </a:moveTo>
                <a:cubicBezTo>
                  <a:pt x="7130" y="15658"/>
                  <a:pt x="7125" y="15672"/>
                  <a:pt x="7125" y="15689"/>
                </a:cubicBezTo>
                <a:cubicBezTo>
                  <a:pt x="7125" y="15707"/>
                  <a:pt x="7133" y="15723"/>
                  <a:pt x="7142" y="15723"/>
                </a:cubicBezTo>
                <a:cubicBezTo>
                  <a:pt x="7151" y="15723"/>
                  <a:pt x="7156" y="15707"/>
                  <a:pt x="7153" y="15689"/>
                </a:cubicBezTo>
                <a:cubicBezTo>
                  <a:pt x="7149" y="15672"/>
                  <a:pt x="7141" y="15658"/>
                  <a:pt x="7136" y="15658"/>
                </a:cubicBezTo>
                <a:close/>
                <a:moveTo>
                  <a:pt x="1422" y="19485"/>
                </a:moveTo>
                <a:cubicBezTo>
                  <a:pt x="1419" y="19485"/>
                  <a:pt x="1414" y="19499"/>
                  <a:pt x="1410" y="19517"/>
                </a:cubicBezTo>
                <a:cubicBezTo>
                  <a:pt x="1406" y="19535"/>
                  <a:pt x="1408" y="19550"/>
                  <a:pt x="1415" y="19550"/>
                </a:cubicBezTo>
                <a:cubicBezTo>
                  <a:pt x="1421" y="19550"/>
                  <a:pt x="1426" y="19535"/>
                  <a:pt x="1426" y="19517"/>
                </a:cubicBezTo>
                <a:cubicBezTo>
                  <a:pt x="1426" y="19499"/>
                  <a:pt x="1424" y="19485"/>
                  <a:pt x="1422" y="19485"/>
                </a:cubicBezTo>
                <a:close/>
                <a:moveTo>
                  <a:pt x="8564" y="20101"/>
                </a:moveTo>
                <a:cubicBezTo>
                  <a:pt x="8554" y="20101"/>
                  <a:pt x="8549" y="20117"/>
                  <a:pt x="8553" y="20135"/>
                </a:cubicBezTo>
                <a:cubicBezTo>
                  <a:pt x="8556" y="20153"/>
                  <a:pt x="8562" y="20167"/>
                  <a:pt x="8564" y="20167"/>
                </a:cubicBezTo>
                <a:cubicBezTo>
                  <a:pt x="8566" y="20167"/>
                  <a:pt x="8571" y="20153"/>
                  <a:pt x="8575" y="20135"/>
                </a:cubicBezTo>
                <a:cubicBezTo>
                  <a:pt x="8578" y="20117"/>
                  <a:pt x="8574" y="20101"/>
                  <a:pt x="8564" y="201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0" name="Norijyn .mov" descr="Norijyn 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100" y="12954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noiridyn"/>
          <p:cNvSpPr txBox="1"/>
          <p:nvPr/>
        </p:nvSpPr>
        <p:spPr>
          <a:xfrm>
            <a:off x="4440953" y="1345744"/>
            <a:ext cx="3329436" cy="123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noiridyn</a:t>
            </a:r>
          </a:p>
        </p:txBody>
      </p:sp>
    </p:spTree>
  </p:cSld>
  <p:clrMapOvr>
    <a:masterClrMapping/>
  </p:clrMapOvr>
  <p:transition spd="med" advTm="264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20"/>
        <p14:stopEvt time="1072" objId="22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zza.tiff" descr="Pizza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754" y="3197735"/>
            <a:ext cx="8216901" cy="4890506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peetsey"/>
          <p:cNvSpPr txBox="1"/>
          <p:nvPr/>
        </p:nvSpPr>
        <p:spPr>
          <a:xfrm>
            <a:off x="4619104" y="1650544"/>
            <a:ext cx="3201734" cy="123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peetsey</a:t>
            </a:r>
          </a:p>
        </p:txBody>
      </p:sp>
      <p:pic>
        <p:nvPicPr>
          <p:cNvPr id="228" name="peetsey.mov" descr="peetsey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2600" y="23622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502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228"/>
        <p14:stopEvt time="4767" objId="22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chocolate240.tiff" descr="chocolate240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237" y="3302000"/>
            <a:ext cx="6032501" cy="482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ocklaid"/>
          <p:cNvSpPr txBox="1"/>
          <p:nvPr/>
        </p:nvSpPr>
        <p:spPr>
          <a:xfrm>
            <a:off x="4371559" y="1650544"/>
            <a:ext cx="3696824" cy="123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shocklaid</a:t>
            </a:r>
          </a:p>
        </p:txBody>
      </p:sp>
      <p:pic>
        <p:nvPicPr>
          <p:cNvPr id="235" name="shocklaid-2.mov" descr="shocklaid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2400" y="22733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331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235"/>
        <p14:stopEvt time="1777" objId="23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8905.jpg" descr="89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4358639"/>
            <a:ext cx="4221316" cy="4362027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gee"/>
          <p:cNvSpPr txBox="1"/>
          <p:nvPr/>
        </p:nvSpPr>
        <p:spPr>
          <a:xfrm>
            <a:off x="5515725" y="1032933"/>
            <a:ext cx="197335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9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11800"/>
            </a:pPr>
            <a:r>
              <a:rPr sz="9000" dirty="0"/>
              <a:t>gee</a:t>
            </a:r>
          </a:p>
        </p:txBody>
      </p:sp>
      <p:pic>
        <p:nvPicPr>
          <p:cNvPr id="285" name="Gee 2.mov" descr="Gee 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9900" y="16002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ee">
            <a:extLst>
              <a:ext uri="{FF2B5EF4-FFF2-40B4-BE49-F238E27FC236}">
                <a16:creationId xmlns:a16="http://schemas.microsoft.com/office/drawing/2014/main" id="{2CB819AD-50A6-8D4E-9C73-C622CD526457}"/>
              </a:ext>
            </a:extLst>
          </p:cNvPr>
          <p:cNvSpPr txBox="1"/>
          <p:nvPr/>
        </p:nvSpPr>
        <p:spPr>
          <a:xfrm>
            <a:off x="5348240" y="2781841"/>
            <a:ext cx="230832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9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11800"/>
            </a:pPr>
            <a:r>
              <a:rPr lang="en-GB" sz="6000" dirty="0"/>
              <a:t>eating</a:t>
            </a:r>
            <a:endParaRPr sz="6000" dirty="0"/>
          </a:p>
        </p:txBody>
      </p:sp>
    </p:spTree>
  </p:cSld>
  <p:clrMapOvr>
    <a:masterClrMapping/>
  </p:clrMapOvr>
  <p:transition spd="med" advTm="374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8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85"/>
        <p14:stopEvt time="939" objId="28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8905.jpg" descr="89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974" y="4635077"/>
            <a:ext cx="3896851" cy="40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a mee gee peetsey"/>
          <p:cNvSpPr txBox="1"/>
          <p:nvPr/>
        </p:nvSpPr>
        <p:spPr>
          <a:xfrm>
            <a:off x="1162502" y="1416050"/>
            <a:ext cx="10679796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9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11800"/>
            </a:pPr>
            <a:r>
              <a:rPr sz="9000"/>
              <a:t>Ta mee gee peetsey</a:t>
            </a:r>
          </a:p>
        </p:txBody>
      </p:sp>
      <p:sp>
        <p:nvSpPr>
          <p:cNvPr id="4" name="gee">
            <a:extLst>
              <a:ext uri="{FF2B5EF4-FFF2-40B4-BE49-F238E27FC236}">
                <a16:creationId xmlns:a16="http://schemas.microsoft.com/office/drawing/2014/main" id="{4980BE31-6209-7947-B98C-3F3090B2C56D}"/>
              </a:ext>
            </a:extLst>
          </p:cNvPr>
          <p:cNvSpPr txBox="1"/>
          <p:nvPr/>
        </p:nvSpPr>
        <p:spPr>
          <a:xfrm>
            <a:off x="3373337" y="3357152"/>
            <a:ext cx="625812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9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11800"/>
            </a:pPr>
            <a:r>
              <a:rPr lang="en-GB" sz="6000" dirty="0"/>
              <a:t>I am eating pizza</a:t>
            </a:r>
            <a:endParaRPr sz="6000" dirty="0"/>
          </a:p>
        </p:txBody>
      </p:sp>
      <p:pic>
        <p:nvPicPr>
          <p:cNvPr id="2" name="ta mee gee peetsey.mp3" descr="ta mee gee peetsey.mp3">
            <a:hlinkClick r:id="" action="ppaction://media"/>
            <a:extLst>
              <a:ext uri="{FF2B5EF4-FFF2-40B4-BE49-F238E27FC236}">
                <a16:creationId xmlns:a16="http://schemas.microsoft.com/office/drawing/2014/main" id="{6F083B48-311F-D14B-81BE-6CBFB5222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502" y="397667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2"/>
        <p14:stopEvt time="3219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recipe-image-legacy-id--1035715_11.jpg" descr="recipe-image-legacy-id--1035715_11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820" y="2793996"/>
            <a:ext cx="1466851" cy="133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s-5.jpeg" descr="images-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987" y="7153225"/>
            <a:ext cx="1831158" cy="137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Orange_and_cross_section.jpg" descr="Orange_and_cross_sectio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0697" y="7718710"/>
            <a:ext cx="2361945" cy="790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74" extrusionOk="0">
                <a:moveTo>
                  <a:pt x="3457" y="4"/>
                </a:moveTo>
                <a:cubicBezTo>
                  <a:pt x="3173" y="18"/>
                  <a:pt x="2829" y="105"/>
                  <a:pt x="2678" y="209"/>
                </a:cubicBezTo>
                <a:cubicBezTo>
                  <a:pt x="2437" y="376"/>
                  <a:pt x="2382" y="421"/>
                  <a:pt x="2301" y="491"/>
                </a:cubicBezTo>
                <a:cubicBezTo>
                  <a:pt x="2253" y="532"/>
                  <a:pt x="2185" y="597"/>
                  <a:pt x="2152" y="643"/>
                </a:cubicBezTo>
                <a:cubicBezTo>
                  <a:pt x="2119" y="688"/>
                  <a:pt x="2054" y="769"/>
                  <a:pt x="2007" y="816"/>
                </a:cubicBezTo>
                <a:cubicBezTo>
                  <a:pt x="1922" y="900"/>
                  <a:pt x="1774" y="1139"/>
                  <a:pt x="1699" y="1315"/>
                </a:cubicBezTo>
                <a:cubicBezTo>
                  <a:pt x="1678" y="1363"/>
                  <a:pt x="1634" y="1442"/>
                  <a:pt x="1604" y="1488"/>
                </a:cubicBezTo>
                <a:cubicBezTo>
                  <a:pt x="1525" y="1609"/>
                  <a:pt x="1317" y="2123"/>
                  <a:pt x="1187" y="2517"/>
                </a:cubicBezTo>
                <a:cubicBezTo>
                  <a:pt x="1032" y="2988"/>
                  <a:pt x="926" y="3376"/>
                  <a:pt x="788" y="3969"/>
                </a:cubicBezTo>
                <a:cubicBezTo>
                  <a:pt x="770" y="4050"/>
                  <a:pt x="742" y="4148"/>
                  <a:pt x="727" y="4197"/>
                </a:cubicBezTo>
                <a:cubicBezTo>
                  <a:pt x="711" y="4245"/>
                  <a:pt x="698" y="4307"/>
                  <a:pt x="698" y="4327"/>
                </a:cubicBezTo>
                <a:cubicBezTo>
                  <a:pt x="698" y="4346"/>
                  <a:pt x="689" y="4379"/>
                  <a:pt x="680" y="4402"/>
                </a:cubicBezTo>
                <a:cubicBezTo>
                  <a:pt x="670" y="4426"/>
                  <a:pt x="655" y="4491"/>
                  <a:pt x="643" y="4554"/>
                </a:cubicBezTo>
                <a:cubicBezTo>
                  <a:pt x="632" y="4618"/>
                  <a:pt x="602" y="4761"/>
                  <a:pt x="578" y="4868"/>
                </a:cubicBezTo>
                <a:cubicBezTo>
                  <a:pt x="507" y="5191"/>
                  <a:pt x="431" y="5639"/>
                  <a:pt x="357" y="6179"/>
                </a:cubicBezTo>
                <a:cubicBezTo>
                  <a:pt x="343" y="6277"/>
                  <a:pt x="317" y="6453"/>
                  <a:pt x="299" y="6569"/>
                </a:cubicBezTo>
                <a:cubicBezTo>
                  <a:pt x="240" y="6951"/>
                  <a:pt x="211" y="7174"/>
                  <a:pt x="197" y="7339"/>
                </a:cubicBezTo>
                <a:cubicBezTo>
                  <a:pt x="190" y="7428"/>
                  <a:pt x="172" y="7570"/>
                  <a:pt x="157" y="7664"/>
                </a:cubicBezTo>
                <a:cubicBezTo>
                  <a:pt x="143" y="7758"/>
                  <a:pt x="132" y="7880"/>
                  <a:pt x="132" y="7935"/>
                </a:cubicBezTo>
                <a:cubicBezTo>
                  <a:pt x="132" y="7989"/>
                  <a:pt x="128" y="8070"/>
                  <a:pt x="121" y="8108"/>
                </a:cubicBezTo>
                <a:cubicBezTo>
                  <a:pt x="108" y="8179"/>
                  <a:pt x="92" y="8380"/>
                  <a:pt x="63" y="8823"/>
                </a:cubicBezTo>
                <a:cubicBezTo>
                  <a:pt x="-6" y="9872"/>
                  <a:pt x="-16" y="10637"/>
                  <a:pt x="20" y="11900"/>
                </a:cubicBezTo>
                <a:cubicBezTo>
                  <a:pt x="25" y="12078"/>
                  <a:pt x="80" y="12823"/>
                  <a:pt x="103" y="13016"/>
                </a:cubicBezTo>
                <a:cubicBezTo>
                  <a:pt x="173" y="13603"/>
                  <a:pt x="205" y="13845"/>
                  <a:pt x="237" y="14056"/>
                </a:cubicBezTo>
                <a:cubicBezTo>
                  <a:pt x="299" y="14462"/>
                  <a:pt x="450" y="15298"/>
                  <a:pt x="506" y="15530"/>
                </a:cubicBezTo>
                <a:cubicBezTo>
                  <a:pt x="534" y="15648"/>
                  <a:pt x="556" y="15761"/>
                  <a:pt x="556" y="15779"/>
                </a:cubicBezTo>
                <a:cubicBezTo>
                  <a:pt x="556" y="15797"/>
                  <a:pt x="578" y="15876"/>
                  <a:pt x="604" y="15963"/>
                </a:cubicBezTo>
                <a:cubicBezTo>
                  <a:pt x="629" y="16050"/>
                  <a:pt x="665" y="16184"/>
                  <a:pt x="680" y="16256"/>
                </a:cubicBezTo>
                <a:cubicBezTo>
                  <a:pt x="735" y="16519"/>
                  <a:pt x="949" y="17179"/>
                  <a:pt x="1039" y="17361"/>
                </a:cubicBezTo>
                <a:cubicBezTo>
                  <a:pt x="1096" y="17476"/>
                  <a:pt x="1187" y="17740"/>
                  <a:pt x="1180" y="17772"/>
                </a:cubicBezTo>
                <a:cubicBezTo>
                  <a:pt x="1177" y="17787"/>
                  <a:pt x="1180" y="17794"/>
                  <a:pt x="1187" y="17794"/>
                </a:cubicBezTo>
                <a:cubicBezTo>
                  <a:pt x="1203" y="17795"/>
                  <a:pt x="1255" y="17942"/>
                  <a:pt x="1253" y="17978"/>
                </a:cubicBezTo>
                <a:cubicBezTo>
                  <a:pt x="1252" y="17990"/>
                  <a:pt x="1261" y="18011"/>
                  <a:pt x="1274" y="18032"/>
                </a:cubicBezTo>
                <a:cubicBezTo>
                  <a:pt x="1288" y="18054"/>
                  <a:pt x="1301" y="18089"/>
                  <a:pt x="1300" y="18108"/>
                </a:cubicBezTo>
                <a:cubicBezTo>
                  <a:pt x="1298" y="18128"/>
                  <a:pt x="1306" y="18162"/>
                  <a:pt x="1318" y="18173"/>
                </a:cubicBezTo>
                <a:cubicBezTo>
                  <a:pt x="1329" y="18184"/>
                  <a:pt x="1350" y="18228"/>
                  <a:pt x="1365" y="18282"/>
                </a:cubicBezTo>
                <a:cubicBezTo>
                  <a:pt x="1380" y="18336"/>
                  <a:pt x="1394" y="18379"/>
                  <a:pt x="1394" y="18368"/>
                </a:cubicBezTo>
                <a:cubicBezTo>
                  <a:pt x="1394" y="18358"/>
                  <a:pt x="1404" y="18371"/>
                  <a:pt x="1419" y="18401"/>
                </a:cubicBezTo>
                <a:cubicBezTo>
                  <a:pt x="1435" y="18432"/>
                  <a:pt x="1444" y="18473"/>
                  <a:pt x="1441" y="18498"/>
                </a:cubicBezTo>
                <a:cubicBezTo>
                  <a:pt x="1438" y="18526"/>
                  <a:pt x="1449" y="18555"/>
                  <a:pt x="1467" y="18574"/>
                </a:cubicBezTo>
                <a:cubicBezTo>
                  <a:pt x="1490" y="18601"/>
                  <a:pt x="1492" y="18621"/>
                  <a:pt x="1481" y="18661"/>
                </a:cubicBezTo>
                <a:cubicBezTo>
                  <a:pt x="1472" y="18692"/>
                  <a:pt x="1456" y="18695"/>
                  <a:pt x="1438" y="18683"/>
                </a:cubicBezTo>
                <a:lnTo>
                  <a:pt x="1409" y="18661"/>
                </a:lnTo>
                <a:lnTo>
                  <a:pt x="1434" y="18726"/>
                </a:lnTo>
                <a:cubicBezTo>
                  <a:pt x="1453" y="18767"/>
                  <a:pt x="1457" y="18794"/>
                  <a:pt x="1452" y="18845"/>
                </a:cubicBezTo>
                <a:cubicBezTo>
                  <a:pt x="1448" y="18883"/>
                  <a:pt x="1446" y="18937"/>
                  <a:pt x="1445" y="18964"/>
                </a:cubicBezTo>
                <a:cubicBezTo>
                  <a:pt x="1444" y="18991"/>
                  <a:pt x="1436" y="19035"/>
                  <a:pt x="1430" y="19062"/>
                </a:cubicBezTo>
                <a:cubicBezTo>
                  <a:pt x="1425" y="19088"/>
                  <a:pt x="1421" y="19134"/>
                  <a:pt x="1419" y="19159"/>
                </a:cubicBezTo>
                <a:cubicBezTo>
                  <a:pt x="1418" y="19185"/>
                  <a:pt x="1412" y="19230"/>
                  <a:pt x="1409" y="19268"/>
                </a:cubicBezTo>
                <a:cubicBezTo>
                  <a:pt x="1404" y="19318"/>
                  <a:pt x="1411" y="19357"/>
                  <a:pt x="1434" y="19398"/>
                </a:cubicBezTo>
                <a:cubicBezTo>
                  <a:pt x="1457" y="19439"/>
                  <a:pt x="1465" y="19473"/>
                  <a:pt x="1463" y="19538"/>
                </a:cubicBezTo>
                <a:cubicBezTo>
                  <a:pt x="1461" y="19586"/>
                  <a:pt x="1465" y="19640"/>
                  <a:pt x="1470" y="19668"/>
                </a:cubicBezTo>
                <a:cubicBezTo>
                  <a:pt x="1475" y="19697"/>
                  <a:pt x="1481" y="19764"/>
                  <a:pt x="1488" y="19809"/>
                </a:cubicBezTo>
                <a:cubicBezTo>
                  <a:pt x="1497" y="19866"/>
                  <a:pt x="1517" y="19899"/>
                  <a:pt x="1550" y="19929"/>
                </a:cubicBezTo>
                <a:cubicBezTo>
                  <a:pt x="1578" y="19953"/>
                  <a:pt x="1611" y="20015"/>
                  <a:pt x="1626" y="20069"/>
                </a:cubicBezTo>
                <a:cubicBezTo>
                  <a:pt x="1641" y="20121"/>
                  <a:pt x="1655" y="20159"/>
                  <a:pt x="1659" y="20156"/>
                </a:cubicBezTo>
                <a:cubicBezTo>
                  <a:pt x="1676" y="20143"/>
                  <a:pt x="1777" y="20340"/>
                  <a:pt x="1782" y="20394"/>
                </a:cubicBezTo>
                <a:cubicBezTo>
                  <a:pt x="1785" y="20428"/>
                  <a:pt x="1793" y="20452"/>
                  <a:pt x="1800" y="20449"/>
                </a:cubicBezTo>
                <a:cubicBezTo>
                  <a:pt x="1807" y="20445"/>
                  <a:pt x="1819" y="20457"/>
                  <a:pt x="1829" y="20470"/>
                </a:cubicBezTo>
                <a:cubicBezTo>
                  <a:pt x="1840" y="20484"/>
                  <a:pt x="1859" y="20491"/>
                  <a:pt x="1873" y="20481"/>
                </a:cubicBezTo>
                <a:cubicBezTo>
                  <a:pt x="1894" y="20465"/>
                  <a:pt x="1977" y="20559"/>
                  <a:pt x="2079" y="20719"/>
                </a:cubicBezTo>
                <a:cubicBezTo>
                  <a:pt x="2090" y="20736"/>
                  <a:pt x="2111" y="20752"/>
                  <a:pt x="2127" y="20752"/>
                </a:cubicBezTo>
                <a:cubicBezTo>
                  <a:pt x="2142" y="20752"/>
                  <a:pt x="2163" y="20758"/>
                  <a:pt x="2174" y="20774"/>
                </a:cubicBezTo>
                <a:cubicBezTo>
                  <a:pt x="2213" y="20833"/>
                  <a:pt x="2268" y="20875"/>
                  <a:pt x="2326" y="20882"/>
                </a:cubicBezTo>
                <a:cubicBezTo>
                  <a:pt x="2368" y="20887"/>
                  <a:pt x="2399" y="20912"/>
                  <a:pt x="2428" y="20969"/>
                </a:cubicBezTo>
                <a:cubicBezTo>
                  <a:pt x="2458" y="21028"/>
                  <a:pt x="2471" y="21038"/>
                  <a:pt x="2482" y="21012"/>
                </a:cubicBezTo>
                <a:cubicBezTo>
                  <a:pt x="2497" y="20975"/>
                  <a:pt x="2539" y="20991"/>
                  <a:pt x="2562" y="21044"/>
                </a:cubicBezTo>
                <a:cubicBezTo>
                  <a:pt x="2571" y="21066"/>
                  <a:pt x="2581" y="21070"/>
                  <a:pt x="2591" y="21044"/>
                </a:cubicBezTo>
                <a:cubicBezTo>
                  <a:pt x="2601" y="21019"/>
                  <a:pt x="2608" y="21010"/>
                  <a:pt x="2612" y="21034"/>
                </a:cubicBezTo>
                <a:cubicBezTo>
                  <a:pt x="2616" y="21052"/>
                  <a:pt x="2637" y="21077"/>
                  <a:pt x="2656" y="21077"/>
                </a:cubicBezTo>
                <a:cubicBezTo>
                  <a:pt x="2689" y="21077"/>
                  <a:pt x="2754" y="21126"/>
                  <a:pt x="2779" y="21174"/>
                </a:cubicBezTo>
                <a:cubicBezTo>
                  <a:pt x="2785" y="21186"/>
                  <a:pt x="2825" y="21195"/>
                  <a:pt x="2870" y="21196"/>
                </a:cubicBezTo>
                <a:cubicBezTo>
                  <a:pt x="2965" y="21199"/>
                  <a:pt x="3004" y="21215"/>
                  <a:pt x="3044" y="21261"/>
                </a:cubicBezTo>
                <a:cubicBezTo>
                  <a:pt x="3064" y="21284"/>
                  <a:pt x="3076" y="21283"/>
                  <a:pt x="3080" y="21261"/>
                </a:cubicBezTo>
                <a:cubicBezTo>
                  <a:pt x="3084" y="21243"/>
                  <a:pt x="3098" y="21240"/>
                  <a:pt x="3109" y="21250"/>
                </a:cubicBezTo>
                <a:cubicBezTo>
                  <a:pt x="3120" y="21261"/>
                  <a:pt x="3173" y="21276"/>
                  <a:pt x="3225" y="21283"/>
                </a:cubicBezTo>
                <a:cubicBezTo>
                  <a:pt x="3278" y="21289"/>
                  <a:pt x="3320" y="21291"/>
                  <a:pt x="3320" y="21294"/>
                </a:cubicBezTo>
                <a:cubicBezTo>
                  <a:pt x="3320" y="21314"/>
                  <a:pt x="3370" y="21314"/>
                  <a:pt x="3374" y="21294"/>
                </a:cubicBezTo>
                <a:cubicBezTo>
                  <a:pt x="3380" y="21263"/>
                  <a:pt x="3458" y="21299"/>
                  <a:pt x="3472" y="21337"/>
                </a:cubicBezTo>
                <a:cubicBezTo>
                  <a:pt x="3477" y="21352"/>
                  <a:pt x="3487" y="21353"/>
                  <a:pt x="3494" y="21337"/>
                </a:cubicBezTo>
                <a:cubicBezTo>
                  <a:pt x="3500" y="21321"/>
                  <a:pt x="3525" y="21317"/>
                  <a:pt x="3552" y="21326"/>
                </a:cubicBezTo>
                <a:cubicBezTo>
                  <a:pt x="3579" y="21335"/>
                  <a:pt x="3608" y="21338"/>
                  <a:pt x="3617" y="21337"/>
                </a:cubicBezTo>
                <a:cubicBezTo>
                  <a:pt x="3641" y="21333"/>
                  <a:pt x="3820" y="21325"/>
                  <a:pt x="3889" y="21326"/>
                </a:cubicBezTo>
                <a:cubicBezTo>
                  <a:pt x="3982" y="21328"/>
                  <a:pt x="4047" y="21316"/>
                  <a:pt x="4059" y="21294"/>
                </a:cubicBezTo>
                <a:cubicBezTo>
                  <a:pt x="4065" y="21283"/>
                  <a:pt x="4090" y="21279"/>
                  <a:pt x="4114" y="21283"/>
                </a:cubicBezTo>
                <a:cubicBezTo>
                  <a:pt x="4138" y="21287"/>
                  <a:pt x="4184" y="21278"/>
                  <a:pt x="4219" y="21261"/>
                </a:cubicBezTo>
                <a:cubicBezTo>
                  <a:pt x="4258" y="21243"/>
                  <a:pt x="4287" y="21242"/>
                  <a:pt x="4295" y="21261"/>
                </a:cubicBezTo>
                <a:cubicBezTo>
                  <a:pt x="4303" y="21280"/>
                  <a:pt x="4318" y="21282"/>
                  <a:pt x="4335" y="21261"/>
                </a:cubicBezTo>
                <a:cubicBezTo>
                  <a:pt x="4350" y="21243"/>
                  <a:pt x="4394" y="21223"/>
                  <a:pt x="4433" y="21218"/>
                </a:cubicBezTo>
                <a:cubicBezTo>
                  <a:pt x="4595" y="21198"/>
                  <a:pt x="4674" y="21172"/>
                  <a:pt x="4687" y="21142"/>
                </a:cubicBezTo>
                <a:cubicBezTo>
                  <a:pt x="4694" y="21125"/>
                  <a:pt x="4724" y="21117"/>
                  <a:pt x="4756" y="21120"/>
                </a:cubicBezTo>
                <a:cubicBezTo>
                  <a:pt x="4787" y="21124"/>
                  <a:pt x="4815" y="21111"/>
                  <a:pt x="4817" y="21099"/>
                </a:cubicBezTo>
                <a:cubicBezTo>
                  <a:pt x="4820" y="21087"/>
                  <a:pt x="4852" y="21080"/>
                  <a:pt x="4886" y="21077"/>
                </a:cubicBezTo>
                <a:cubicBezTo>
                  <a:pt x="4920" y="21074"/>
                  <a:pt x="4957" y="21046"/>
                  <a:pt x="4966" y="21023"/>
                </a:cubicBezTo>
                <a:cubicBezTo>
                  <a:pt x="4975" y="20999"/>
                  <a:pt x="4995" y="20987"/>
                  <a:pt x="5013" y="20990"/>
                </a:cubicBezTo>
                <a:cubicBezTo>
                  <a:pt x="5031" y="20994"/>
                  <a:pt x="5050" y="20984"/>
                  <a:pt x="5057" y="20969"/>
                </a:cubicBezTo>
                <a:cubicBezTo>
                  <a:pt x="5063" y="20954"/>
                  <a:pt x="5083" y="20946"/>
                  <a:pt x="5100" y="20947"/>
                </a:cubicBezTo>
                <a:cubicBezTo>
                  <a:pt x="5118" y="20948"/>
                  <a:pt x="5157" y="20936"/>
                  <a:pt x="5184" y="20925"/>
                </a:cubicBezTo>
                <a:cubicBezTo>
                  <a:pt x="5210" y="20914"/>
                  <a:pt x="5262" y="20899"/>
                  <a:pt x="5303" y="20893"/>
                </a:cubicBezTo>
                <a:cubicBezTo>
                  <a:pt x="5344" y="20887"/>
                  <a:pt x="5384" y="20868"/>
                  <a:pt x="5390" y="20849"/>
                </a:cubicBezTo>
                <a:cubicBezTo>
                  <a:pt x="5396" y="20831"/>
                  <a:pt x="5407" y="20829"/>
                  <a:pt x="5416" y="20839"/>
                </a:cubicBezTo>
                <a:cubicBezTo>
                  <a:pt x="5424" y="20848"/>
                  <a:pt x="5439" y="20829"/>
                  <a:pt x="5448" y="20806"/>
                </a:cubicBezTo>
                <a:cubicBezTo>
                  <a:pt x="5458" y="20783"/>
                  <a:pt x="5475" y="20767"/>
                  <a:pt x="5488" y="20763"/>
                </a:cubicBezTo>
                <a:cubicBezTo>
                  <a:pt x="5511" y="20756"/>
                  <a:pt x="5622" y="20695"/>
                  <a:pt x="5644" y="20676"/>
                </a:cubicBezTo>
                <a:cubicBezTo>
                  <a:pt x="5650" y="20671"/>
                  <a:pt x="5664" y="20643"/>
                  <a:pt x="5677" y="20622"/>
                </a:cubicBezTo>
                <a:cubicBezTo>
                  <a:pt x="5689" y="20601"/>
                  <a:pt x="5702" y="20591"/>
                  <a:pt x="5706" y="20600"/>
                </a:cubicBezTo>
                <a:cubicBezTo>
                  <a:pt x="5709" y="20610"/>
                  <a:pt x="5721" y="20600"/>
                  <a:pt x="5735" y="20579"/>
                </a:cubicBezTo>
                <a:cubicBezTo>
                  <a:pt x="5748" y="20557"/>
                  <a:pt x="5784" y="20542"/>
                  <a:pt x="5811" y="20535"/>
                </a:cubicBezTo>
                <a:cubicBezTo>
                  <a:pt x="5838" y="20529"/>
                  <a:pt x="5870" y="20496"/>
                  <a:pt x="5883" y="20470"/>
                </a:cubicBezTo>
                <a:cubicBezTo>
                  <a:pt x="5896" y="20445"/>
                  <a:pt x="5920" y="20425"/>
                  <a:pt x="5938" y="20416"/>
                </a:cubicBezTo>
                <a:cubicBezTo>
                  <a:pt x="5956" y="20408"/>
                  <a:pt x="5983" y="20382"/>
                  <a:pt x="5996" y="20362"/>
                </a:cubicBezTo>
                <a:cubicBezTo>
                  <a:pt x="6055" y="20272"/>
                  <a:pt x="6063" y="20264"/>
                  <a:pt x="6079" y="20264"/>
                </a:cubicBezTo>
                <a:cubicBezTo>
                  <a:pt x="6088" y="20264"/>
                  <a:pt x="6098" y="20237"/>
                  <a:pt x="6101" y="20210"/>
                </a:cubicBezTo>
                <a:cubicBezTo>
                  <a:pt x="6108" y="20154"/>
                  <a:pt x="6164" y="20069"/>
                  <a:pt x="6192" y="20069"/>
                </a:cubicBezTo>
                <a:cubicBezTo>
                  <a:pt x="6202" y="20069"/>
                  <a:pt x="6213" y="20054"/>
                  <a:pt x="6217" y="20037"/>
                </a:cubicBezTo>
                <a:cubicBezTo>
                  <a:pt x="6221" y="20020"/>
                  <a:pt x="6241" y="20015"/>
                  <a:pt x="6261" y="20026"/>
                </a:cubicBezTo>
                <a:cubicBezTo>
                  <a:pt x="6280" y="20037"/>
                  <a:pt x="6290" y="20029"/>
                  <a:pt x="6286" y="20015"/>
                </a:cubicBezTo>
                <a:cubicBezTo>
                  <a:pt x="6273" y="19975"/>
                  <a:pt x="6299" y="19907"/>
                  <a:pt x="6326" y="19907"/>
                </a:cubicBezTo>
                <a:cubicBezTo>
                  <a:pt x="6339" y="19907"/>
                  <a:pt x="6365" y="19878"/>
                  <a:pt x="6380" y="19842"/>
                </a:cubicBezTo>
                <a:cubicBezTo>
                  <a:pt x="6395" y="19806"/>
                  <a:pt x="6416" y="19777"/>
                  <a:pt x="6427" y="19777"/>
                </a:cubicBezTo>
                <a:cubicBezTo>
                  <a:pt x="6439" y="19777"/>
                  <a:pt x="6456" y="19748"/>
                  <a:pt x="6464" y="19723"/>
                </a:cubicBezTo>
                <a:cubicBezTo>
                  <a:pt x="6471" y="19695"/>
                  <a:pt x="6489" y="19683"/>
                  <a:pt x="6507" y="19690"/>
                </a:cubicBezTo>
                <a:cubicBezTo>
                  <a:pt x="6537" y="19701"/>
                  <a:pt x="6554" y="19665"/>
                  <a:pt x="6554" y="19593"/>
                </a:cubicBezTo>
                <a:cubicBezTo>
                  <a:pt x="6554" y="19575"/>
                  <a:pt x="6566" y="19555"/>
                  <a:pt x="6580" y="19549"/>
                </a:cubicBezTo>
                <a:cubicBezTo>
                  <a:pt x="6593" y="19544"/>
                  <a:pt x="6613" y="19506"/>
                  <a:pt x="6627" y="19463"/>
                </a:cubicBezTo>
                <a:cubicBezTo>
                  <a:pt x="6640" y="19419"/>
                  <a:pt x="6663" y="19387"/>
                  <a:pt x="6674" y="19387"/>
                </a:cubicBezTo>
                <a:cubicBezTo>
                  <a:pt x="6685" y="19386"/>
                  <a:pt x="6709" y="19325"/>
                  <a:pt x="6732" y="19257"/>
                </a:cubicBezTo>
                <a:cubicBezTo>
                  <a:pt x="6755" y="19189"/>
                  <a:pt x="6799" y="19092"/>
                  <a:pt x="6826" y="19040"/>
                </a:cubicBezTo>
                <a:cubicBezTo>
                  <a:pt x="6854" y="18988"/>
                  <a:pt x="6878" y="18922"/>
                  <a:pt x="6881" y="18888"/>
                </a:cubicBezTo>
                <a:cubicBezTo>
                  <a:pt x="6885" y="18838"/>
                  <a:pt x="6887" y="18837"/>
                  <a:pt x="6906" y="18867"/>
                </a:cubicBezTo>
                <a:cubicBezTo>
                  <a:pt x="6925" y="18898"/>
                  <a:pt x="6931" y="18892"/>
                  <a:pt x="6931" y="18834"/>
                </a:cubicBezTo>
                <a:cubicBezTo>
                  <a:pt x="6931" y="18793"/>
                  <a:pt x="6940" y="18756"/>
                  <a:pt x="6957" y="18737"/>
                </a:cubicBezTo>
                <a:cubicBezTo>
                  <a:pt x="6974" y="18718"/>
                  <a:pt x="6986" y="18680"/>
                  <a:pt x="6986" y="18639"/>
                </a:cubicBezTo>
                <a:cubicBezTo>
                  <a:pt x="6986" y="18603"/>
                  <a:pt x="6992" y="18562"/>
                  <a:pt x="7000" y="18553"/>
                </a:cubicBezTo>
                <a:cubicBezTo>
                  <a:pt x="7009" y="18543"/>
                  <a:pt x="7014" y="18520"/>
                  <a:pt x="7011" y="18498"/>
                </a:cubicBezTo>
                <a:cubicBezTo>
                  <a:pt x="7005" y="18450"/>
                  <a:pt x="7040" y="18344"/>
                  <a:pt x="7058" y="18357"/>
                </a:cubicBezTo>
                <a:cubicBezTo>
                  <a:pt x="7073" y="18368"/>
                  <a:pt x="7079" y="18307"/>
                  <a:pt x="7084" y="18097"/>
                </a:cubicBezTo>
                <a:cubicBezTo>
                  <a:pt x="7088" y="17924"/>
                  <a:pt x="7110" y="17845"/>
                  <a:pt x="7134" y="17902"/>
                </a:cubicBezTo>
                <a:cubicBezTo>
                  <a:pt x="7150" y="17939"/>
                  <a:pt x="7151" y="17931"/>
                  <a:pt x="7138" y="17881"/>
                </a:cubicBezTo>
                <a:cubicBezTo>
                  <a:pt x="7125" y="17832"/>
                  <a:pt x="7124" y="17814"/>
                  <a:pt x="7142" y="17740"/>
                </a:cubicBezTo>
                <a:cubicBezTo>
                  <a:pt x="7192" y="17526"/>
                  <a:pt x="7202" y="17477"/>
                  <a:pt x="7185" y="17458"/>
                </a:cubicBezTo>
                <a:cubicBezTo>
                  <a:pt x="7165" y="17435"/>
                  <a:pt x="7165" y="17343"/>
                  <a:pt x="7185" y="17263"/>
                </a:cubicBezTo>
                <a:cubicBezTo>
                  <a:pt x="7197" y="17217"/>
                  <a:pt x="7198" y="17186"/>
                  <a:pt x="7189" y="17155"/>
                </a:cubicBezTo>
                <a:cubicBezTo>
                  <a:pt x="7173" y="17097"/>
                  <a:pt x="7186" y="17012"/>
                  <a:pt x="7207" y="17036"/>
                </a:cubicBezTo>
                <a:cubicBezTo>
                  <a:pt x="7228" y="17060"/>
                  <a:pt x="7228" y="17000"/>
                  <a:pt x="7207" y="16949"/>
                </a:cubicBezTo>
                <a:cubicBezTo>
                  <a:pt x="7198" y="16928"/>
                  <a:pt x="7193" y="16897"/>
                  <a:pt x="7196" y="16873"/>
                </a:cubicBezTo>
                <a:cubicBezTo>
                  <a:pt x="7199" y="16849"/>
                  <a:pt x="7190" y="16806"/>
                  <a:pt x="7174" y="16776"/>
                </a:cubicBezTo>
                <a:cubicBezTo>
                  <a:pt x="7151" y="16731"/>
                  <a:pt x="7151" y="16708"/>
                  <a:pt x="7160" y="16656"/>
                </a:cubicBezTo>
                <a:cubicBezTo>
                  <a:pt x="7168" y="16613"/>
                  <a:pt x="7178" y="16599"/>
                  <a:pt x="7193" y="16613"/>
                </a:cubicBezTo>
                <a:cubicBezTo>
                  <a:pt x="7205" y="16625"/>
                  <a:pt x="7211" y="16613"/>
                  <a:pt x="7211" y="16591"/>
                </a:cubicBezTo>
                <a:cubicBezTo>
                  <a:pt x="7211" y="16571"/>
                  <a:pt x="7208" y="16562"/>
                  <a:pt x="7203" y="16570"/>
                </a:cubicBezTo>
                <a:cubicBezTo>
                  <a:pt x="7184" y="16604"/>
                  <a:pt x="7150" y="16535"/>
                  <a:pt x="7153" y="16461"/>
                </a:cubicBezTo>
                <a:cubicBezTo>
                  <a:pt x="7154" y="16420"/>
                  <a:pt x="7151" y="16365"/>
                  <a:pt x="7145" y="16342"/>
                </a:cubicBezTo>
                <a:cubicBezTo>
                  <a:pt x="7138" y="16314"/>
                  <a:pt x="7140" y="16286"/>
                  <a:pt x="7153" y="16245"/>
                </a:cubicBezTo>
                <a:cubicBezTo>
                  <a:pt x="7174" y="16173"/>
                  <a:pt x="7173" y="16135"/>
                  <a:pt x="7153" y="16158"/>
                </a:cubicBezTo>
                <a:cubicBezTo>
                  <a:pt x="7132" y="16181"/>
                  <a:pt x="7087" y="15962"/>
                  <a:pt x="7095" y="15876"/>
                </a:cubicBezTo>
                <a:cubicBezTo>
                  <a:pt x="7101" y="15808"/>
                  <a:pt x="7063" y="15663"/>
                  <a:pt x="7044" y="15681"/>
                </a:cubicBezTo>
                <a:cubicBezTo>
                  <a:pt x="7029" y="15696"/>
                  <a:pt x="6986" y="15558"/>
                  <a:pt x="6979" y="15475"/>
                </a:cubicBezTo>
                <a:cubicBezTo>
                  <a:pt x="6973" y="15405"/>
                  <a:pt x="6939" y="15345"/>
                  <a:pt x="6910" y="15356"/>
                </a:cubicBezTo>
                <a:cubicBezTo>
                  <a:pt x="6902" y="15359"/>
                  <a:pt x="6893" y="15340"/>
                  <a:pt x="6888" y="15302"/>
                </a:cubicBezTo>
                <a:cubicBezTo>
                  <a:pt x="6883" y="15264"/>
                  <a:pt x="6875" y="15231"/>
                  <a:pt x="6870" y="15237"/>
                </a:cubicBezTo>
                <a:cubicBezTo>
                  <a:pt x="6864" y="15243"/>
                  <a:pt x="6855" y="15206"/>
                  <a:pt x="6852" y="15150"/>
                </a:cubicBezTo>
                <a:cubicBezTo>
                  <a:pt x="6848" y="15094"/>
                  <a:pt x="6841" y="15019"/>
                  <a:pt x="6837" y="14988"/>
                </a:cubicBezTo>
                <a:cubicBezTo>
                  <a:pt x="6830" y="14935"/>
                  <a:pt x="6831" y="14936"/>
                  <a:pt x="6812" y="14988"/>
                </a:cubicBezTo>
                <a:cubicBezTo>
                  <a:pt x="6798" y="15025"/>
                  <a:pt x="6788" y="15033"/>
                  <a:pt x="6783" y="15010"/>
                </a:cubicBezTo>
                <a:cubicBezTo>
                  <a:pt x="6772" y="14959"/>
                  <a:pt x="6702" y="14861"/>
                  <a:pt x="6670" y="14858"/>
                </a:cubicBezTo>
                <a:cubicBezTo>
                  <a:pt x="6650" y="14856"/>
                  <a:pt x="6642" y="14850"/>
                  <a:pt x="6645" y="14804"/>
                </a:cubicBezTo>
                <a:cubicBezTo>
                  <a:pt x="6648" y="14759"/>
                  <a:pt x="6643" y="14746"/>
                  <a:pt x="6630" y="14760"/>
                </a:cubicBezTo>
                <a:cubicBezTo>
                  <a:pt x="6620" y="14772"/>
                  <a:pt x="6612" y="14754"/>
                  <a:pt x="6609" y="14728"/>
                </a:cubicBezTo>
                <a:cubicBezTo>
                  <a:pt x="6605" y="14703"/>
                  <a:pt x="6585" y="14644"/>
                  <a:pt x="6562" y="14598"/>
                </a:cubicBezTo>
                <a:cubicBezTo>
                  <a:pt x="6538" y="14552"/>
                  <a:pt x="6518" y="14497"/>
                  <a:pt x="6518" y="14468"/>
                </a:cubicBezTo>
                <a:cubicBezTo>
                  <a:pt x="6518" y="14420"/>
                  <a:pt x="6517" y="14412"/>
                  <a:pt x="6500" y="14457"/>
                </a:cubicBezTo>
                <a:cubicBezTo>
                  <a:pt x="6483" y="14502"/>
                  <a:pt x="6477" y="14501"/>
                  <a:pt x="6438" y="14435"/>
                </a:cubicBezTo>
                <a:cubicBezTo>
                  <a:pt x="6395" y="14361"/>
                  <a:pt x="6388" y="14337"/>
                  <a:pt x="6384" y="14034"/>
                </a:cubicBezTo>
                <a:cubicBezTo>
                  <a:pt x="6383" y="13959"/>
                  <a:pt x="6398" y="13728"/>
                  <a:pt x="6416" y="13471"/>
                </a:cubicBezTo>
                <a:cubicBezTo>
                  <a:pt x="6426" y="13343"/>
                  <a:pt x="6435" y="13172"/>
                  <a:pt x="6438" y="13092"/>
                </a:cubicBezTo>
                <a:cubicBezTo>
                  <a:pt x="6441" y="13012"/>
                  <a:pt x="6448" y="12848"/>
                  <a:pt x="6456" y="12723"/>
                </a:cubicBezTo>
                <a:cubicBezTo>
                  <a:pt x="6465" y="12599"/>
                  <a:pt x="6480" y="12278"/>
                  <a:pt x="6489" y="12019"/>
                </a:cubicBezTo>
                <a:cubicBezTo>
                  <a:pt x="6498" y="11761"/>
                  <a:pt x="6513" y="11438"/>
                  <a:pt x="6518" y="11304"/>
                </a:cubicBezTo>
                <a:cubicBezTo>
                  <a:pt x="6532" y="10959"/>
                  <a:pt x="6532" y="9643"/>
                  <a:pt x="6518" y="9408"/>
                </a:cubicBezTo>
                <a:cubicBezTo>
                  <a:pt x="6512" y="9300"/>
                  <a:pt x="6497" y="9081"/>
                  <a:pt x="6485" y="8921"/>
                </a:cubicBezTo>
                <a:cubicBezTo>
                  <a:pt x="6457" y="8517"/>
                  <a:pt x="6434" y="8183"/>
                  <a:pt x="6420" y="7935"/>
                </a:cubicBezTo>
                <a:cubicBezTo>
                  <a:pt x="6407" y="7704"/>
                  <a:pt x="6375" y="7400"/>
                  <a:pt x="6337" y="7122"/>
                </a:cubicBezTo>
                <a:cubicBezTo>
                  <a:pt x="6323" y="7024"/>
                  <a:pt x="6307" y="6861"/>
                  <a:pt x="6297" y="6754"/>
                </a:cubicBezTo>
                <a:cubicBezTo>
                  <a:pt x="6260" y="6353"/>
                  <a:pt x="5989" y="4742"/>
                  <a:pt x="5876" y="4240"/>
                </a:cubicBezTo>
                <a:cubicBezTo>
                  <a:pt x="5736" y="3614"/>
                  <a:pt x="5680" y="3374"/>
                  <a:pt x="5597" y="3102"/>
                </a:cubicBezTo>
                <a:cubicBezTo>
                  <a:pt x="5456" y="2641"/>
                  <a:pt x="5332" y="2282"/>
                  <a:pt x="5278" y="2160"/>
                </a:cubicBezTo>
                <a:cubicBezTo>
                  <a:pt x="5229" y="2050"/>
                  <a:pt x="5181" y="1919"/>
                  <a:pt x="5071" y="1629"/>
                </a:cubicBezTo>
                <a:cubicBezTo>
                  <a:pt x="5039" y="1543"/>
                  <a:pt x="4998" y="1452"/>
                  <a:pt x="4984" y="1423"/>
                </a:cubicBezTo>
                <a:cubicBezTo>
                  <a:pt x="4970" y="1394"/>
                  <a:pt x="4924" y="1283"/>
                  <a:pt x="4883" y="1174"/>
                </a:cubicBezTo>
                <a:cubicBezTo>
                  <a:pt x="4798" y="952"/>
                  <a:pt x="4718" y="786"/>
                  <a:pt x="4679" y="751"/>
                </a:cubicBezTo>
                <a:cubicBezTo>
                  <a:pt x="4665" y="739"/>
                  <a:pt x="4614" y="652"/>
                  <a:pt x="4563" y="567"/>
                </a:cubicBezTo>
                <a:cubicBezTo>
                  <a:pt x="4471" y="412"/>
                  <a:pt x="4367" y="334"/>
                  <a:pt x="4183" y="264"/>
                </a:cubicBezTo>
                <a:cubicBezTo>
                  <a:pt x="4150" y="251"/>
                  <a:pt x="4106" y="221"/>
                  <a:pt x="4085" y="199"/>
                </a:cubicBezTo>
                <a:cubicBezTo>
                  <a:pt x="3932" y="33"/>
                  <a:pt x="3777" y="-13"/>
                  <a:pt x="3457" y="4"/>
                </a:cubicBezTo>
                <a:close/>
                <a:moveTo>
                  <a:pt x="10463" y="654"/>
                </a:moveTo>
                <a:cubicBezTo>
                  <a:pt x="10239" y="620"/>
                  <a:pt x="10011" y="634"/>
                  <a:pt x="9865" y="708"/>
                </a:cubicBezTo>
                <a:cubicBezTo>
                  <a:pt x="9829" y="726"/>
                  <a:pt x="9775" y="746"/>
                  <a:pt x="9742" y="762"/>
                </a:cubicBezTo>
                <a:cubicBezTo>
                  <a:pt x="9477" y="889"/>
                  <a:pt x="9381" y="986"/>
                  <a:pt x="9143" y="1336"/>
                </a:cubicBezTo>
                <a:cubicBezTo>
                  <a:pt x="8988" y="1565"/>
                  <a:pt x="8911" y="1697"/>
                  <a:pt x="8716" y="2095"/>
                </a:cubicBezTo>
                <a:cubicBezTo>
                  <a:pt x="8574" y="2382"/>
                  <a:pt x="7907" y="4409"/>
                  <a:pt x="7856" y="4706"/>
                </a:cubicBezTo>
                <a:cubicBezTo>
                  <a:pt x="7837" y="4817"/>
                  <a:pt x="7761" y="5124"/>
                  <a:pt x="7700" y="5334"/>
                </a:cubicBezTo>
                <a:cubicBezTo>
                  <a:pt x="7677" y="5413"/>
                  <a:pt x="7657" y="5495"/>
                  <a:pt x="7657" y="5508"/>
                </a:cubicBezTo>
                <a:cubicBezTo>
                  <a:pt x="7657" y="5520"/>
                  <a:pt x="7632" y="5656"/>
                  <a:pt x="7602" y="5811"/>
                </a:cubicBezTo>
                <a:cubicBezTo>
                  <a:pt x="7572" y="5966"/>
                  <a:pt x="7548" y="6099"/>
                  <a:pt x="7548" y="6114"/>
                </a:cubicBezTo>
                <a:cubicBezTo>
                  <a:pt x="7548" y="6129"/>
                  <a:pt x="7539" y="6167"/>
                  <a:pt x="7530" y="6190"/>
                </a:cubicBezTo>
                <a:cubicBezTo>
                  <a:pt x="7520" y="6214"/>
                  <a:pt x="7501" y="6298"/>
                  <a:pt x="7486" y="6385"/>
                </a:cubicBezTo>
                <a:cubicBezTo>
                  <a:pt x="7446" y="6620"/>
                  <a:pt x="7320" y="7593"/>
                  <a:pt x="7309" y="7750"/>
                </a:cubicBezTo>
                <a:cubicBezTo>
                  <a:pt x="7292" y="7985"/>
                  <a:pt x="7255" y="8401"/>
                  <a:pt x="7243" y="8465"/>
                </a:cubicBezTo>
                <a:cubicBezTo>
                  <a:pt x="7188" y="8774"/>
                  <a:pt x="7157" y="10773"/>
                  <a:pt x="7196" y="11488"/>
                </a:cubicBezTo>
                <a:cubicBezTo>
                  <a:pt x="7205" y="11649"/>
                  <a:pt x="7221" y="11959"/>
                  <a:pt x="7232" y="12182"/>
                </a:cubicBezTo>
                <a:cubicBezTo>
                  <a:pt x="7252" y="12560"/>
                  <a:pt x="7265" y="12753"/>
                  <a:pt x="7305" y="13244"/>
                </a:cubicBezTo>
                <a:cubicBezTo>
                  <a:pt x="7314" y="13351"/>
                  <a:pt x="7323" y="13470"/>
                  <a:pt x="7327" y="13514"/>
                </a:cubicBezTo>
                <a:cubicBezTo>
                  <a:pt x="7349" y="13819"/>
                  <a:pt x="7451" y="14694"/>
                  <a:pt x="7497" y="14977"/>
                </a:cubicBezTo>
                <a:cubicBezTo>
                  <a:pt x="7553" y="15321"/>
                  <a:pt x="7647" y="15811"/>
                  <a:pt x="7693" y="15996"/>
                </a:cubicBezTo>
                <a:cubicBezTo>
                  <a:pt x="7707" y="16050"/>
                  <a:pt x="7722" y="16110"/>
                  <a:pt x="7726" y="16136"/>
                </a:cubicBezTo>
                <a:cubicBezTo>
                  <a:pt x="7741" y="16241"/>
                  <a:pt x="7783" y="16442"/>
                  <a:pt x="7809" y="16526"/>
                </a:cubicBezTo>
                <a:cubicBezTo>
                  <a:pt x="7836" y="16613"/>
                  <a:pt x="8018" y="17253"/>
                  <a:pt x="8088" y="17512"/>
                </a:cubicBezTo>
                <a:cubicBezTo>
                  <a:pt x="8147" y="17730"/>
                  <a:pt x="8324" y="18184"/>
                  <a:pt x="8349" y="18184"/>
                </a:cubicBezTo>
                <a:cubicBezTo>
                  <a:pt x="8355" y="18184"/>
                  <a:pt x="8391" y="18273"/>
                  <a:pt x="8429" y="18379"/>
                </a:cubicBezTo>
                <a:cubicBezTo>
                  <a:pt x="8467" y="18485"/>
                  <a:pt x="8512" y="18609"/>
                  <a:pt x="8527" y="18650"/>
                </a:cubicBezTo>
                <a:cubicBezTo>
                  <a:pt x="8542" y="18691"/>
                  <a:pt x="8566" y="18740"/>
                  <a:pt x="8581" y="18769"/>
                </a:cubicBezTo>
                <a:cubicBezTo>
                  <a:pt x="8609" y="18821"/>
                  <a:pt x="8619" y="18961"/>
                  <a:pt x="8600" y="19018"/>
                </a:cubicBezTo>
                <a:cubicBezTo>
                  <a:pt x="8595" y="19031"/>
                  <a:pt x="8593" y="19066"/>
                  <a:pt x="8596" y="19105"/>
                </a:cubicBezTo>
                <a:cubicBezTo>
                  <a:pt x="8600" y="19157"/>
                  <a:pt x="8595" y="19194"/>
                  <a:pt x="8574" y="19235"/>
                </a:cubicBezTo>
                <a:cubicBezTo>
                  <a:pt x="8559" y="19265"/>
                  <a:pt x="8544" y="19278"/>
                  <a:pt x="8538" y="19268"/>
                </a:cubicBezTo>
                <a:cubicBezTo>
                  <a:pt x="8532" y="19257"/>
                  <a:pt x="8527" y="19273"/>
                  <a:pt x="8527" y="19300"/>
                </a:cubicBezTo>
                <a:cubicBezTo>
                  <a:pt x="8527" y="19327"/>
                  <a:pt x="8514" y="19373"/>
                  <a:pt x="8498" y="19398"/>
                </a:cubicBezTo>
                <a:cubicBezTo>
                  <a:pt x="8479" y="19428"/>
                  <a:pt x="8471" y="19447"/>
                  <a:pt x="8480" y="19463"/>
                </a:cubicBezTo>
                <a:cubicBezTo>
                  <a:pt x="8488" y="19478"/>
                  <a:pt x="8490" y="19503"/>
                  <a:pt x="8483" y="19528"/>
                </a:cubicBezTo>
                <a:cubicBezTo>
                  <a:pt x="8472" y="19568"/>
                  <a:pt x="8511" y="19737"/>
                  <a:pt x="8523" y="19701"/>
                </a:cubicBezTo>
                <a:cubicBezTo>
                  <a:pt x="8534" y="19668"/>
                  <a:pt x="8571" y="19744"/>
                  <a:pt x="8571" y="19798"/>
                </a:cubicBezTo>
                <a:cubicBezTo>
                  <a:pt x="8571" y="19827"/>
                  <a:pt x="8574" y="19840"/>
                  <a:pt x="8581" y="19831"/>
                </a:cubicBezTo>
                <a:cubicBezTo>
                  <a:pt x="8589" y="19822"/>
                  <a:pt x="8615" y="19868"/>
                  <a:pt x="8636" y="19929"/>
                </a:cubicBezTo>
                <a:cubicBezTo>
                  <a:pt x="8670" y="20030"/>
                  <a:pt x="8669" y="20045"/>
                  <a:pt x="8658" y="20134"/>
                </a:cubicBezTo>
                <a:cubicBezTo>
                  <a:pt x="8646" y="20227"/>
                  <a:pt x="8647" y="20236"/>
                  <a:pt x="8694" y="20329"/>
                </a:cubicBezTo>
                <a:cubicBezTo>
                  <a:pt x="8720" y="20383"/>
                  <a:pt x="8747" y="20427"/>
                  <a:pt x="8752" y="20427"/>
                </a:cubicBezTo>
                <a:cubicBezTo>
                  <a:pt x="8757" y="20427"/>
                  <a:pt x="8774" y="20465"/>
                  <a:pt x="8792" y="20514"/>
                </a:cubicBezTo>
                <a:cubicBezTo>
                  <a:pt x="8832" y="20628"/>
                  <a:pt x="8949" y="20818"/>
                  <a:pt x="8969" y="20806"/>
                </a:cubicBezTo>
                <a:cubicBezTo>
                  <a:pt x="8973" y="20804"/>
                  <a:pt x="8991" y="20826"/>
                  <a:pt x="9009" y="20849"/>
                </a:cubicBezTo>
                <a:cubicBezTo>
                  <a:pt x="9027" y="20873"/>
                  <a:pt x="9053" y="20897"/>
                  <a:pt x="9067" y="20904"/>
                </a:cubicBezTo>
                <a:cubicBezTo>
                  <a:pt x="9081" y="20911"/>
                  <a:pt x="9105" y="20932"/>
                  <a:pt x="9118" y="20958"/>
                </a:cubicBezTo>
                <a:cubicBezTo>
                  <a:pt x="9146" y="21012"/>
                  <a:pt x="9266" y="21112"/>
                  <a:pt x="9274" y="21088"/>
                </a:cubicBezTo>
                <a:cubicBezTo>
                  <a:pt x="9277" y="21079"/>
                  <a:pt x="9291" y="21095"/>
                  <a:pt x="9307" y="21120"/>
                </a:cubicBezTo>
                <a:cubicBezTo>
                  <a:pt x="9323" y="21145"/>
                  <a:pt x="9362" y="21174"/>
                  <a:pt x="9394" y="21185"/>
                </a:cubicBezTo>
                <a:cubicBezTo>
                  <a:pt x="9425" y="21196"/>
                  <a:pt x="9459" y="21222"/>
                  <a:pt x="9470" y="21240"/>
                </a:cubicBezTo>
                <a:cubicBezTo>
                  <a:pt x="9480" y="21257"/>
                  <a:pt x="9503" y="21272"/>
                  <a:pt x="9521" y="21272"/>
                </a:cubicBezTo>
                <a:cubicBezTo>
                  <a:pt x="9538" y="21272"/>
                  <a:pt x="9557" y="21284"/>
                  <a:pt x="9564" y="21305"/>
                </a:cubicBezTo>
                <a:cubicBezTo>
                  <a:pt x="9574" y="21333"/>
                  <a:pt x="9582" y="21333"/>
                  <a:pt x="9593" y="21305"/>
                </a:cubicBezTo>
                <a:cubicBezTo>
                  <a:pt x="9605" y="21275"/>
                  <a:pt x="9617" y="21279"/>
                  <a:pt x="9640" y="21315"/>
                </a:cubicBezTo>
                <a:cubicBezTo>
                  <a:pt x="9660" y="21346"/>
                  <a:pt x="9676" y="21346"/>
                  <a:pt x="9684" y="21326"/>
                </a:cubicBezTo>
                <a:cubicBezTo>
                  <a:pt x="9691" y="21309"/>
                  <a:pt x="9698" y="21313"/>
                  <a:pt x="9702" y="21326"/>
                </a:cubicBezTo>
                <a:cubicBezTo>
                  <a:pt x="9706" y="21339"/>
                  <a:pt x="9726" y="21344"/>
                  <a:pt x="9745" y="21348"/>
                </a:cubicBezTo>
                <a:cubicBezTo>
                  <a:pt x="9764" y="21352"/>
                  <a:pt x="9793" y="21381"/>
                  <a:pt x="9811" y="21402"/>
                </a:cubicBezTo>
                <a:cubicBezTo>
                  <a:pt x="9829" y="21423"/>
                  <a:pt x="9874" y="21440"/>
                  <a:pt x="9909" y="21445"/>
                </a:cubicBezTo>
                <a:cubicBezTo>
                  <a:pt x="9943" y="21450"/>
                  <a:pt x="9976" y="21468"/>
                  <a:pt x="9985" y="21489"/>
                </a:cubicBezTo>
                <a:cubicBezTo>
                  <a:pt x="9997" y="21518"/>
                  <a:pt x="10002" y="21516"/>
                  <a:pt x="10007" y="21478"/>
                </a:cubicBezTo>
                <a:cubicBezTo>
                  <a:pt x="10012" y="21439"/>
                  <a:pt x="10017" y="21441"/>
                  <a:pt x="10039" y="21467"/>
                </a:cubicBezTo>
                <a:cubicBezTo>
                  <a:pt x="10055" y="21485"/>
                  <a:pt x="10107" y="21503"/>
                  <a:pt x="10152" y="21510"/>
                </a:cubicBezTo>
                <a:cubicBezTo>
                  <a:pt x="10196" y="21518"/>
                  <a:pt x="10235" y="21533"/>
                  <a:pt x="10239" y="21543"/>
                </a:cubicBezTo>
                <a:cubicBezTo>
                  <a:pt x="10242" y="21553"/>
                  <a:pt x="10249" y="21530"/>
                  <a:pt x="10257" y="21500"/>
                </a:cubicBezTo>
                <a:cubicBezTo>
                  <a:pt x="10268" y="21454"/>
                  <a:pt x="10275" y="21454"/>
                  <a:pt x="10289" y="21489"/>
                </a:cubicBezTo>
                <a:cubicBezTo>
                  <a:pt x="10299" y="21512"/>
                  <a:pt x="10316" y="21525"/>
                  <a:pt x="10329" y="21521"/>
                </a:cubicBezTo>
                <a:cubicBezTo>
                  <a:pt x="10343" y="21517"/>
                  <a:pt x="10377" y="21529"/>
                  <a:pt x="10405" y="21543"/>
                </a:cubicBezTo>
                <a:cubicBezTo>
                  <a:pt x="10440" y="21560"/>
                  <a:pt x="10464" y="21557"/>
                  <a:pt x="10474" y="21532"/>
                </a:cubicBezTo>
                <a:cubicBezTo>
                  <a:pt x="10484" y="21507"/>
                  <a:pt x="10492" y="21500"/>
                  <a:pt x="10496" y="21521"/>
                </a:cubicBezTo>
                <a:cubicBezTo>
                  <a:pt x="10500" y="21539"/>
                  <a:pt x="10510" y="21552"/>
                  <a:pt x="10518" y="21543"/>
                </a:cubicBezTo>
                <a:cubicBezTo>
                  <a:pt x="10526" y="21534"/>
                  <a:pt x="10533" y="21538"/>
                  <a:pt x="10536" y="21554"/>
                </a:cubicBezTo>
                <a:cubicBezTo>
                  <a:pt x="10543" y="21587"/>
                  <a:pt x="10590" y="21578"/>
                  <a:pt x="10608" y="21543"/>
                </a:cubicBezTo>
                <a:cubicBezTo>
                  <a:pt x="10616" y="21529"/>
                  <a:pt x="10640" y="21531"/>
                  <a:pt x="10663" y="21543"/>
                </a:cubicBezTo>
                <a:cubicBezTo>
                  <a:pt x="10687" y="21555"/>
                  <a:pt x="10710" y="21551"/>
                  <a:pt x="10714" y="21532"/>
                </a:cubicBezTo>
                <a:cubicBezTo>
                  <a:pt x="10718" y="21512"/>
                  <a:pt x="10731" y="21505"/>
                  <a:pt x="10750" y="21521"/>
                </a:cubicBezTo>
                <a:cubicBezTo>
                  <a:pt x="10767" y="21536"/>
                  <a:pt x="10783" y="21551"/>
                  <a:pt x="10786" y="21543"/>
                </a:cubicBezTo>
                <a:cubicBezTo>
                  <a:pt x="10789" y="21535"/>
                  <a:pt x="10854" y="21518"/>
                  <a:pt x="10931" y="21510"/>
                </a:cubicBezTo>
                <a:cubicBezTo>
                  <a:pt x="11008" y="21503"/>
                  <a:pt x="11073" y="21490"/>
                  <a:pt x="11073" y="21489"/>
                </a:cubicBezTo>
                <a:cubicBezTo>
                  <a:pt x="11073" y="21487"/>
                  <a:pt x="11103" y="21484"/>
                  <a:pt x="11142" y="21478"/>
                </a:cubicBezTo>
                <a:cubicBezTo>
                  <a:pt x="11180" y="21472"/>
                  <a:pt x="11251" y="21450"/>
                  <a:pt x="11297" y="21435"/>
                </a:cubicBezTo>
                <a:cubicBezTo>
                  <a:pt x="11344" y="21419"/>
                  <a:pt x="11388" y="21423"/>
                  <a:pt x="11399" y="21435"/>
                </a:cubicBezTo>
                <a:cubicBezTo>
                  <a:pt x="11410" y="21446"/>
                  <a:pt x="11428" y="21441"/>
                  <a:pt x="11439" y="21424"/>
                </a:cubicBezTo>
                <a:cubicBezTo>
                  <a:pt x="11450" y="21406"/>
                  <a:pt x="11504" y="21387"/>
                  <a:pt x="11555" y="21380"/>
                </a:cubicBezTo>
                <a:cubicBezTo>
                  <a:pt x="11606" y="21374"/>
                  <a:pt x="11674" y="21360"/>
                  <a:pt x="11707" y="21348"/>
                </a:cubicBezTo>
                <a:cubicBezTo>
                  <a:pt x="11740" y="21335"/>
                  <a:pt x="11784" y="21317"/>
                  <a:pt x="11805" y="21315"/>
                </a:cubicBezTo>
                <a:cubicBezTo>
                  <a:pt x="11826" y="21314"/>
                  <a:pt x="11848" y="21298"/>
                  <a:pt x="11856" y="21283"/>
                </a:cubicBezTo>
                <a:cubicBezTo>
                  <a:pt x="11864" y="21268"/>
                  <a:pt x="11879" y="21272"/>
                  <a:pt x="11889" y="21283"/>
                </a:cubicBezTo>
                <a:cubicBezTo>
                  <a:pt x="11898" y="21294"/>
                  <a:pt x="11913" y="21281"/>
                  <a:pt x="11921" y="21261"/>
                </a:cubicBezTo>
                <a:cubicBezTo>
                  <a:pt x="11933" y="21233"/>
                  <a:pt x="11934" y="21244"/>
                  <a:pt x="11939" y="21283"/>
                </a:cubicBezTo>
                <a:cubicBezTo>
                  <a:pt x="11945" y="21329"/>
                  <a:pt x="11949" y="21328"/>
                  <a:pt x="11972" y="21283"/>
                </a:cubicBezTo>
                <a:cubicBezTo>
                  <a:pt x="11986" y="21255"/>
                  <a:pt x="12002" y="21240"/>
                  <a:pt x="12008" y="21250"/>
                </a:cubicBezTo>
                <a:cubicBezTo>
                  <a:pt x="12014" y="21261"/>
                  <a:pt x="12023" y="21257"/>
                  <a:pt x="12026" y="21240"/>
                </a:cubicBezTo>
                <a:cubicBezTo>
                  <a:pt x="12030" y="21223"/>
                  <a:pt x="12041" y="21208"/>
                  <a:pt x="12052" y="21207"/>
                </a:cubicBezTo>
                <a:cubicBezTo>
                  <a:pt x="12104" y="21204"/>
                  <a:pt x="12166" y="21174"/>
                  <a:pt x="12179" y="21142"/>
                </a:cubicBezTo>
                <a:cubicBezTo>
                  <a:pt x="12189" y="21117"/>
                  <a:pt x="12196" y="21108"/>
                  <a:pt x="12200" y="21131"/>
                </a:cubicBezTo>
                <a:cubicBezTo>
                  <a:pt x="12211" y="21182"/>
                  <a:pt x="12274" y="21176"/>
                  <a:pt x="12287" y="21120"/>
                </a:cubicBezTo>
                <a:cubicBezTo>
                  <a:pt x="12294" y="21094"/>
                  <a:pt x="12319" y="21065"/>
                  <a:pt x="12345" y="21055"/>
                </a:cubicBezTo>
                <a:cubicBezTo>
                  <a:pt x="12372" y="21045"/>
                  <a:pt x="12407" y="21030"/>
                  <a:pt x="12422" y="21023"/>
                </a:cubicBezTo>
                <a:cubicBezTo>
                  <a:pt x="12437" y="21016"/>
                  <a:pt x="12467" y="21000"/>
                  <a:pt x="12491" y="20990"/>
                </a:cubicBezTo>
                <a:cubicBezTo>
                  <a:pt x="12514" y="20980"/>
                  <a:pt x="12550" y="20954"/>
                  <a:pt x="12570" y="20925"/>
                </a:cubicBezTo>
                <a:cubicBezTo>
                  <a:pt x="12591" y="20897"/>
                  <a:pt x="12629" y="20870"/>
                  <a:pt x="12654" y="20871"/>
                </a:cubicBezTo>
                <a:cubicBezTo>
                  <a:pt x="12679" y="20872"/>
                  <a:pt x="12710" y="20842"/>
                  <a:pt x="12730" y="20806"/>
                </a:cubicBezTo>
                <a:cubicBezTo>
                  <a:pt x="12749" y="20772"/>
                  <a:pt x="12780" y="20752"/>
                  <a:pt x="12799" y="20752"/>
                </a:cubicBezTo>
                <a:cubicBezTo>
                  <a:pt x="12817" y="20752"/>
                  <a:pt x="12838" y="20725"/>
                  <a:pt x="12846" y="20698"/>
                </a:cubicBezTo>
                <a:cubicBezTo>
                  <a:pt x="12853" y="20671"/>
                  <a:pt x="12868" y="20654"/>
                  <a:pt x="12879" y="20654"/>
                </a:cubicBezTo>
                <a:cubicBezTo>
                  <a:pt x="12889" y="20654"/>
                  <a:pt x="12904" y="20640"/>
                  <a:pt x="12908" y="20622"/>
                </a:cubicBezTo>
                <a:cubicBezTo>
                  <a:pt x="12911" y="20604"/>
                  <a:pt x="12920" y="20589"/>
                  <a:pt x="12929" y="20589"/>
                </a:cubicBezTo>
                <a:cubicBezTo>
                  <a:pt x="12938" y="20589"/>
                  <a:pt x="12967" y="20560"/>
                  <a:pt x="12991" y="20524"/>
                </a:cubicBezTo>
                <a:cubicBezTo>
                  <a:pt x="13015" y="20489"/>
                  <a:pt x="13038" y="20463"/>
                  <a:pt x="13042" y="20470"/>
                </a:cubicBezTo>
                <a:cubicBezTo>
                  <a:pt x="13049" y="20485"/>
                  <a:pt x="13097" y="20442"/>
                  <a:pt x="13165" y="20351"/>
                </a:cubicBezTo>
                <a:cubicBezTo>
                  <a:pt x="13187" y="20321"/>
                  <a:pt x="13209" y="20297"/>
                  <a:pt x="13216" y="20297"/>
                </a:cubicBezTo>
                <a:cubicBezTo>
                  <a:pt x="13223" y="20297"/>
                  <a:pt x="13242" y="20258"/>
                  <a:pt x="13259" y="20221"/>
                </a:cubicBezTo>
                <a:cubicBezTo>
                  <a:pt x="13277" y="20184"/>
                  <a:pt x="13292" y="20168"/>
                  <a:pt x="13292" y="20178"/>
                </a:cubicBezTo>
                <a:cubicBezTo>
                  <a:pt x="13292" y="20188"/>
                  <a:pt x="13318" y="20155"/>
                  <a:pt x="13350" y="20113"/>
                </a:cubicBezTo>
                <a:cubicBezTo>
                  <a:pt x="13382" y="20070"/>
                  <a:pt x="13413" y="20051"/>
                  <a:pt x="13415" y="20059"/>
                </a:cubicBezTo>
                <a:cubicBezTo>
                  <a:pt x="13418" y="20066"/>
                  <a:pt x="13434" y="20042"/>
                  <a:pt x="13452" y="20015"/>
                </a:cubicBezTo>
                <a:cubicBezTo>
                  <a:pt x="13469" y="19988"/>
                  <a:pt x="13487" y="19972"/>
                  <a:pt x="13491" y="19972"/>
                </a:cubicBezTo>
                <a:cubicBezTo>
                  <a:pt x="13496" y="19972"/>
                  <a:pt x="13514" y="19934"/>
                  <a:pt x="13531" y="19896"/>
                </a:cubicBezTo>
                <a:cubicBezTo>
                  <a:pt x="13548" y="19858"/>
                  <a:pt x="13565" y="19841"/>
                  <a:pt x="13571" y="19853"/>
                </a:cubicBezTo>
                <a:cubicBezTo>
                  <a:pt x="13578" y="19865"/>
                  <a:pt x="13586" y="19859"/>
                  <a:pt x="13586" y="19842"/>
                </a:cubicBezTo>
                <a:cubicBezTo>
                  <a:pt x="13586" y="19800"/>
                  <a:pt x="13759" y="19470"/>
                  <a:pt x="13767" y="19495"/>
                </a:cubicBezTo>
                <a:cubicBezTo>
                  <a:pt x="13771" y="19506"/>
                  <a:pt x="13791" y="19466"/>
                  <a:pt x="13811" y="19408"/>
                </a:cubicBezTo>
                <a:cubicBezTo>
                  <a:pt x="13830" y="19351"/>
                  <a:pt x="13847" y="19317"/>
                  <a:pt x="13847" y="19333"/>
                </a:cubicBezTo>
                <a:cubicBezTo>
                  <a:pt x="13847" y="19348"/>
                  <a:pt x="13858" y="19330"/>
                  <a:pt x="13872" y="19289"/>
                </a:cubicBezTo>
                <a:cubicBezTo>
                  <a:pt x="13888" y="19246"/>
                  <a:pt x="13904" y="19231"/>
                  <a:pt x="13912" y="19246"/>
                </a:cubicBezTo>
                <a:cubicBezTo>
                  <a:pt x="13920" y="19261"/>
                  <a:pt x="13923" y="19255"/>
                  <a:pt x="13919" y="19235"/>
                </a:cubicBezTo>
                <a:cubicBezTo>
                  <a:pt x="13916" y="19217"/>
                  <a:pt x="13932" y="19163"/>
                  <a:pt x="13956" y="19116"/>
                </a:cubicBezTo>
                <a:cubicBezTo>
                  <a:pt x="13979" y="19069"/>
                  <a:pt x="13999" y="19040"/>
                  <a:pt x="13999" y="19051"/>
                </a:cubicBezTo>
                <a:cubicBezTo>
                  <a:pt x="13999" y="19062"/>
                  <a:pt x="14005" y="19051"/>
                  <a:pt x="14014" y="19029"/>
                </a:cubicBezTo>
                <a:cubicBezTo>
                  <a:pt x="14022" y="19007"/>
                  <a:pt x="14028" y="18980"/>
                  <a:pt x="14024" y="18964"/>
                </a:cubicBezTo>
                <a:cubicBezTo>
                  <a:pt x="14021" y="18948"/>
                  <a:pt x="14031" y="18916"/>
                  <a:pt x="14046" y="18899"/>
                </a:cubicBezTo>
                <a:cubicBezTo>
                  <a:pt x="14061" y="18882"/>
                  <a:pt x="14076" y="18838"/>
                  <a:pt x="14082" y="18802"/>
                </a:cubicBezTo>
                <a:cubicBezTo>
                  <a:pt x="14090" y="18762"/>
                  <a:pt x="14106" y="18737"/>
                  <a:pt x="14122" y="18737"/>
                </a:cubicBezTo>
                <a:cubicBezTo>
                  <a:pt x="14139" y="18737"/>
                  <a:pt x="14148" y="18725"/>
                  <a:pt x="14144" y="18704"/>
                </a:cubicBezTo>
                <a:cubicBezTo>
                  <a:pt x="14135" y="18659"/>
                  <a:pt x="14186" y="18444"/>
                  <a:pt x="14224" y="18368"/>
                </a:cubicBezTo>
                <a:cubicBezTo>
                  <a:pt x="14263" y="18291"/>
                  <a:pt x="14317" y="18067"/>
                  <a:pt x="14307" y="18022"/>
                </a:cubicBezTo>
                <a:cubicBezTo>
                  <a:pt x="14303" y="18002"/>
                  <a:pt x="14309" y="17978"/>
                  <a:pt x="14322" y="17967"/>
                </a:cubicBezTo>
                <a:cubicBezTo>
                  <a:pt x="14340" y="17953"/>
                  <a:pt x="14345" y="17928"/>
                  <a:pt x="14340" y="17870"/>
                </a:cubicBezTo>
                <a:cubicBezTo>
                  <a:pt x="14336" y="17817"/>
                  <a:pt x="14339" y="17783"/>
                  <a:pt x="14354" y="17751"/>
                </a:cubicBezTo>
                <a:cubicBezTo>
                  <a:pt x="14366" y="17726"/>
                  <a:pt x="14376" y="17696"/>
                  <a:pt x="14373" y="17686"/>
                </a:cubicBezTo>
                <a:cubicBezTo>
                  <a:pt x="14369" y="17675"/>
                  <a:pt x="14374" y="17652"/>
                  <a:pt x="14387" y="17632"/>
                </a:cubicBezTo>
                <a:cubicBezTo>
                  <a:pt x="14409" y="17596"/>
                  <a:pt x="14411" y="17590"/>
                  <a:pt x="14394" y="17534"/>
                </a:cubicBezTo>
                <a:cubicBezTo>
                  <a:pt x="14378" y="17479"/>
                  <a:pt x="14376" y="17472"/>
                  <a:pt x="14394" y="17372"/>
                </a:cubicBezTo>
                <a:cubicBezTo>
                  <a:pt x="14405" y="17312"/>
                  <a:pt x="14414" y="17245"/>
                  <a:pt x="14412" y="17231"/>
                </a:cubicBezTo>
                <a:cubicBezTo>
                  <a:pt x="14411" y="17217"/>
                  <a:pt x="14407" y="17179"/>
                  <a:pt x="14405" y="17144"/>
                </a:cubicBezTo>
                <a:cubicBezTo>
                  <a:pt x="14403" y="17109"/>
                  <a:pt x="14395" y="17062"/>
                  <a:pt x="14383" y="17036"/>
                </a:cubicBezTo>
                <a:cubicBezTo>
                  <a:pt x="14363" y="16988"/>
                  <a:pt x="14363" y="16986"/>
                  <a:pt x="14383" y="16938"/>
                </a:cubicBezTo>
                <a:cubicBezTo>
                  <a:pt x="14395" y="16911"/>
                  <a:pt x="14398" y="16884"/>
                  <a:pt x="14394" y="16884"/>
                </a:cubicBezTo>
                <a:cubicBezTo>
                  <a:pt x="14357" y="16884"/>
                  <a:pt x="14329" y="16826"/>
                  <a:pt x="14344" y="16776"/>
                </a:cubicBezTo>
                <a:cubicBezTo>
                  <a:pt x="14352" y="16744"/>
                  <a:pt x="14353" y="16727"/>
                  <a:pt x="14344" y="16711"/>
                </a:cubicBezTo>
                <a:cubicBezTo>
                  <a:pt x="14337" y="16698"/>
                  <a:pt x="14336" y="16655"/>
                  <a:pt x="14340" y="16613"/>
                </a:cubicBezTo>
                <a:cubicBezTo>
                  <a:pt x="14343" y="16572"/>
                  <a:pt x="14339" y="16527"/>
                  <a:pt x="14333" y="16516"/>
                </a:cubicBezTo>
                <a:cubicBezTo>
                  <a:pt x="14327" y="16504"/>
                  <a:pt x="14325" y="16479"/>
                  <a:pt x="14329" y="16461"/>
                </a:cubicBezTo>
                <a:cubicBezTo>
                  <a:pt x="14333" y="16444"/>
                  <a:pt x="14327" y="16417"/>
                  <a:pt x="14315" y="16407"/>
                </a:cubicBezTo>
                <a:cubicBezTo>
                  <a:pt x="14295" y="16392"/>
                  <a:pt x="14253" y="16244"/>
                  <a:pt x="14257" y="16201"/>
                </a:cubicBezTo>
                <a:cubicBezTo>
                  <a:pt x="14257" y="16192"/>
                  <a:pt x="14251" y="16183"/>
                  <a:pt x="14242" y="16169"/>
                </a:cubicBezTo>
                <a:cubicBezTo>
                  <a:pt x="14232" y="16152"/>
                  <a:pt x="14227" y="16108"/>
                  <a:pt x="14231" y="16061"/>
                </a:cubicBezTo>
                <a:cubicBezTo>
                  <a:pt x="14237" y="15988"/>
                  <a:pt x="14217" y="15944"/>
                  <a:pt x="14173" y="15931"/>
                </a:cubicBezTo>
                <a:cubicBezTo>
                  <a:pt x="14157" y="15926"/>
                  <a:pt x="14116" y="15820"/>
                  <a:pt x="14119" y="15790"/>
                </a:cubicBezTo>
                <a:cubicBezTo>
                  <a:pt x="14120" y="15777"/>
                  <a:pt x="14106" y="15715"/>
                  <a:pt x="14086" y="15660"/>
                </a:cubicBezTo>
                <a:cubicBezTo>
                  <a:pt x="14063" y="15595"/>
                  <a:pt x="14049" y="15541"/>
                  <a:pt x="14053" y="15508"/>
                </a:cubicBezTo>
                <a:cubicBezTo>
                  <a:pt x="14061" y="15453"/>
                  <a:pt x="14019" y="15377"/>
                  <a:pt x="13974" y="15356"/>
                </a:cubicBezTo>
                <a:cubicBezTo>
                  <a:pt x="13958" y="15349"/>
                  <a:pt x="13947" y="15316"/>
                  <a:pt x="13945" y="15270"/>
                </a:cubicBezTo>
                <a:cubicBezTo>
                  <a:pt x="13941" y="15186"/>
                  <a:pt x="13915" y="15143"/>
                  <a:pt x="13898" y="15194"/>
                </a:cubicBezTo>
                <a:cubicBezTo>
                  <a:pt x="13883" y="15236"/>
                  <a:pt x="13827" y="15129"/>
                  <a:pt x="13818" y="15042"/>
                </a:cubicBezTo>
                <a:cubicBezTo>
                  <a:pt x="13812" y="14991"/>
                  <a:pt x="13800" y="14988"/>
                  <a:pt x="13734" y="14977"/>
                </a:cubicBezTo>
                <a:cubicBezTo>
                  <a:pt x="13717" y="14974"/>
                  <a:pt x="13667" y="14798"/>
                  <a:pt x="13676" y="14771"/>
                </a:cubicBezTo>
                <a:cubicBezTo>
                  <a:pt x="13679" y="14764"/>
                  <a:pt x="13664" y="14761"/>
                  <a:pt x="13644" y="14760"/>
                </a:cubicBezTo>
                <a:cubicBezTo>
                  <a:pt x="13624" y="14760"/>
                  <a:pt x="13612" y="14769"/>
                  <a:pt x="13615" y="14782"/>
                </a:cubicBezTo>
                <a:cubicBezTo>
                  <a:pt x="13617" y="14795"/>
                  <a:pt x="13611" y="14813"/>
                  <a:pt x="13604" y="14825"/>
                </a:cubicBezTo>
                <a:cubicBezTo>
                  <a:pt x="13583" y="14864"/>
                  <a:pt x="13552" y="14717"/>
                  <a:pt x="13557" y="14598"/>
                </a:cubicBezTo>
                <a:cubicBezTo>
                  <a:pt x="13561" y="14504"/>
                  <a:pt x="13560" y="14494"/>
                  <a:pt x="13539" y="14500"/>
                </a:cubicBezTo>
                <a:cubicBezTo>
                  <a:pt x="13517" y="14507"/>
                  <a:pt x="13514" y="14493"/>
                  <a:pt x="13517" y="14392"/>
                </a:cubicBezTo>
                <a:cubicBezTo>
                  <a:pt x="13519" y="14330"/>
                  <a:pt x="13527" y="14243"/>
                  <a:pt x="13535" y="14208"/>
                </a:cubicBezTo>
                <a:cubicBezTo>
                  <a:pt x="13545" y="14162"/>
                  <a:pt x="13546" y="14126"/>
                  <a:pt x="13539" y="14089"/>
                </a:cubicBezTo>
                <a:cubicBezTo>
                  <a:pt x="13530" y="14050"/>
                  <a:pt x="13533" y="14016"/>
                  <a:pt x="13546" y="13937"/>
                </a:cubicBezTo>
                <a:cubicBezTo>
                  <a:pt x="13555" y="13877"/>
                  <a:pt x="13563" y="13759"/>
                  <a:pt x="13568" y="13688"/>
                </a:cubicBezTo>
                <a:cubicBezTo>
                  <a:pt x="13577" y="13521"/>
                  <a:pt x="13612" y="13137"/>
                  <a:pt x="13633" y="12951"/>
                </a:cubicBezTo>
                <a:cubicBezTo>
                  <a:pt x="13642" y="12872"/>
                  <a:pt x="13655" y="12691"/>
                  <a:pt x="13662" y="12550"/>
                </a:cubicBezTo>
                <a:cubicBezTo>
                  <a:pt x="13668" y="12410"/>
                  <a:pt x="13679" y="12274"/>
                  <a:pt x="13684" y="12247"/>
                </a:cubicBezTo>
                <a:cubicBezTo>
                  <a:pt x="13713" y="12083"/>
                  <a:pt x="13734" y="10071"/>
                  <a:pt x="13713" y="9571"/>
                </a:cubicBezTo>
                <a:cubicBezTo>
                  <a:pt x="13694" y="9142"/>
                  <a:pt x="13681" y="8949"/>
                  <a:pt x="13665" y="8747"/>
                </a:cubicBezTo>
                <a:cubicBezTo>
                  <a:pt x="13657" y="8631"/>
                  <a:pt x="13651" y="8496"/>
                  <a:pt x="13651" y="8444"/>
                </a:cubicBezTo>
                <a:cubicBezTo>
                  <a:pt x="13651" y="8392"/>
                  <a:pt x="13646" y="8304"/>
                  <a:pt x="13640" y="8249"/>
                </a:cubicBezTo>
                <a:cubicBezTo>
                  <a:pt x="13614" y="8010"/>
                  <a:pt x="13583" y="7587"/>
                  <a:pt x="13582" y="7480"/>
                </a:cubicBezTo>
                <a:cubicBezTo>
                  <a:pt x="13582" y="7415"/>
                  <a:pt x="13574" y="7342"/>
                  <a:pt x="13568" y="7317"/>
                </a:cubicBezTo>
                <a:cubicBezTo>
                  <a:pt x="13561" y="7292"/>
                  <a:pt x="13548" y="7200"/>
                  <a:pt x="13539" y="7111"/>
                </a:cubicBezTo>
                <a:cubicBezTo>
                  <a:pt x="13529" y="7022"/>
                  <a:pt x="13507" y="6846"/>
                  <a:pt x="13491" y="6721"/>
                </a:cubicBezTo>
                <a:cubicBezTo>
                  <a:pt x="13476" y="6596"/>
                  <a:pt x="13457" y="6434"/>
                  <a:pt x="13452" y="6364"/>
                </a:cubicBezTo>
                <a:cubicBezTo>
                  <a:pt x="13446" y="6293"/>
                  <a:pt x="13438" y="6220"/>
                  <a:pt x="13433" y="6201"/>
                </a:cubicBezTo>
                <a:cubicBezTo>
                  <a:pt x="13428" y="6182"/>
                  <a:pt x="13397" y="6008"/>
                  <a:pt x="13364" y="5811"/>
                </a:cubicBezTo>
                <a:cubicBezTo>
                  <a:pt x="13310" y="5482"/>
                  <a:pt x="13281" y="5340"/>
                  <a:pt x="13183" y="4923"/>
                </a:cubicBezTo>
                <a:cubicBezTo>
                  <a:pt x="13033" y="4282"/>
                  <a:pt x="12716" y="3339"/>
                  <a:pt x="12440" y="2712"/>
                </a:cubicBezTo>
                <a:cubicBezTo>
                  <a:pt x="12241" y="2261"/>
                  <a:pt x="12191" y="2153"/>
                  <a:pt x="12128" y="2051"/>
                </a:cubicBezTo>
                <a:cubicBezTo>
                  <a:pt x="12099" y="2004"/>
                  <a:pt x="12053" y="1917"/>
                  <a:pt x="12030" y="1867"/>
                </a:cubicBezTo>
                <a:cubicBezTo>
                  <a:pt x="11976" y="1749"/>
                  <a:pt x="11683" y="1346"/>
                  <a:pt x="11613" y="1293"/>
                </a:cubicBezTo>
                <a:cubicBezTo>
                  <a:pt x="11561" y="1254"/>
                  <a:pt x="11521" y="1225"/>
                  <a:pt x="11406" y="1109"/>
                </a:cubicBezTo>
                <a:cubicBezTo>
                  <a:pt x="11378" y="1080"/>
                  <a:pt x="11302" y="1022"/>
                  <a:pt x="11236" y="990"/>
                </a:cubicBezTo>
                <a:cubicBezTo>
                  <a:pt x="11170" y="957"/>
                  <a:pt x="11087" y="911"/>
                  <a:pt x="11051" y="881"/>
                </a:cubicBezTo>
                <a:cubicBezTo>
                  <a:pt x="10912" y="766"/>
                  <a:pt x="10688" y="687"/>
                  <a:pt x="10463" y="654"/>
                </a:cubicBezTo>
                <a:close/>
                <a:moveTo>
                  <a:pt x="17847" y="740"/>
                </a:moveTo>
                <a:cubicBezTo>
                  <a:pt x="17554" y="693"/>
                  <a:pt x="17318" y="712"/>
                  <a:pt x="17158" y="795"/>
                </a:cubicBezTo>
                <a:cubicBezTo>
                  <a:pt x="17077" y="836"/>
                  <a:pt x="16989" y="903"/>
                  <a:pt x="16962" y="935"/>
                </a:cubicBezTo>
                <a:cubicBezTo>
                  <a:pt x="16904" y="1006"/>
                  <a:pt x="16770" y="1113"/>
                  <a:pt x="16704" y="1141"/>
                </a:cubicBezTo>
                <a:cubicBezTo>
                  <a:pt x="16679" y="1152"/>
                  <a:pt x="16645" y="1181"/>
                  <a:pt x="16632" y="1206"/>
                </a:cubicBezTo>
                <a:cubicBezTo>
                  <a:pt x="16604" y="1260"/>
                  <a:pt x="16475" y="1379"/>
                  <a:pt x="16447" y="1380"/>
                </a:cubicBezTo>
                <a:cubicBezTo>
                  <a:pt x="16436" y="1380"/>
                  <a:pt x="16361" y="1480"/>
                  <a:pt x="16280" y="1596"/>
                </a:cubicBezTo>
                <a:cubicBezTo>
                  <a:pt x="16199" y="1712"/>
                  <a:pt x="16131" y="1802"/>
                  <a:pt x="16128" y="1802"/>
                </a:cubicBezTo>
                <a:cubicBezTo>
                  <a:pt x="16125" y="1802"/>
                  <a:pt x="16111" y="1834"/>
                  <a:pt x="16095" y="1867"/>
                </a:cubicBezTo>
                <a:cubicBezTo>
                  <a:pt x="16079" y="1900"/>
                  <a:pt x="16017" y="2001"/>
                  <a:pt x="15957" y="2095"/>
                </a:cubicBezTo>
                <a:cubicBezTo>
                  <a:pt x="15898" y="2188"/>
                  <a:pt x="15839" y="2289"/>
                  <a:pt x="15830" y="2311"/>
                </a:cubicBezTo>
                <a:cubicBezTo>
                  <a:pt x="15821" y="2334"/>
                  <a:pt x="15795" y="2381"/>
                  <a:pt x="15769" y="2420"/>
                </a:cubicBezTo>
                <a:cubicBezTo>
                  <a:pt x="15743" y="2459"/>
                  <a:pt x="15673" y="2597"/>
                  <a:pt x="15613" y="2734"/>
                </a:cubicBezTo>
                <a:cubicBezTo>
                  <a:pt x="15553" y="2871"/>
                  <a:pt x="15491" y="3012"/>
                  <a:pt x="15475" y="3048"/>
                </a:cubicBezTo>
                <a:cubicBezTo>
                  <a:pt x="15367" y="3288"/>
                  <a:pt x="15205" y="3727"/>
                  <a:pt x="15134" y="3969"/>
                </a:cubicBezTo>
                <a:cubicBezTo>
                  <a:pt x="15088" y="4126"/>
                  <a:pt x="15017" y="4366"/>
                  <a:pt x="14978" y="4500"/>
                </a:cubicBezTo>
                <a:cubicBezTo>
                  <a:pt x="14939" y="4634"/>
                  <a:pt x="14890" y="4839"/>
                  <a:pt x="14866" y="4955"/>
                </a:cubicBezTo>
                <a:cubicBezTo>
                  <a:pt x="14826" y="5149"/>
                  <a:pt x="14798" y="5267"/>
                  <a:pt x="14742" y="5518"/>
                </a:cubicBezTo>
                <a:cubicBezTo>
                  <a:pt x="14731" y="5570"/>
                  <a:pt x="14703" y="5691"/>
                  <a:pt x="14681" y="5789"/>
                </a:cubicBezTo>
                <a:cubicBezTo>
                  <a:pt x="14659" y="5887"/>
                  <a:pt x="14630" y="6049"/>
                  <a:pt x="14616" y="6147"/>
                </a:cubicBezTo>
                <a:cubicBezTo>
                  <a:pt x="14601" y="6245"/>
                  <a:pt x="14583" y="6370"/>
                  <a:pt x="14572" y="6418"/>
                </a:cubicBezTo>
                <a:cubicBezTo>
                  <a:pt x="14561" y="6465"/>
                  <a:pt x="14550" y="6524"/>
                  <a:pt x="14550" y="6548"/>
                </a:cubicBezTo>
                <a:cubicBezTo>
                  <a:pt x="14550" y="6572"/>
                  <a:pt x="14531" y="6702"/>
                  <a:pt x="14507" y="6840"/>
                </a:cubicBezTo>
                <a:cubicBezTo>
                  <a:pt x="14483" y="6979"/>
                  <a:pt x="14463" y="7108"/>
                  <a:pt x="14463" y="7133"/>
                </a:cubicBezTo>
                <a:cubicBezTo>
                  <a:pt x="14463" y="7157"/>
                  <a:pt x="14452" y="7294"/>
                  <a:pt x="14434" y="7425"/>
                </a:cubicBezTo>
                <a:cubicBezTo>
                  <a:pt x="14363" y="7964"/>
                  <a:pt x="14330" y="8319"/>
                  <a:pt x="14289" y="9105"/>
                </a:cubicBezTo>
                <a:cubicBezTo>
                  <a:pt x="14216" y="10528"/>
                  <a:pt x="14226" y="11951"/>
                  <a:pt x="14315" y="12691"/>
                </a:cubicBezTo>
                <a:cubicBezTo>
                  <a:pt x="14330" y="12816"/>
                  <a:pt x="14350" y="12994"/>
                  <a:pt x="14358" y="13092"/>
                </a:cubicBezTo>
                <a:cubicBezTo>
                  <a:pt x="14376" y="13316"/>
                  <a:pt x="14458" y="14090"/>
                  <a:pt x="14481" y="14251"/>
                </a:cubicBezTo>
                <a:cubicBezTo>
                  <a:pt x="14522" y="14532"/>
                  <a:pt x="14689" y="15461"/>
                  <a:pt x="14746" y="15725"/>
                </a:cubicBezTo>
                <a:cubicBezTo>
                  <a:pt x="14760" y="15791"/>
                  <a:pt x="14788" y="15908"/>
                  <a:pt x="14804" y="15985"/>
                </a:cubicBezTo>
                <a:cubicBezTo>
                  <a:pt x="14820" y="16061"/>
                  <a:pt x="14871" y="16258"/>
                  <a:pt x="14917" y="16418"/>
                </a:cubicBezTo>
                <a:cubicBezTo>
                  <a:pt x="14962" y="16579"/>
                  <a:pt x="15014" y="16771"/>
                  <a:pt x="15033" y="16851"/>
                </a:cubicBezTo>
                <a:cubicBezTo>
                  <a:pt x="15075" y="17038"/>
                  <a:pt x="15149" y="17274"/>
                  <a:pt x="15167" y="17274"/>
                </a:cubicBezTo>
                <a:cubicBezTo>
                  <a:pt x="15174" y="17274"/>
                  <a:pt x="15219" y="17401"/>
                  <a:pt x="15268" y="17556"/>
                </a:cubicBezTo>
                <a:cubicBezTo>
                  <a:pt x="15451" y="18123"/>
                  <a:pt x="15509" y="18278"/>
                  <a:pt x="15519" y="18260"/>
                </a:cubicBezTo>
                <a:cubicBezTo>
                  <a:pt x="15524" y="18250"/>
                  <a:pt x="15539" y="18294"/>
                  <a:pt x="15551" y="18357"/>
                </a:cubicBezTo>
                <a:cubicBezTo>
                  <a:pt x="15564" y="18421"/>
                  <a:pt x="15581" y="18476"/>
                  <a:pt x="15587" y="18477"/>
                </a:cubicBezTo>
                <a:cubicBezTo>
                  <a:pt x="15613" y="18479"/>
                  <a:pt x="15663" y="18630"/>
                  <a:pt x="15656" y="18683"/>
                </a:cubicBezTo>
                <a:cubicBezTo>
                  <a:pt x="15652" y="18714"/>
                  <a:pt x="15655" y="18737"/>
                  <a:pt x="15664" y="18737"/>
                </a:cubicBezTo>
                <a:cubicBezTo>
                  <a:pt x="15671" y="18737"/>
                  <a:pt x="15691" y="18769"/>
                  <a:pt x="15707" y="18813"/>
                </a:cubicBezTo>
                <a:cubicBezTo>
                  <a:pt x="15743" y="18913"/>
                  <a:pt x="15775" y="18947"/>
                  <a:pt x="15794" y="18899"/>
                </a:cubicBezTo>
                <a:cubicBezTo>
                  <a:pt x="15810" y="18859"/>
                  <a:pt x="15836" y="18885"/>
                  <a:pt x="15827" y="18932"/>
                </a:cubicBezTo>
                <a:cubicBezTo>
                  <a:pt x="15824" y="18947"/>
                  <a:pt x="15825" y="18964"/>
                  <a:pt x="15830" y="18975"/>
                </a:cubicBezTo>
                <a:cubicBezTo>
                  <a:pt x="15836" y="18986"/>
                  <a:pt x="15841" y="19025"/>
                  <a:pt x="15838" y="19051"/>
                </a:cubicBezTo>
                <a:cubicBezTo>
                  <a:pt x="15833" y="19083"/>
                  <a:pt x="15837" y="19094"/>
                  <a:pt x="15852" y="19094"/>
                </a:cubicBezTo>
                <a:cubicBezTo>
                  <a:pt x="15876" y="19094"/>
                  <a:pt x="15903" y="19204"/>
                  <a:pt x="15892" y="19257"/>
                </a:cubicBezTo>
                <a:cubicBezTo>
                  <a:pt x="15888" y="19274"/>
                  <a:pt x="15866" y="19289"/>
                  <a:pt x="15841" y="19289"/>
                </a:cubicBezTo>
                <a:cubicBezTo>
                  <a:pt x="15805" y="19289"/>
                  <a:pt x="15798" y="19296"/>
                  <a:pt x="15809" y="19333"/>
                </a:cubicBezTo>
                <a:cubicBezTo>
                  <a:pt x="15818" y="19368"/>
                  <a:pt x="15815" y="19389"/>
                  <a:pt x="15794" y="19430"/>
                </a:cubicBezTo>
                <a:cubicBezTo>
                  <a:pt x="15779" y="19459"/>
                  <a:pt x="15759" y="19484"/>
                  <a:pt x="15747" y="19484"/>
                </a:cubicBezTo>
                <a:cubicBezTo>
                  <a:pt x="15734" y="19484"/>
                  <a:pt x="15719" y="19518"/>
                  <a:pt x="15711" y="19571"/>
                </a:cubicBezTo>
                <a:cubicBezTo>
                  <a:pt x="15700" y="19634"/>
                  <a:pt x="15688" y="19663"/>
                  <a:pt x="15671" y="19658"/>
                </a:cubicBezTo>
                <a:cubicBezTo>
                  <a:pt x="15649" y="19651"/>
                  <a:pt x="15653" y="19658"/>
                  <a:pt x="15685" y="19744"/>
                </a:cubicBezTo>
                <a:cubicBezTo>
                  <a:pt x="15706" y="19798"/>
                  <a:pt x="15727" y="19842"/>
                  <a:pt x="15736" y="19842"/>
                </a:cubicBezTo>
                <a:cubicBezTo>
                  <a:pt x="15745" y="19842"/>
                  <a:pt x="15762" y="19872"/>
                  <a:pt x="15772" y="19907"/>
                </a:cubicBezTo>
                <a:cubicBezTo>
                  <a:pt x="15783" y="19942"/>
                  <a:pt x="15794" y="19963"/>
                  <a:pt x="15798" y="19961"/>
                </a:cubicBezTo>
                <a:cubicBezTo>
                  <a:pt x="15802" y="19959"/>
                  <a:pt x="15811" y="19971"/>
                  <a:pt x="15820" y="19983"/>
                </a:cubicBezTo>
                <a:cubicBezTo>
                  <a:pt x="15851" y="20024"/>
                  <a:pt x="15958" y="20097"/>
                  <a:pt x="16044" y="20145"/>
                </a:cubicBezTo>
                <a:cubicBezTo>
                  <a:pt x="16092" y="20172"/>
                  <a:pt x="16135" y="20202"/>
                  <a:pt x="16142" y="20210"/>
                </a:cubicBezTo>
                <a:cubicBezTo>
                  <a:pt x="16154" y="20223"/>
                  <a:pt x="16366" y="20289"/>
                  <a:pt x="16556" y="20340"/>
                </a:cubicBezTo>
                <a:cubicBezTo>
                  <a:pt x="16591" y="20350"/>
                  <a:pt x="16745" y="20373"/>
                  <a:pt x="16900" y="20384"/>
                </a:cubicBezTo>
                <a:cubicBezTo>
                  <a:pt x="17055" y="20394"/>
                  <a:pt x="17186" y="20403"/>
                  <a:pt x="17187" y="20405"/>
                </a:cubicBezTo>
                <a:cubicBezTo>
                  <a:pt x="17196" y="20430"/>
                  <a:pt x="17617" y="20390"/>
                  <a:pt x="17651" y="20362"/>
                </a:cubicBezTo>
                <a:cubicBezTo>
                  <a:pt x="17675" y="20342"/>
                  <a:pt x="17713" y="20329"/>
                  <a:pt x="17734" y="20329"/>
                </a:cubicBezTo>
                <a:cubicBezTo>
                  <a:pt x="17756" y="20330"/>
                  <a:pt x="17786" y="20313"/>
                  <a:pt x="17803" y="20286"/>
                </a:cubicBezTo>
                <a:cubicBezTo>
                  <a:pt x="17820" y="20259"/>
                  <a:pt x="17861" y="20222"/>
                  <a:pt x="17894" y="20210"/>
                </a:cubicBezTo>
                <a:cubicBezTo>
                  <a:pt x="17927" y="20199"/>
                  <a:pt x="17961" y="20185"/>
                  <a:pt x="17970" y="20178"/>
                </a:cubicBezTo>
                <a:cubicBezTo>
                  <a:pt x="17979" y="20171"/>
                  <a:pt x="18023" y="20155"/>
                  <a:pt x="18068" y="20145"/>
                </a:cubicBezTo>
                <a:cubicBezTo>
                  <a:pt x="18113" y="20135"/>
                  <a:pt x="18240" y="20091"/>
                  <a:pt x="18351" y="20048"/>
                </a:cubicBezTo>
                <a:cubicBezTo>
                  <a:pt x="18461" y="20004"/>
                  <a:pt x="18634" y="19943"/>
                  <a:pt x="18735" y="19907"/>
                </a:cubicBezTo>
                <a:cubicBezTo>
                  <a:pt x="18923" y="19839"/>
                  <a:pt x="18959" y="19827"/>
                  <a:pt x="19225" y="19712"/>
                </a:cubicBezTo>
                <a:cubicBezTo>
                  <a:pt x="19432" y="19622"/>
                  <a:pt x="19513" y="19581"/>
                  <a:pt x="19551" y="19549"/>
                </a:cubicBezTo>
                <a:cubicBezTo>
                  <a:pt x="19569" y="19534"/>
                  <a:pt x="19613" y="19503"/>
                  <a:pt x="19649" y="19484"/>
                </a:cubicBezTo>
                <a:cubicBezTo>
                  <a:pt x="19685" y="19466"/>
                  <a:pt x="19759" y="19425"/>
                  <a:pt x="19816" y="19387"/>
                </a:cubicBezTo>
                <a:cubicBezTo>
                  <a:pt x="19872" y="19349"/>
                  <a:pt x="19926" y="19305"/>
                  <a:pt x="19935" y="19300"/>
                </a:cubicBezTo>
                <a:cubicBezTo>
                  <a:pt x="19944" y="19296"/>
                  <a:pt x="19959" y="19288"/>
                  <a:pt x="19968" y="19278"/>
                </a:cubicBezTo>
                <a:cubicBezTo>
                  <a:pt x="19977" y="19268"/>
                  <a:pt x="19997" y="19255"/>
                  <a:pt x="20012" y="19246"/>
                </a:cubicBezTo>
                <a:cubicBezTo>
                  <a:pt x="20043" y="19228"/>
                  <a:pt x="20177" y="19119"/>
                  <a:pt x="20262" y="19040"/>
                </a:cubicBezTo>
                <a:cubicBezTo>
                  <a:pt x="20295" y="19010"/>
                  <a:pt x="20324" y="18977"/>
                  <a:pt x="20327" y="18975"/>
                </a:cubicBezTo>
                <a:cubicBezTo>
                  <a:pt x="20330" y="18973"/>
                  <a:pt x="20340" y="18964"/>
                  <a:pt x="20349" y="18953"/>
                </a:cubicBezTo>
                <a:cubicBezTo>
                  <a:pt x="20358" y="18943"/>
                  <a:pt x="20384" y="18932"/>
                  <a:pt x="20407" y="18921"/>
                </a:cubicBezTo>
                <a:cubicBezTo>
                  <a:pt x="20429" y="18910"/>
                  <a:pt x="20463" y="18870"/>
                  <a:pt x="20483" y="18834"/>
                </a:cubicBezTo>
                <a:cubicBezTo>
                  <a:pt x="20503" y="18799"/>
                  <a:pt x="20534" y="18765"/>
                  <a:pt x="20552" y="18758"/>
                </a:cubicBezTo>
                <a:cubicBezTo>
                  <a:pt x="20570" y="18752"/>
                  <a:pt x="20595" y="18733"/>
                  <a:pt x="20606" y="18715"/>
                </a:cubicBezTo>
                <a:cubicBezTo>
                  <a:pt x="20617" y="18697"/>
                  <a:pt x="20648" y="18661"/>
                  <a:pt x="20675" y="18639"/>
                </a:cubicBezTo>
                <a:cubicBezTo>
                  <a:pt x="20702" y="18618"/>
                  <a:pt x="20731" y="18595"/>
                  <a:pt x="20740" y="18585"/>
                </a:cubicBezTo>
                <a:cubicBezTo>
                  <a:pt x="20749" y="18575"/>
                  <a:pt x="20758" y="18565"/>
                  <a:pt x="20762" y="18563"/>
                </a:cubicBezTo>
                <a:cubicBezTo>
                  <a:pt x="20766" y="18562"/>
                  <a:pt x="20776" y="18542"/>
                  <a:pt x="20784" y="18520"/>
                </a:cubicBezTo>
                <a:cubicBezTo>
                  <a:pt x="20791" y="18498"/>
                  <a:pt x="20812" y="18477"/>
                  <a:pt x="20827" y="18477"/>
                </a:cubicBezTo>
                <a:cubicBezTo>
                  <a:pt x="20843" y="18477"/>
                  <a:pt x="20860" y="18449"/>
                  <a:pt x="20867" y="18412"/>
                </a:cubicBezTo>
                <a:cubicBezTo>
                  <a:pt x="20875" y="18376"/>
                  <a:pt x="20888" y="18347"/>
                  <a:pt x="20900" y="18347"/>
                </a:cubicBezTo>
                <a:cubicBezTo>
                  <a:pt x="20911" y="18347"/>
                  <a:pt x="20925" y="18333"/>
                  <a:pt x="20929" y="18314"/>
                </a:cubicBezTo>
                <a:cubicBezTo>
                  <a:pt x="20933" y="18295"/>
                  <a:pt x="20943" y="18284"/>
                  <a:pt x="20951" y="18292"/>
                </a:cubicBezTo>
                <a:cubicBezTo>
                  <a:pt x="20963" y="18307"/>
                  <a:pt x="21098" y="18137"/>
                  <a:pt x="21139" y="18054"/>
                </a:cubicBezTo>
                <a:cubicBezTo>
                  <a:pt x="21148" y="18036"/>
                  <a:pt x="21175" y="17996"/>
                  <a:pt x="21197" y="17967"/>
                </a:cubicBezTo>
                <a:cubicBezTo>
                  <a:pt x="21220" y="17939"/>
                  <a:pt x="21237" y="17894"/>
                  <a:pt x="21237" y="17870"/>
                </a:cubicBezTo>
                <a:cubicBezTo>
                  <a:pt x="21237" y="17845"/>
                  <a:pt x="21252" y="17814"/>
                  <a:pt x="21266" y="17794"/>
                </a:cubicBezTo>
                <a:cubicBezTo>
                  <a:pt x="21281" y="17774"/>
                  <a:pt x="21292" y="17732"/>
                  <a:pt x="21295" y="17697"/>
                </a:cubicBezTo>
                <a:cubicBezTo>
                  <a:pt x="21299" y="17651"/>
                  <a:pt x="21309" y="17639"/>
                  <a:pt x="21324" y="17653"/>
                </a:cubicBezTo>
                <a:cubicBezTo>
                  <a:pt x="21340" y="17668"/>
                  <a:pt x="21346" y="17646"/>
                  <a:pt x="21350" y="17599"/>
                </a:cubicBezTo>
                <a:cubicBezTo>
                  <a:pt x="21353" y="17563"/>
                  <a:pt x="21369" y="17524"/>
                  <a:pt x="21386" y="17502"/>
                </a:cubicBezTo>
                <a:cubicBezTo>
                  <a:pt x="21436" y="17434"/>
                  <a:pt x="21530" y="17092"/>
                  <a:pt x="21516" y="17025"/>
                </a:cubicBezTo>
                <a:cubicBezTo>
                  <a:pt x="21513" y="17010"/>
                  <a:pt x="21518" y="16941"/>
                  <a:pt x="21527" y="16884"/>
                </a:cubicBezTo>
                <a:cubicBezTo>
                  <a:pt x="21540" y="16809"/>
                  <a:pt x="21548" y="16794"/>
                  <a:pt x="21556" y="16819"/>
                </a:cubicBezTo>
                <a:cubicBezTo>
                  <a:pt x="21563" y="16838"/>
                  <a:pt x="21572" y="16851"/>
                  <a:pt x="21578" y="16851"/>
                </a:cubicBezTo>
                <a:cubicBezTo>
                  <a:pt x="21584" y="16851"/>
                  <a:pt x="21581" y="16841"/>
                  <a:pt x="21571" y="16819"/>
                </a:cubicBezTo>
                <a:cubicBezTo>
                  <a:pt x="21561" y="16797"/>
                  <a:pt x="21554" y="16734"/>
                  <a:pt x="21553" y="16689"/>
                </a:cubicBezTo>
                <a:cubicBezTo>
                  <a:pt x="21551" y="16644"/>
                  <a:pt x="21540" y="16592"/>
                  <a:pt x="21531" y="16570"/>
                </a:cubicBezTo>
                <a:cubicBezTo>
                  <a:pt x="21517" y="16534"/>
                  <a:pt x="21519" y="16530"/>
                  <a:pt x="21535" y="16494"/>
                </a:cubicBezTo>
                <a:cubicBezTo>
                  <a:pt x="21544" y="16472"/>
                  <a:pt x="21552" y="16415"/>
                  <a:pt x="21556" y="16375"/>
                </a:cubicBezTo>
                <a:cubicBezTo>
                  <a:pt x="21563" y="16310"/>
                  <a:pt x="21563" y="16299"/>
                  <a:pt x="21535" y="16299"/>
                </a:cubicBezTo>
                <a:cubicBezTo>
                  <a:pt x="21497" y="16299"/>
                  <a:pt x="21473" y="16232"/>
                  <a:pt x="21491" y="16180"/>
                </a:cubicBezTo>
                <a:cubicBezTo>
                  <a:pt x="21499" y="16156"/>
                  <a:pt x="21489" y="16139"/>
                  <a:pt x="21466" y="16115"/>
                </a:cubicBezTo>
                <a:cubicBezTo>
                  <a:pt x="21430" y="16077"/>
                  <a:pt x="21424" y="16026"/>
                  <a:pt x="21451" y="15996"/>
                </a:cubicBezTo>
                <a:cubicBezTo>
                  <a:pt x="21466" y="15978"/>
                  <a:pt x="21467" y="15960"/>
                  <a:pt x="21451" y="15909"/>
                </a:cubicBezTo>
                <a:cubicBezTo>
                  <a:pt x="21441" y="15875"/>
                  <a:pt x="21438" y="15845"/>
                  <a:pt x="21444" y="15833"/>
                </a:cubicBezTo>
                <a:cubicBezTo>
                  <a:pt x="21450" y="15822"/>
                  <a:pt x="21453" y="15781"/>
                  <a:pt x="21451" y="15736"/>
                </a:cubicBezTo>
                <a:cubicBezTo>
                  <a:pt x="21449" y="15687"/>
                  <a:pt x="21453" y="15648"/>
                  <a:pt x="21462" y="15638"/>
                </a:cubicBezTo>
                <a:cubicBezTo>
                  <a:pt x="21470" y="15629"/>
                  <a:pt x="21477" y="15595"/>
                  <a:pt x="21477" y="15573"/>
                </a:cubicBezTo>
                <a:cubicBezTo>
                  <a:pt x="21477" y="15531"/>
                  <a:pt x="21454" y="15533"/>
                  <a:pt x="21422" y="15573"/>
                </a:cubicBezTo>
                <a:cubicBezTo>
                  <a:pt x="21395" y="15608"/>
                  <a:pt x="21362" y="15568"/>
                  <a:pt x="21379" y="15519"/>
                </a:cubicBezTo>
                <a:cubicBezTo>
                  <a:pt x="21398" y="15462"/>
                  <a:pt x="21394" y="15434"/>
                  <a:pt x="21364" y="15400"/>
                </a:cubicBezTo>
                <a:cubicBezTo>
                  <a:pt x="21349" y="15382"/>
                  <a:pt x="21332" y="15338"/>
                  <a:pt x="21328" y="15302"/>
                </a:cubicBezTo>
                <a:cubicBezTo>
                  <a:pt x="21318" y="15222"/>
                  <a:pt x="21244" y="15098"/>
                  <a:pt x="21230" y="15140"/>
                </a:cubicBezTo>
                <a:cubicBezTo>
                  <a:pt x="21224" y="15157"/>
                  <a:pt x="21212" y="15135"/>
                  <a:pt x="21201" y="15085"/>
                </a:cubicBezTo>
                <a:cubicBezTo>
                  <a:pt x="21190" y="15035"/>
                  <a:pt x="21178" y="15020"/>
                  <a:pt x="21168" y="15031"/>
                </a:cubicBezTo>
                <a:cubicBezTo>
                  <a:pt x="21159" y="15042"/>
                  <a:pt x="21140" y="15018"/>
                  <a:pt x="21125" y="14988"/>
                </a:cubicBezTo>
                <a:cubicBezTo>
                  <a:pt x="21103" y="14945"/>
                  <a:pt x="21100" y="14926"/>
                  <a:pt x="21110" y="14890"/>
                </a:cubicBezTo>
                <a:cubicBezTo>
                  <a:pt x="21126" y="14834"/>
                  <a:pt x="21113" y="14779"/>
                  <a:pt x="21092" y="14804"/>
                </a:cubicBezTo>
                <a:cubicBezTo>
                  <a:pt x="21083" y="14814"/>
                  <a:pt x="21074" y="14799"/>
                  <a:pt x="21070" y="14771"/>
                </a:cubicBezTo>
                <a:cubicBezTo>
                  <a:pt x="21065" y="14732"/>
                  <a:pt x="21059" y="14726"/>
                  <a:pt x="21038" y="14750"/>
                </a:cubicBezTo>
                <a:cubicBezTo>
                  <a:pt x="21006" y="14786"/>
                  <a:pt x="20986" y="14760"/>
                  <a:pt x="20991" y="14685"/>
                </a:cubicBezTo>
                <a:cubicBezTo>
                  <a:pt x="20993" y="14642"/>
                  <a:pt x="20987" y="14633"/>
                  <a:pt x="20962" y="14641"/>
                </a:cubicBezTo>
                <a:cubicBezTo>
                  <a:pt x="20944" y="14647"/>
                  <a:pt x="20925" y="14668"/>
                  <a:pt x="20918" y="14685"/>
                </a:cubicBezTo>
                <a:cubicBezTo>
                  <a:pt x="20902" y="14725"/>
                  <a:pt x="20893" y="14686"/>
                  <a:pt x="20893" y="14587"/>
                </a:cubicBezTo>
                <a:lnTo>
                  <a:pt x="20893" y="14511"/>
                </a:lnTo>
                <a:lnTo>
                  <a:pt x="20860" y="14598"/>
                </a:lnTo>
                <a:cubicBezTo>
                  <a:pt x="20830" y="14683"/>
                  <a:pt x="20831" y="14678"/>
                  <a:pt x="20813" y="14620"/>
                </a:cubicBezTo>
                <a:cubicBezTo>
                  <a:pt x="20803" y="14587"/>
                  <a:pt x="20795" y="14552"/>
                  <a:pt x="20795" y="14533"/>
                </a:cubicBezTo>
                <a:cubicBezTo>
                  <a:pt x="20795" y="14514"/>
                  <a:pt x="20780" y="14476"/>
                  <a:pt x="20762" y="14457"/>
                </a:cubicBezTo>
                <a:cubicBezTo>
                  <a:pt x="20744" y="14438"/>
                  <a:pt x="20730" y="14404"/>
                  <a:pt x="20730" y="14381"/>
                </a:cubicBezTo>
                <a:cubicBezTo>
                  <a:pt x="20730" y="14351"/>
                  <a:pt x="20724" y="14355"/>
                  <a:pt x="20715" y="14381"/>
                </a:cubicBezTo>
                <a:cubicBezTo>
                  <a:pt x="20701" y="14424"/>
                  <a:pt x="20649" y="14344"/>
                  <a:pt x="20624" y="14240"/>
                </a:cubicBezTo>
                <a:cubicBezTo>
                  <a:pt x="20611" y="14183"/>
                  <a:pt x="20614" y="14160"/>
                  <a:pt x="20642" y="14078"/>
                </a:cubicBezTo>
                <a:cubicBezTo>
                  <a:pt x="20662" y="14021"/>
                  <a:pt x="20670" y="13980"/>
                  <a:pt x="20664" y="13959"/>
                </a:cubicBezTo>
                <a:cubicBezTo>
                  <a:pt x="20651" y="13907"/>
                  <a:pt x="20657" y="13773"/>
                  <a:pt x="20675" y="13731"/>
                </a:cubicBezTo>
                <a:cubicBezTo>
                  <a:pt x="20684" y="13711"/>
                  <a:pt x="20691" y="13657"/>
                  <a:pt x="20693" y="13612"/>
                </a:cubicBezTo>
                <a:cubicBezTo>
                  <a:pt x="20695" y="13567"/>
                  <a:pt x="20703" y="13510"/>
                  <a:pt x="20708" y="13482"/>
                </a:cubicBezTo>
                <a:cubicBezTo>
                  <a:pt x="20713" y="13452"/>
                  <a:pt x="20710" y="13414"/>
                  <a:pt x="20704" y="13395"/>
                </a:cubicBezTo>
                <a:cubicBezTo>
                  <a:pt x="20697" y="13374"/>
                  <a:pt x="20700" y="13337"/>
                  <a:pt x="20708" y="13276"/>
                </a:cubicBezTo>
                <a:cubicBezTo>
                  <a:pt x="20716" y="13214"/>
                  <a:pt x="20715" y="13169"/>
                  <a:pt x="20708" y="13146"/>
                </a:cubicBezTo>
                <a:cubicBezTo>
                  <a:pt x="20700" y="13123"/>
                  <a:pt x="20703" y="13090"/>
                  <a:pt x="20715" y="13049"/>
                </a:cubicBezTo>
                <a:cubicBezTo>
                  <a:pt x="20727" y="13007"/>
                  <a:pt x="20735" y="12925"/>
                  <a:pt x="20737" y="12778"/>
                </a:cubicBezTo>
                <a:cubicBezTo>
                  <a:pt x="20739" y="12658"/>
                  <a:pt x="20747" y="12502"/>
                  <a:pt x="20755" y="12431"/>
                </a:cubicBezTo>
                <a:cubicBezTo>
                  <a:pt x="20763" y="12360"/>
                  <a:pt x="20772" y="12228"/>
                  <a:pt x="20777" y="12138"/>
                </a:cubicBezTo>
                <a:cubicBezTo>
                  <a:pt x="20781" y="12049"/>
                  <a:pt x="20789" y="11934"/>
                  <a:pt x="20791" y="11889"/>
                </a:cubicBezTo>
                <a:cubicBezTo>
                  <a:pt x="20794" y="11845"/>
                  <a:pt x="20797" y="11740"/>
                  <a:pt x="20798" y="11651"/>
                </a:cubicBezTo>
                <a:cubicBezTo>
                  <a:pt x="20800" y="11562"/>
                  <a:pt x="20805" y="11455"/>
                  <a:pt x="20809" y="11423"/>
                </a:cubicBezTo>
                <a:cubicBezTo>
                  <a:pt x="20830" y="11285"/>
                  <a:pt x="20835" y="9808"/>
                  <a:pt x="20817" y="9408"/>
                </a:cubicBezTo>
                <a:cubicBezTo>
                  <a:pt x="20800" y="9051"/>
                  <a:pt x="20794" y="8931"/>
                  <a:pt x="20784" y="8856"/>
                </a:cubicBezTo>
                <a:cubicBezTo>
                  <a:pt x="20772" y="8772"/>
                  <a:pt x="20751" y="8471"/>
                  <a:pt x="20751" y="8390"/>
                </a:cubicBezTo>
                <a:cubicBezTo>
                  <a:pt x="20751" y="8355"/>
                  <a:pt x="20741" y="8259"/>
                  <a:pt x="20730" y="8184"/>
                </a:cubicBezTo>
                <a:cubicBezTo>
                  <a:pt x="20718" y="8108"/>
                  <a:pt x="20695" y="7894"/>
                  <a:pt x="20675" y="7707"/>
                </a:cubicBezTo>
                <a:cubicBezTo>
                  <a:pt x="20656" y="7520"/>
                  <a:pt x="20613" y="7220"/>
                  <a:pt x="20584" y="7035"/>
                </a:cubicBezTo>
                <a:cubicBezTo>
                  <a:pt x="20556" y="6851"/>
                  <a:pt x="20534" y="6687"/>
                  <a:pt x="20534" y="6678"/>
                </a:cubicBezTo>
                <a:cubicBezTo>
                  <a:pt x="20534" y="6669"/>
                  <a:pt x="20518" y="6601"/>
                  <a:pt x="20501" y="6526"/>
                </a:cubicBezTo>
                <a:cubicBezTo>
                  <a:pt x="20484" y="6451"/>
                  <a:pt x="20469" y="6355"/>
                  <a:pt x="20465" y="6309"/>
                </a:cubicBezTo>
                <a:cubicBezTo>
                  <a:pt x="20461" y="6263"/>
                  <a:pt x="20444" y="6173"/>
                  <a:pt x="20429" y="6104"/>
                </a:cubicBezTo>
                <a:cubicBezTo>
                  <a:pt x="20413" y="6034"/>
                  <a:pt x="20387" y="5899"/>
                  <a:pt x="20371" y="5800"/>
                </a:cubicBezTo>
                <a:cubicBezTo>
                  <a:pt x="20354" y="5701"/>
                  <a:pt x="20322" y="5528"/>
                  <a:pt x="20298" y="5421"/>
                </a:cubicBezTo>
                <a:cubicBezTo>
                  <a:pt x="20274" y="5314"/>
                  <a:pt x="20247" y="5179"/>
                  <a:pt x="20236" y="5118"/>
                </a:cubicBezTo>
                <a:cubicBezTo>
                  <a:pt x="20218" y="5013"/>
                  <a:pt x="20173" y="4834"/>
                  <a:pt x="20030" y="4294"/>
                </a:cubicBezTo>
                <a:cubicBezTo>
                  <a:pt x="19998" y="4174"/>
                  <a:pt x="19943" y="4010"/>
                  <a:pt x="19910" y="3926"/>
                </a:cubicBezTo>
                <a:cubicBezTo>
                  <a:pt x="19877" y="3841"/>
                  <a:pt x="19838" y="3719"/>
                  <a:pt x="19823" y="3666"/>
                </a:cubicBezTo>
                <a:cubicBezTo>
                  <a:pt x="19785" y="3530"/>
                  <a:pt x="19524" y="2920"/>
                  <a:pt x="19388" y="2647"/>
                </a:cubicBezTo>
                <a:cubicBezTo>
                  <a:pt x="19357" y="2585"/>
                  <a:pt x="19313" y="2486"/>
                  <a:pt x="19290" y="2431"/>
                </a:cubicBezTo>
                <a:cubicBezTo>
                  <a:pt x="19266" y="2376"/>
                  <a:pt x="19216" y="2282"/>
                  <a:pt x="19177" y="2214"/>
                </a:cubicBezTo>
                <a:cubicBezTo>
                  <a:pt x="19139" y="2146"/>
                  <a:pt x="19060" y="1999"/>
                  <a:pt x="19003" y="1889"/>
                </a:cubicBezTo>
                <a:cubicBezTo>
                  <a:pt x="18885" y="1659"/>
                  <a:pt x="18800" y="1518"/>
                  <a:pt x="18699" y="1401"/>
                </a:cubicBezTo>
                <a:cubicBezTo>
                  <a:pt x="18660" y="1356"/>
                  <a:pt x="18611" y="1299"/>
                  <a:pt x="18594" y="1271"/>
                </a:cubicBezTo>
                <a:cubicBezTo>
                  <a:pt x="18576" y="1244"/>
                  <a:pt x="18556" y="1217"/>
                  <a:pt x="18550" y="1217"/>
                </a:cubicBezTo>
                <a:cubicBezTo>
                  <a:pt x="18544" y="1217"/>
                  <a:pt x="18504" y="1187"/>
                  <a:pt x="18459" y="1141"/>
                </a:cubicBezTo>
                <a:cubicBezTo>
                  <a:pt x="18415" y="1096"/>
                  <a:pt x="18365" y="1037"/>
                  <a:pt x="18347" y="1022"/>
                </a:cubicBezTo>
                <a:cubicBezTo>
                  <a:pt x="18329" y="1007"/>
                  <a:pt x="18271" y="969"/>
                  <a:pt x="18220" y="925"/>
                </a:cubicBezTo>
                <a:cubicBezTo>
                  <a:pt x="18086" y="808"/>
                  <a:pt x="18017" y="768"/>
                  <a:pt x="17847" y="740"/>
                </a:cubicBezTo>
                <a:close/>
                <a:moveTo>
                  <a:pt x="7134" y="15660"/>
                </a:moveTo>
                <a:cubicBezTo>
                  <a:pt x="7129" y="15660"/>
                  <a:pt x="7124" y="15674"/>
                  <a:pt x="7124" y="15692"/>
                </a:cubicBezTo>
                <a:cubicBezTo>
                  <a:pt x="7124" y="15710"/>
                  <a:pt x="7132" y="15725"/>
                  <a:pt x="7142" y="15725"/>
                </a:cubicBezTo>
                <a:cubicBezTo>
                  <a:pt x="7151" y="15725"/>
                  <a:pt x="7156" y="15710"/>
                  <a:pt x="7153" y="15692"/>
                </a:cubicBezTo>
                <a:cubicBezTo>
                  <a:pt x="7149" y="15674"/>
                  <a:pt x="7140" y="15660"/>
                  <a:pt x="7134" y="15660"/>
                </a:cubicBezTo>
                <a:close/>
                <a:moveTo>
                  <a:pt x="1419" y="19484"/>
                </a:moveTo>
                <a:cubicBezTo>
                  <a:pt x="1417" y="19484"/>
                  <a:pt x="1412" y="19499"/>
                  <a:pt x="1409" y="19517"/>
                </a:cubicBezTo>
                <a:cubicBezTo>
                  <a:pt x="1405" y="19535"/>
                  <a:pt x="1409" y="19549"/>
                  <a:pt x="1416" y="19549"/>
                </a:cubicBezTo>
                <a:cubicBezTo>
                  <a:pt x="1422" y="19549"/>
                  <a:pt x="1427" y="19535"/>
                  <a:pt x="1427" y="19517"/>
                </a:cubicBezTo>
                <a:cubicBezTo>
                  <a:pt x="1427" y="19499"/>
                  <a:pt x="1422" y="19484"/>
                  <a:pt x="1419" y="19484"/>
                </a:cubicBezTo>
                <a:close/>
                <a:moveTo>
                  <a:pt x="8563" y="20102"/>
                </a:moveTo>
                <a:cubicBezTo>
                  <a:pt x="8554" y="20102"/>
                  <a:pt x="8549" y="20117"/>
                  <a:pt x="8552" y="20134"/>
                </a:cubicBezTo>
                <a:cubicBezTo>
                  <a:pt x="8556" y="20152"/>
                  <a:pt x="8561" y="20167"/>
                  <a:pt x="8563" y="20167"/>
                </a:cubicBezTo>
                <a:cubicBezTo>
                  <a:pt x="8566" y="20167"/>
                  <a:pt x="8570" y="20152"/>
                  <a:pt x="8574" y="20134"/>
                </a:cubicBezTo>
                <a:cubicBezTo>
                  <a:pt x="8578" y="20117"/>
                  <a:pt x="8573" y="20102"/>
                  <a:pt x="8563" y="2010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3" name="tumblr_m2jkjtpodE1r9ecpzo1_500.jpg" descr="tumblr_m2jkjtpodE1r9ecpzo1_50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225" y="3030199"/>
            <a:ext cx="1854201" cy="1246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s-4.jpeg" descr="images-4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0656" y="2840859"/>
            <a:ext cx="1511301" cy="1188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zza.tiff" descr="Pizza.tif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700" y="2827717"/>
            <a:ext cx="2057401" cy="1224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vintage cheddar__________wi640he480moletterboxbgwhite.JPG" descr="vintage cheddar__________wi640he480moletterboxbgwhite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0326" y="4947395"/>
            <a:ext cx="1921031" cy="142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58" extrusionOk="0">
                <a:moveTo>
                  <a:pt x="0" y="0"/>
                </a:moveTo>
                <a:lnTo>
                  <a:pt x="58" y="174"/>
                </a:lnTo>
                <a:cubicBezTo>
                  <a:pt x="101" y="303"/>
                  <a:pt x="102" y="400"/>
                  <a:pt x="62" y="517"/>
                </a:cubicBezTo>
                <a:cubicBezTo>
                  <a:pt x="32" y="607"/>
                  <a:pt x="26" y="721"/>
                  <a:pt x="49" y="770"/>
                </a:cubicBezTo>
                <a:cubicBezTo>
                  <a:pt x="71" y="819"/>
                  <a:pt x="84" y="1111"/>
                  <a:pt x="75" y="1420"/>
                </a:cubicBezTo>
                <a:cubicBezTo>
                  <a:pt x="65" y="1811"/>
                  <a:pt x="86" y="2042"/>
                  <a:pt x="138" y="2178"/>
                </a:cubicBezTo>
                <a:cubicBezTo>
                  <a:pt x="197" y="2333"/>
                  <a:pt x="201" y="2419"/>
                  <a:pt x="155" y="2605"/>
                </a:cubicBezTo>
                <a:cubicBezTo>
                  <a:pt x="109" y="2795"/>
                  <a:pt x="110" y="2879"/>
                  <a:pt x="178" y="3056"/>
                </a:cubicBezTo>
                <a:cubicBezTo>
                  <a:pt x="243" y="3227"/>
                  <a:pt x="251" y="3320"/>
                  <a:pt x="209" y="3483"/>
                </a:cubicBezTo>
                <a:cubicBezTo>
                  <a:pt x="168" y="3643"/>
                  <a:pt x="174" y="3738"/>
                  <a:pt x="231" y="3886"/>
                </a:cubicBezTo>
                <a:cubicBezTo>
                  <a:pt x="285" y="4028"/>
                  <a:pt x="292" y="4137"/>
                  <a:pt x="258" y="4301"/>
                </a:cubicBezTo>
                <a:cubicBezTo>
                  <a:pt x="220" y="4477"/>
                  <a:pt x="230" y="4587"/>
                  <a:pt x="306" y="4789"/>
                </a:cubicBezTo>
                <a:cubicBezTo>
                  <a:pt x="389" y="5007"/>
                  <a:pt x="393" y="5087"/>
                  <a:pt x="346" y="5336"/>
                </a:cubicBezTo>
                <a:cubicBezTo>
                  <a:pt x="306" y="5552"/>
                  <a:pt x="311" y="5728"/>
                  <a:pt x="355" y="5998"/>
                </a:cubicBezTo>
                <a:cubicBezTo>
                  <a:pt x="402" y="6281"/>
                  <a:pt x="402" y="6439"/>
                  <a:pt x="355" y="6690"/>
                </a:cubicBezTo>
                <a:cubicBezTo>
                  <a:pt x="308" y="6942"/>
                  <a:pt x="307" y="7081"/>
                  <a:pt x="355" y="7297"/>
                </a:cubicBezTo>
                <a:cubicBezTo>
                  <a:pt x="390" y="7452"/>
                  <a:pt x="400" y="7693"/>
                  <a:pt x="382" y="7839"/>
                </a:cubicBezTo>
                <a:cubicBezTo>
                  <a:pt x="360" y="8016"/>
                  <a:pt x="374" y="8172"/>
                  <a:pt x="426" y="8308"/>
                </a:cubicBezTo>
                <a:cubicBezTo>
                  <a:pt x="497" y="8492"/>
                  <a:pt x="495" y="8527"/>
                  <a:pt x="413" y="8711"/>
                </a:cubicBezTo>
                <a:cubicBezTo>
                  <a:pt x="337" y="8881"/>
                  <a:pt x="334" y="8949"/>
                  <a:pt x="386" y="9120"/>
                </a:cubicBezTo>
                <a:cubicBezTo>
                  <a:pt x="426" y="9252"/>
                  <a:pt x="433" y="9395"/>
                  <a:pt x="404" y="9529"/>
                </a:cubicBezTo>
                <a:cubicBezTo>
                  <a:pt x="371" y="9686"/>
                  <a:pt x="385" y="9788"/>
                  <a:pt x="457" y="9951"/>
                </a:cubicBezTo>
                <a:cubicBezTo>
                  <a:pt x="519" y="10088"/>
                  <a:pt x="545" y="10237"/>
                  <a:pt x="528" y="10378"/>
                </a:cubicBezTo>
                <a:cubicBezTo>
                  <a:pt x="513" y="10512"/>
                  <a:pt x="535" y="10662"/>
                  <a:pt x="586" y="10769"/>
                </a:cubicBezTo>
                <a:cubicBezTo>
                  <a:pt x="642" y="10884"/>
                  <a:pt x="672" y="11138"/>
                  <a:pt x="684" y="11533"/>
                </a:cubicBezTo>
                <a:cubicBezTo>
                  <a:pt x="693" y="11857"/>
                  <a:pt x="716" y="12152"/>
                  <a:pt x="733" y="12188"/>
                </a:cubicBezTo>
                <a:cubicBezTo>
                  <a:pt x="750" y="12225"/>
                  <a:pt x="740" y="12563"/>
                  <a:pt x="711" y="12940"/>
                </a:cubicBezTo>
                <a:cubicBezTo>
                  <a:pt x="681" y="13318"/>
                  <a:pt x="651" y="13767"/>
                  <a:pt x="644" y="13939"/>
                </a:cubicBezTo>
                <a:cubicBezTo>
                  <a:pt x="637" y="14111"/>
                  <a:pt x="603" y="14326"/>
                  <a:pt x="568" y="14414"/>
                </a:cubicBezTo>
                <a:cubicBezTo>
                  <a:pt x="520" y="14538"/>
                  <a:pt x="517" y="14596"/>
                  <a:pt x="564" y="14673"/>
                </a:cubicBezTo>
                <a:cubicBezTo>
                  <a:pt x="597" y="14728"/>
                  <a:pt x="615" y="14838"/>
                  <a:pt x="600" y="14920"/>
                </a:cubicBezTo>
                <a:cubicBezTo>
                  <a:pt x="584" y="15001"/>
                  <a:pt x="605" y="15142"/>
                  <a:pt x="648" y="15233"/>
                </a:cubicBezTo>
                <a:cubicBezTo>
                  <a:pt x="699" y="15336"/>
                  <a:pt x="714" y="15461"/>
                  <a:pt x="693" y="15576"/>
                </a:cubicBezTo>
                <a:cubicBezTo>
                  <a:pt x="674" y="15675"/>
                  <a:pt x="684" y="15863"/>
                  <a:pt x="715" y="15991"/>
                </a:cubicBezTo>
                <a:cubicBezTo>
                  <a:pt x="761" y="16178"/>
                  <a:pt x="757" y="16263"/>
                  <a:pt x="688" y="16442"/>
                </a:cubicBezTo>
                <a:cubicBezTo>
                  <a:pt x="632" y="16588"/>
                  <a:pt x="614" y="16739"/>
                  <a:pt x="635" y="16893"/>
                </a:cubicBezTo>
                <a:cubicBezTo>
                  <a:pt x="657" y="17050"/>
                  <a:pt x="645" y="17178"/>
                  <a:pt x="591" y="17290"/>
                </a:cubicBezTo>
                <a:cubicBezTo>
                  <a:pt x="534" y="17408"/>
                  <a:pt x="523" y="17504"/>
                  <a:pt x="555" y="17621"/>
                </a:cubicBezTo>
                <a:cubicBezTo>
                  <a:pt x="584" y="17729"/>
                  <a:pt x="575" y="17859"/>
                  <a:pt x="533" y="17994"/>
                </a:cubicBezTo>
                <a:cubicBezTo>
                  <a:pt x="480" y="18166"/>
                  <a:pt x="483" y="18237"/>
                  <a:pt x="546" y="18403"/>
                </a:cubicBezTo>
                <a:cubicBezTo>
                  <a:pt x="589" y="18515"/>
                  <a:pt x="613" y="18697"/>
                  <a:pt x="600" y="18818"/>
                </a:cubicBezTo>
                <a:cubicBezTo>
                  <a:pt x="583" y="18958"/>
                  <a:pt x="607" y="19110"/>
                  <a:pt x="671" y="19251"/>
                </a:cubicBezTo>
                <a:cubicBezTo>
                  <a:pt x="748" y="19424"/>
                  <a:pt x="760" y="19509"/>
                  <a:pt x="719" y="19654"/>
                </a:cubicBezTo>
                <a:cubicBezTo>
                  <a:pt x="680" y="19796"/>
                  <a:pt x="683" y="19879"/>
                  <a:pt x="746" y="20009"/>
                </a:cubicBezTo>
                <a:cubicBezTo>
                  <a:pt x="821" y="20164"/>
                  <a:pt x="824" y="20194"/>
                  <a:pt x="751" y="20346"/>
                </a:cubicBezTo>
                <a:cubicBezTo>
                  <a:pt x="676" y="20500"/>
                  <a:pt x="674" y="20514"/>
                  <a:pt x="755" y="20557"/>
                </a:cubicBezTo>
                <a:cubicBezTo>
                  <a:pt x="836" y="20599"/>
                  <a:pt x="836" y="20612"/>
                  <a:pt x="746" y="20701"/>
                </a:cubicBezTo>
                <a:cubicBezTo>
                  <a:pt x="653" y="20794"/>
                  <a:pt x="658" y="20801"/>
                  <a:pt x="791" y="20870"/>
                </a:cubicBezTo>
                <a:cubicBezTo>
                  <a:pt x="867" y="20909"/>
                  <a:pt x="945" y="20942"/>
                  <a:pt x="968" y="20942"/>
                </a:cubicBezTo>
                <a:cubicBezTo>
                  <a:pt x="991" y="20942"/>
                  <a:pt x="1040" y="20987"/>
                  <a:pt x="1075" y="21044"/>
                </a:cubicBezTo>
                <a:cubicBezTo>
                  <a:pt x="1118" y="21114"/>
                  <a:pt x="1232" y="21152"/>
                  <a:pt x="1426" y="21152"/>
                </a:cubicBezTo>
                <a:cubicBezTo>
                  <a:pt x="1584" y="21153"/>
                  <a:pt x="1793" y="21177"/>
                  <a:pt x="1892" y="21213"/>
                </a:cubicBezTo>
                <a:cubicBezTo>
                  <a:pt x="2210" y="21327"/>
                  <a:pt x="2734" y="21355"/>
                  <a:pt x="5827" y="21423"/>
                </a:cubicBezTo>
                <a:cubicBezTo>
                  <a:pt x="7498" y="21460"/>
                  <a:pt x="8879" y="21509"/>
                  <a:pt x="8896" y="21531"/>
                </a:cubicBezTo>
                <a:cubicBezTo>
                  <a:pt x="8946" y="21600"/>
                  <a:pt x="14509" y="21523"/>
                  <a:pt x="15429" y="21441"/>
                </a:cubicBezTo>
                <a:cubicBezTo>
                  <a:pt x="15907" y="21398"/>
                  <a:pt x="16841" y="21327"/>
                  <a:pt x="17503" y="21285"/>
                </a:cubicBezTo>
                <a:cubicBezTo>
                  <a:pt x="18164" y="21242"/>
                  <a:pt x="18831" y="21180"/>
                  <a:pt x="18986" y="21146"/>
                </a:cubicBezTo>
                <a:cubicBezTo>
                  <a:pt x="19141" y="21113"/>
                  <a:pt x="19508" y="21056"/>
                  <a:pt x="19803" y="21014"/>
                </a:cubicBezTo>
                <a:cubicBezTo>
                  <a:pt x="20647" y="20895"/>
                  <a:pt x="21180" y="20738"/>
                  <a:pt x="21238" y="20593"/>
                </a:cubicBezTo>
                <a:cubicBezTo>
                  <a:pt x="21297" y="20441"/>
                  <a:pt x="21301" y="20366"/>
                  <a:pt x="21246" y="20412"/>
                </a:cubicBezTo>
                <a:cubicBezTo>
                  <a:pt x="21056" y="20572"/>
                  <a:pt x="20998" y="19862"/>
                  <a:pt x="21180" y="19600"/>
                </a:cubicBezTo>
                <a:cubicBezTo>
                  <a:pt x="21240" y="19513"/>
                  <a:pt x="21291" y="19371"/>
                  <a:pt x="21291" y="19281"/>
                </a:cubicBezTo>
                <a:cubicBezTo>
                  <a:pt x="21291" y="19192"/>
                  <a:pt x="21325" y="19061"/>
                  <a:pt x="21371" y="18993"/>
                </a:cubicBezTo>
                <a:cubicBezTo>
                  <a:pt x="21438" y="18892"/>
                  <a:pt x="21442" y="18829"/>
                  <a:pt x="21397" y="18656"/>
                </a:cubicBezTo>
                <a:cubicBezTo>
                  <a:pt x="21360" y="18510"/>
                  <a:pt x="21363" y="18383"/>
                  <a:pt x="21397" y="18259"/>
                </a:cubicBezTo>
                <a:cubicBezTo>
                  <a:pt x="21426" y="18158"/>
                  <a:pt x="21430" y="18024"/>
                  <a:pt x="21411" y="17964"/>
                </a:cubicBezTo>
                <a:cubicBezTo>
                  <a:pt x="21356" y="17795"/>
                  <a:pt x="21284" y="17123"/>
                  <a:pt x="21286" y="16827"/>
                </a:cubicBezTo>
                <a:cubicBezTo>
                  <a:pt x="21288" y="16680"/>
                  <a:pt x="21263" y="16500"/>
                  <a:pt x="21233" y="16424"/>
                </a:cubicBezTo>
                <a:cubicBezTo>
                  <a:pt x="21194" y="16324"/>
                  <a:pt x="21197" y="16228"/>
                  <a:pt x="21242" y="16081"/>
                </a:cubicBezTo>
                <a:cubicBezTo>
                  <a:pt x="21294" y="15910"/>
                  <a:pt x="21290" y="15855"/>
                  <a:pt x="21220" y="15750"/>
                </a:cubicBezTo>
                <a:cubicBezTo>
                  <a:pt x="21120" y="15601"/>
                  <a:pt x="21115" y="15509"/>
                  <a:pt x="21198" y="15329"/>
                </a:cubicBezTo>
                <a:cubicBezTo>
                  <a:pt x="21247" y="15221"/>
                  <a:pt x="21241" y="15149"/>
                  <a:pt x="21175" y="14962"/>
                </a:cubicBezTo>
                <a:cubicBezTo>
                  <a:pt x="21105" y="14763"/>
                  <a:pt x="21107" y="14704"/>
                  <a:pt x="21166" y="14559"/>
                </a:cubicBezTo>
                <a:cubicBezTo>
                  <a:pt x="21252" y="14350"/>
                  <a:pt x="21255" y="14117"/>
                  <a:pt x="21180" y="13927"/>
                </a:cubicBezTo>
                <a:cubicBezTo>
                  <a:pt x="21134" y="13812"/>
                  <a:pt x="21148" y="13728"/>
                  <a:pt x="21238" y="13512"/>
                </a:cubicBezTo>
                <a:cubicBezTo>
                  <a:pt x="21336" y="13275"/>
                  <a:pt x="21340" y="13215"/>
                  <a:pt x="21286" y="12995"/>
                </a:cubicBezTo>
                <a:cubicBezTo>
                  <a:pt x="21239" y="12798"/>
                  <a:pt x="21240" y="12685"/>
                  <a:pt x="21291" y="12477"/>
                </a:cubicBezTo>
                <a:cubicBezTo>
                  <a:pt x="21342" y="12266"/>
                  <a:pt x="21341" y="12174"/>
                  <a:pt x="21291" y="12008"/>
                </a:cubicBezTo>
                <a:cubicBezTo>
                  <a:pt x="21242" y="11848"/>
                  <a:pt x="21241" y="11745"/>
                  <a:pt x="21286" y="11557"/>
                </a:cubicBezTo>
                <a:cubicBezTo>
                  <a:pt x="21331" y="11373"/>
                  <a:pt x="21331" y="11279"/>
                  <a:pt x="21286" y="11166"/>
                </a:cubicBezTo>
                <a:cubicBezTo>
                  <a:pt x="21250" y="11074"/>
                  <a:pt x="21242" y="10917"/>
                  <a:pt x="21264" y="10763"/>
                </a:cubicBezTo>
                <a:cubicBezTo>
                  <a:pt x="21284" y="10624"/>
                  <a:pt x="21307" y="10269"/>
                  <a:pt x="21313" y="9975"/>
                </a:cubicBezTo>
                <a:cubicBezTo>
                  <a:pt x="21323" y="9521"/>
                  <a:pt x="21308" y="9421"/>
                  <a:pt x="21224" y="9319"/>
                </a:cubicBezTo>
                <a:cubicBezTo>
                  <a:pt x="21145" y="9222"/>
                  <a:pt x="21132" y="9139"/>
                  <a:pt x="21158" y="8910"/>
                </a:cubicBezTo>
                <a:cubicBezTo>
                  <a:pt x="21175" y="8753"/>
                  <a:pt x="21168" y="8542"/>
                  <a:pt x="21140" y="8440"/>
                </a:cubicBezTo>
                <a:cubicBezTo>
                  <a:pt x="21100" y="8298"/>
                  <a:pt x="21105" y="8195"/>
                  <a:pt x="21171" y="8007"/>
                </a:cubicBezTo>
                <a:cubicBezTo>
                  <a:pt x="21241" y="7807"/>
                  <a:pt x="21250" y="7728"/>
                  <a:pt x="21202" y="7556"/>
                </a:cubicBezTo>
                <a:cubicBezTo>
                  <a:pt x="21161" y="7407"/>
                  <a:pt x="21156" y="7290"/>
                  <a:pt x="21193" y="7159"/>
                </a:cubicBezTo>
                <a:cubicBezTo>
                  <a:pt x="21222" y="7057"/>
                  <a:pt x="21233" y="6828"/>
                  <a:pt x="21215" y="6648"/>
                </a:cubicBezTo>
                <a:cubicBezTo>
                  <a:pt x="21193" y="6414"/>
                  <a:pt x="21206" y="6258"/>
                  <a:pt x="21264" y="6106"/>
                </a:cubicBezTo>
                <a:cubicBezTo>
                  <a:pt x="21331" y="5930"/>
                  <a:pt x="21336" y="5846"/>
                  <a:pt x="21286" y="5643"/>
                </a:cubicBezTo>
                <a:cubicBezTo>
                  <a:pt x="21233" y="5424"/>
                  <a:pt x="21241" y="5376"/>
                  <a:pt x="21344" y="5186"/>
                </a:cubicBezTo>
                <a:cubicBezTo>
                  <a:pt x="21449" y="4994"/>
                  <a:pt x="21454" y="4942"/>
                  <a:pt x="21402" y="4680"/>
                </a:cubicBezTo>
                <a:cubicBezTo>
                  <a:pt x="21359" y="4462"/>
                  <a:pt x="21357" y="4336"/>
                  <a:pt x="21402" y="4175"/>
                </a:cubicBezTo>
                <a:cubicBezTo>
                  <a:pt x="21454" y="3987"/>
                  <a:pt x="21452" y="3934"/>
                  <a:pt x="21353" y="3754"/>
                </a:cubicBezTo>
                <a:cubicBezTo>
                  <a:pt x="21260" y="3584"/>
                  <a:pt x="21248" y="3515"/>
                  <a:pt x="21291" y="3363"/>
                </a:cubicBezTo>
                <a:cubicBezTo>
                  <a:pt x="21329" y="3227"/>
                  <a:pt x="21325" y="3152"/>
                  <a:pt x="21278" y="3074"/>
                </a:cubicBezTo>
                <a:cubicBezTo>
                  <a:pt x="21218" y="2977"/>
                  <a:pt x="21190" y="2573"/>
                  <a:pt x="21189" y="1841"/>
                </a:cubicBezTo>
                <a:cubicBezTo>
                  <a:pt x="21188" y="1276"/>
                  <a:pt x="21219" y="1050"/>
                  <a:pt x="21317" y="902"/>
                </a:cubicBezTo>
                <a:cubicBezTo>
                  <a:pt x="21373" y="819"/>
                  <a:pt x="21410" y="700"/>
                  <a:pt x="21402" y="632"/>
                </a:cubicBezTo>
                <a:cubicBezTo>
                  <a:pt x="21393" y="563"/>
                  <a:pt x="21412" y="482"/>
                  <a:pt x="21442" y="457"/>
                </a:cubicBezTo>
                <a:cubicBezTo>
                  <a:pt x="21600" y="325"/>
                  <a:pt x="21430" y="282"/>
                  <a:pt x="20762" y="283"/>
                </a:cubicBezTo>
                <a:cubicBezTo>
                  <a:pt x="19972" y="283"/>
                  <a:pt x="19020" y="380"/>
                  <a:pt x="18586" y="499"/>
                </a:cubicBezTo>
                <a:cubicBezTo>
                  <a:pt x="18436" y="541"/>
                  <a:pt x="18149" y="663"/>
                  <a:pt x="17947" y="776"/>
                </a:cubicBezTo>
                <a:lnTo>
                  <a:pt x="17578" y="987"/>
                </a:lnTo>
                <a:lnTo>
                  <a:pt x="10748" y="969"/>
                </a:lnTo>
                <a:cubicBezTo>
                  <a:pt x="5106" y="957"/>
                  <a:pt x="3880" y="939"/>
                  <a:pt x="3713" y="860"/>
                </a:cubicBezTo>
                <a:cubicBezTo>
                  <a:pt x="3601" y="808"/>
                  <a:pt x="3477" y="779"/>
                  <a:pt x="3437" y="800"/>
                </a:cubicBezTo>
                <a:cubicBezTo>
                  <a:pt x="3397" y="821"/>
                  <a:pt x="3335" y="810"/>
                  <a:pt x="3300" y="770"/>
                </a:cubicBezTo>
                <a:cubicBezTo>
                  <a:pt x="3264" y="730"/>
                  <a:pt x="2996" y="668"/>
                  <a:pt x="2705" y="632"/>
                </a:cubicBezTo>
                <a:cubicBezTo>
                  <a:pt x="2413" y="596"/>
                  <a:pt x="2093" y="535"/>
                  <a:pt x="1994" y="499"/>
                </a:cubicBezTo>
                <a:cubicBezTo>
                  <a:pt x="1896" y="464"/>
                  <a:pt x="1623" y="411"/>
                  <a:pt x="1386" y="385"/>
                </a:cubicBezTo>
                <a:cubicBezTo>
                  <a:pt x="1148" y="359"/>
                  <a:pt x="848" y="285"/>
                  <a:pt x="719" y="217"/>
                </a:cubicBezTo>
                <a:cubicBezTo>
                  <a:pt x="591" y="149"/>
                  <a:pt x="378" y="75"/>
                  <a:pt x="244" y="48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7" name="apples.jpg" descr="apples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9542" y="7344265"/>
            <a:ext cx="1943084" cy="1387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8" extrusionOk="0">
                <a:moveTo>
                  <a:pt x="8717" y="0"/>
                </a:moveTo>
                <a:cubicBezTo>
                  <a:pt x="8639" y="0"/>
                  <a:pt x="8613" y="40"/>
                  <a:pt x="8593" y="179"/>
                </a:cubicBezTo>
                <a:cubicBezTo>
                  <a:pt x="8565" y="377"/>
                  <a:pt x="8573" y="375"/>
                  <a:pt x="8184" y="475"/>
                </a:cubicBezTo>
                <a:cubicBezTo>
                  <a:pt x="7872" y="555"/>
                  <a:pt x="7355" y="874"/>
                  <a:pt x="7236" y="1061"/>
                </a:cubicBezTo>
                <a:cubicBezTo>
                  <a:pt x="7192" y="1129"/>
                  <a:pt x="7165" y="1221"/>
                  <a:pt x="7179" y="1270"/>
                </a:cubicBezTo>
                <a:cubicBezTo>
                  <a:pt x="7203" y="1357"/>
                  <a:pt x="7069" y="1479"/>
                  <a:pt x="6848" y="1566"/>
                </a:cubicBezTo>
                <a:cubicBezTo>
                  <a:pt x="6704" y="1624"/>
                  <a:pt x="6356" y="2255"/>
                  <a:pt x="6183" y="2775"/>
                </a:cubicBezTo>
                <a:cubicBezTo>
                  <a:pt x="6093" y="3045"/>
                  <a:pt x="5991" y="3286"/>
                  <a:pt x="5954" y="3306"/>
                </a:cubicBezTo>
                <a:cubicBezTo>
                  <a:pt x="5893" y="3338"/>
                  <a:pt x="5608" y="3181"/>
                  <a:pt x="5218" y="2905"/>
                </a:cubicBezTo>
                <a:cubicBezTo>
                  <a:pt x="4872" y="2660"/>
                  <a:pt x="3692" y="2576"/>
                  <a:pt x="3230" y="2763"/>
                </a:cubicBezTo>
                <a:cubicBezTo>
                  <a:pt x="3100" y="2816"/>
                  <a:pt x="2945" y="2898"/>
                  <a:pt x="2886" y="2942"/>
                </a:cubicBezTo>
                <a:cubicBezTo>
                  <a:pt x="2828" y="2986"/>
                  <a:pt x="2681" y="3062"/>
                  <a:pt x="2560" y="3114"/>
                </a:cubicBezTo>
                <a:cubicBezTo>
                  <a:pt x="2439" y="3167"/>
                  <a:pt x="2292" y="3261"/>
                  <a:pt x="2234" y="3324"/>
                </a:cubicBezTo>
                <a:cubicBezTo>
                  <a:pt x="2177" y="3387"/>
                  <a:pt x="2116" y="3441"/>
                  <a:pt x="2102" y="3441"/>
                </a:cubicBezTo>
                <a:cubicBezTo>
                  <a:pt x="2088" y="3441"/>
                  <a:pt x="1998" y="3513"/>
                  <a:pt x="1899" y="3602"/>
                </a:cubicBezTo>
                <a:cubicBezTo>
                  <a:pt x="1801" y="3690"/>
                  <a:pt x="1634" y="3823"/>
                  <a:pt x="1529" y="3898"/>
                </a:cubicBezTo>
                <a:cubicBezTo>
                  <a:pt x="1064" y="4228"/>
                  <a:pt x="937" y="4379"/>
                  <a:pt x="590" y="5014"/>
                </a:cubicBezTo>
                <a:cubicBezTo>
                  <a:pt x="344" y="5466"/>
                  <a:pt x="111" y="6127"/>
                  <a:pt x="48" y="6550"/>
                </a:cubicBezTo>
                <a:cubicBezTo>
                  <a:pt x="-23" y="7031"/>
                  <a:pt x="-15" y="7911"/>
                  <a:pt x="66" y="8468"/>
                </a:cubicBezTo>
                <a:cubicBezTo>
                  <a:pt x="132" y="8920"/>
                  <a:pt x="349" y="9630"/>
                  <a:pt x="493" y="9855"/>
                </a:cubicBezTo>
                <a:cubicBezTo>
                  <a:pt x="574" y="9981"/>
                  <a:pt x="569" y="10099"/>
                  <a:pt x="463" y="10651"/>
                </a:cubicBezTo>
                <a:cubicBezTo>
                  <a:pt x="341" y="11284"/>
                  <a:pt x="333" y="13012"/>
                  <a:pt x="445" y="13907"/>
                </a:cubicBezTo>
                <a:cubicBezTo>
                  <a:pt x="588" y="15044"/>
                  <a:pt x="926" y="16471"/>
                  <a:pt x="1225" y="17200"/>
                </a:cubicBezTo>
                <a:cubicBezTo>
                  <a:pt x="1443" y="17733"/>
                  <a:pt x="1891" y="18446"/>
                  <a:pt x="2009" y="18446"/>
                </a:cubicBezTo>
                <a:cubicBezTo>
                  <a:pt x="2022" y="18446"/>
                  <a:pt x="2127" y="18521"/>
                  <a:pt x="2239" y="18613"/>
                </a:cubicBezTo>
                <a:cubicBezTo>
                  <a:pt x="2447" y="18784"/>
                  <a:pt x="2613" y="18838"/>
                  <a:pt x="3543" y="19014"/>
                </a:cubicBezTo>
                <a:cubicBezTo>
                  <a:pt x="3823" y="19066"/>
                  <a:pt x="4102" y="19128"/>
                  <a:pt x="4164" y="19155"/>
                </a:cubicBezTo>
                <a:cubicBezTo>
                  <a:pt x="4348" y="19235"/>
                  <a:pt x="5377" y="19190"/>
                  <a:pt x="5694" y="19088"/>
                </a:cubicBezTo>
                <a:cubicBezTo>
                  <a:pt x="5851" y="19037"/>
                  <a:pt x="5988" y="18994"/>
                  <a:pt x="5993" y="18995"/>
                </a:cubicBezTo>
                <a:cubicBezTo>
                  <a:pt x="6051" y="19005"/>
                  <a:pt x="6761" y="18751"/>
                  <a:pt x="7042" y="18619"/>
                </a:cubicBezTo>
                <a:cubicBezTo>
                  <a:pt x="7241" y="18525"/>
                  <a:pt x="7437" y="18446"/>
                  <a:pt x="7478" y="18446"/>
                </a:cubicBezTo>
                <a:cubicBezTo>
                  <a:pt x="7520" y="18446"/>
                  <a:pt x="7606" y="18412"/>
                  <a:pt x="7668" y="18366"/>
                </a:cubicBezTo>
                <a:cubicBezTo>
                  <a:pt x="7786" y="18279"/>
                  <a:pt x="8202" y="18089"/>
                  <a:pt x="8280" y="18089"/>
                </a:cubicBezTo>
                <a:cubicBezTo>
                  <a:pt x="8338" y="18089"/>
                  <a:pt x="8523" y="18329"/>
                  <a:pt x="8523" y="18403"/>
                </a:cubicBezTo>
                <a:cubicBezTo>
                  <a:pt x="8523" y="18482"/>
                  <a:pt x="8687" y="18754"/>
                  <a:pt x="9087" y="19334"/>
                </a:cubicBezTo>
                <a:cubicBezTo>
                  <a:pt x="9278" y="19612"/>
                  <a:pt x="9566" y="20054"/>
                  <a:pt x="9722" y="20315"/>
                </a:cubicBezTo>
                <a:cubicBezTo>
                  <a:pt x="10028" y="20828"/>
                  <a:pt x="10200" y="21038"/>
                  <a:pt x="10431" y="21184"/>
                </a:cubicBezTo>
                <a:cubicBezTo>
                  <a:pt x="10513" y="21236"/>
                  <a:pt x="10645" y="21327"/>
                  <a:pt x="10731" y="21382"/>
                </a:cubicBezTo>
                <a:cubicBezTo>
                  <a:pt x="10816" y="21437"/>
                  <a:pt x="11017" y="21502"/>
                  <a:pt x="11176" y="21530"/>
                </a:cubicBezTo>
                <a:cubicBezTo>
                  <a:pt x="11582" y="21600"/>
                  <a:pt x="13343" y="21527"/>
                  <a:pt x="13525" y="21431"/>
                </a:cubicBezTo>
                <a:cubicBezTo>
                  <a:pt x="13606" y="21388"/>
                  <a:pt x="13667" y="21374"/>
                  <a:pt x="13926" y="21332"/>
                </a:cubicBezTo>
                <a:cubicBezTo>
                  <a:pt x="14400" y="21257"/>
                  <a:pt x="15028" y="21041"/>
                  <a:pt x="15327" y="20851"/>
                </a:cubicBezTo>
                <a:cubicBezTo>
                  <a:pt x="15446" y="20776"/>
                  <a:pt x="15613" y="20710"/>
                  <a:pt x="15772" y="20679"/>
                </a:cubicBezTo>
                <a:cubicBezTo>
                  <a:pt x="15808" y="20672"/>
                  <a:pt x="15883" y="20617"/>
                  <a:pt x="15940" y="20562"/>
                </a:cubicBezTo>
                <a:cubicBezTo>
                  <a:pt x="15996" y="20506"/>
                  <a:pt x="16083" y="20463"/>
                  <a:pt x="16134" y="20463"/>
                </a:cubicBezTo>
                <a:cubicBezTo>
                  <a:pt x="16233" y="20463"/>
                  <a:pt x="16328" y="20398"/>
                  <a:pt x="16605" y="20148"/>
                </a:cubicBezTo>
                <a:cubicBezTo>
                  <a:pt x="16704" y="20059"/>
                  <a:pt x="16809" y="19988"/>
                  <a:pt x="16839" y="19988"/>
                </a:cubicBezTo>
                <a:cubicBezTo>
                  <a:pt x="16868" y="19988"/>
                  <a:pt x="16987" y="19920"/>
                  <a:pt x="17103" y="19840"/>
                </a:cubicBezTo>
                <a:cubicBezTo>
                  <a:pt x="17220" y="19760"/>
                  <a:pt x="17345" y="19693"/>
                  <a:pt x="17376" y="19692"/>
                </a:cubicBezTo>
                <a:cubicBezTo>
                  <a:pt x="17408" y="19691"/>
                  <a:pt x="17520" y="19607"/>
                  <a:pt x="17628" y="19501"/>
                </a:cubicBezTo>
                <a:cubicBezTo>
                  <a:pt x="17880" y="19253"/>
                  <a:pt x="17969" y="19171"/>
                  <a:pt x="18099" y="19081"/>
                </a:cubicBezTo>
                <a:cubicBezTo>
                  <a:pt x="18157" y="19041"/>
                  <a:pt x="18260" y="18963"/>
                  <a:pt x="18324" y="18903"/>
                </a:cubicBezTo>
                <a:cubicBezTo>
                  <a:pt x="18388" y="18842"/>
                  <a:pt x="18465" y="18806"/>
                  <a:pt x="18496" y="18822"/>
                </a:cubicBezTo>
                <a:cubicBezTo>
                  <a:pt x="18526" y="18839"/>
                  <a:pt x="18655" y="18701"/>
                  <a:pt x="18782" y="18520"/>
                </a:cubicBezTo>
                <a:cubicBezTo>
                  <a:pt x="18909" y="18339"/>
                  <a:pt x="19076" y="18152"/>
                  <a:pt x="19152" y="18107"/>
                </a:cubicBezTo>
                <a:cubicBezTo>
                  <a:pt x="19229" y="18062"/>
                  <a:pt x="19301" y="17984"/>
                  <a:pt x="19315" y="17928"/>
                </a:cubicBezTo>
                <a:cubicBezTo>
                  <a:pt x="19343" y="17823"/>
                  <a:pt x="19403" y="17719"/>
                  <a:pt x="19624" y="17398"/>
                </a:cubicBezTo>
                <a:cubicBezTo>
                  <a:pt x="19695" y="17295"/>
                  <a:pt x="19752" y="17174"/>
                  <a:pt x="19752" y="17126"/>
                </a:cubicBezTo>
                <a:cubicBezTo>
                  <a:pt x="19752" y="17031"/>
                  <a:pt x="19894" y="16826"/>
                  <a:pt x="19928" y="16874"/>
                </a:cubicBezTo>
                <a:cubicBezTo>
                  <a:pt x="19964" y="16924"/>
                  <a:pt x="20144" y="16386"/>
                  <a:pt x="20144" y="16226"/>
                </a:cubicBezTo>
                <a:cubicBezTo>
                  <a:pt x="20144" y="16134"/>
                  <a:pt x="20183" y="16042"/>
                  <a:pt x="20245" y="15985"/>
                </a:cubicBezTo>
                <a:cubicBezTo>
                  <a:pt x="20313" y="15923"/>
                  <a:pt x="20347" y="15837"/>
                  <a:pt x="20347" y="15720"/>
                </a:cubicBezTo>
                <a:cubicBezTo>
                  <a:pt x="20347" y="15466"/>
                  <a:pt x="20499" y="15129"/>
                  <a:pt x="20598" y="15165"/>
                </a:cubicBezTo>
                <a:cubicBezTo>
                  <a:pt x="20649" y="15184"/>
                  <a:pt x="20695" y="15153"/>
                  <a:pt x="20726" y="15073"/>
                </a:cubicBezTo>
                <a:cubicBezTo>
                  <a:pt x="20752" y="15004"/>
                  <a:pt x="20789" y="14949"/>
                  <a:pt x="20809" y="14949"/>
                </a:cubicBezTo>
                <a:cubicBezTo>
                  <a:pt x="20829" y="14949"/>
                  <a:pt x="20928" y="14831"/>
                  <a:pt x="21030" y="14690"/>
                </a:cubicBezTo>
                <a:cubicBezTo>
                  <a:pt x="21131" y="14550"/>
                  <a:pt x="21297" y="14384"/>
                  <a:pt x="21395" y="14320"/>
                </a:cubicBezTo>
                <a:lnTo>
                  <a:pt x="21572" y="14209"/>
                </a:lnTo>
                <a:lnTo>
                  <a:pt x="21576" y="13272"/>
                </a:lnTo>
                <a:cubicBezTo>
                  <a:pt x="21577" y="12545"/>
                  <a:pt x="21563" y="12302"/>
                  <a:pt x="21514" y="12199"/>
                </a:cubicBezTo>
                <a:cubicBezTo>
                  <a:pt x="21480" y="12125"/>
                  <a:pt x="21447" y="12016"/>
                  <a:pt x="21440" y="11952"/>
                </a:cubicBezTo>
                <a:cubicBezTo>
                  <a:pt x="21432" y="11888"/>
                  <a:pt x="21411" y="11802"/>
                  <a:pt x="21395" y="11767"/>
                </a:cubicBezTo>
                <a:cubicBezTo>
                  <a:pt x="21380" y="11732"/>
                  <a:pt x="21365" y="11359"/>
                  <a:pt x="21365" y="10935"/>
                </a:cubicBezTo>
                <a:cubicBezTo>
                  <a:pt x="21363" y="9561"/>
                  <a:pt x="21136" y="8546"/>
                  <a:pt x="20637" y="7684"/>
                </a:cubicBezTo>
                <a:cubicBezTo>
                  <a:pt x="20295" y="7093"/>
                  <a:pt x="19983" y="6782"/>
                  <a:pt x="19324" y="6383"/>
                </a:cubicBezTo>
                <a:cubicBezTo>
                  <a:pt x="19240" y="6332"/>
                  <a:pt x="18981" y="6245"/>
                  <a:pt x="18751" y="6192"/>
                </a:cubicBezTo>
                <a:cubicBezTo>
                  <a:pt x="18521" y="6138"/>
                  <a:pt x="18309" y="6070"/>
                  <a:pt x="18280" y="6038"/>
                </a:cubicBezTo>
                <a:cubicBezTo>
                  <a:pt x="18251" y="6005"/>
                  <a:pt x="18227" y="5879"/>
                  <a:pt x="18227" y="5760"/>
                </a:cubicBezTo>
                <a:cubicBezTo>
                  <a:pt x="18226" y="5285"/>
                  <a:pt x="17918" y="4230"/>
                  <a:pt x="17601" y="3626"/>
                </a:cubicBezTo>
                <a:cubicBezTo>
                  <a:pt x="17259" y="2973"/>
                  <a:pt x="16728" y="2313"/>
                  <a:pt x="16548" y="2313"/>
                </a:cubicBezTo>
                <a:cubicBezTo>
                  <a:pt x="16494" y="2313"/>
                  <a:pt x="16443" y="2289"/>
                  <a:pt x="16429" y="2257"/>
                </a:cubicBezTo>
                <a:cubicBezTo>
                  <a:pt x="16365" y="2112"/>
                  <a:pt x="15550" y="1979"/>
                  <a:pt x="14944" y="2017"/>
                </a:cubicBezTo>
                <a:cubicBezTo>
                  <a:pt x="14205" y="2062"/>
                  <a:pt x="14220" y="2066"/>
                  <a:pt x="14230" y="1875"/>
                </a:cubicBezTo>
                <a:cubicBezTo>
                  <a:pt x="14230" y="1864"/>
                  <a:pt x="14237" y="1850"/>
                  <a:pt x="14239" y="1838"/>
                </a:cubicBezTo>
                <a:cubicBezTo>
                  <a:pt x="14240" y="1828"/>
                  <a:pt x="14244" y="1819"/>
                  <a:pt x="14247" y="1807"/>
                </a:cubicBezTo>
                <a:cubicBezTo>
                  <a:pt x="14264" y="1722"/>
                  <a:pt x="14292" y="1631"/>
                  <a:pt x="14331" y="1573"/>
                </a:cubicBezTo>
                <a:cubicBezTo>
                  <a:pt x="14358" y="1533"/>
                  <a:pt x="14374" y="1494"/>
                  <a:pt x="14384" y="1462"/>
                </a:cubicBezTo>
                <a:cubicBezTo>
                  <a:pt x="14414" y="1366"/>
                  <a:pt x="14374" y="1307"/>
                  <a:pt x="14265" y="1307"/>
                </a:cubicBezTo>
                <a:cubicBezTo>
                  <a:pt x="14151" y="1307"/>
                  <a:pt x="14076" y="1456"/>
                  <a:pt x="14076" y="1684"/>
                </a:cubicBezTo>
                <a:cubicBezTo>
                  <a:pt x="14076" y="1873"/>
                  <a:pt x="13845" y="2244"/>
                  <a:pt x="13697" y="2294"/>
                </a:cubicBezTo>
                <a:cubicBezTo>
                  <a:pt x="13556" y="2342"/>
                  <a:pt x="12856" y="2832"/>
                  <a:pt x="12824" y="2905"/>
                </a:cubicBezTo>
                <a:cubicBezTo>
                  <a:pt x="12811" y="2935"/>
                  <a:pt x="12712" y="3021"/>
                  <a:pt x="12604" y="3096"/>
                </a:cubicBezTo>
                <a:cubicBezTo>
                  <a:pt x="12496" y="3171"/>
                  <a:pt x="12298" y="3388"/>
                  <a:pt x="12163" y="3577"/>
                </a:cubicBezTo>
                <a:cubicBezTo>
                  <a:pt x="12087" y="3684"/>
                  <a:pt x="12056" y="3717"/>
                  <a:pt x="12018" y="3762"/>
                </a:cubicBezTo>
                <a:cubicBezTo>
                  <a:pt x="12000" y="3806"/>
                  <a:pt x="11983" y="3830"/>
                  <a:pt x="11965" y="3830"/>
                </a:cubicBezTo>
                <a:cubicBezTo>
                  <a:pt x="11918" y="3872"/>
                  <a:pt x="11894" y="3863"/>
                  <a:pt x="11872" y="3805"/>
                </a:cubicBezTo>
                <a:cubicBezTo>
                  <a:pt x="11848" y="3741"/>
                  <a:pt x="11828" y="3633"/>
                  <a:pt x="11828" y="3571"/>
                </a:cubicBezTo>
                <a:cubicBezTo>
                  <a:pt x="11828" y="3401"/>
                  <a:pt x="11618" y="2500"/>
                  <a:pt x="11506" y="2189"/>
                </a:cubicBezTo>
                <a:cubicBezTo>
                  <a:pt x="11266" y="1519"/>
                  <a:pt x="10676" y="894"/>
                  <a:pt x="10286" y="894"/>
                </a:cubicBezTo>
                <a:cubicBezTo>
                  <a:pt x="10076" y="894"/>
                  <a:pt x="9940" y="792"/>
                  <a:pt x="10004" y="685"/>
                </a:cubicBezTo>
                <a:cubicBezTo>
                  <a:pt x="10071" y="571"/>
                  <a:pt x="9739" y="437"/>
                  <a:pt x="9290" y="395"/>
                </a:cubicBezTo>
                <a:cubicBezTo>
                  <a:pt x="8919" y="360"/>
                  <a:pt x="8818" y="297"/>
                  <a:pt x="8818" y="111"/>
                </a:cubicBezTo>
                <a:cubicBezTo>
                  <a:pt x="8818" y="33"/>
                  <a:pt x="8787" y="0"/>
                  <a:pt x="871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8" name="meats.jpg" descr="meats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9363" y="5249018"/>
            <a:ext cx="2222450" cy="1010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61" extrusionOk="0">
                <a:moveTo>
                  <a:pt x="10990" y="5"/>
                </a:moveTo>
                <a:cubicBezTo>
                  <a:pt x="10894" y="43"/>
                  <a:pt x="10809" y="225"/>
                  <a:pt x="10751" y="505"/>
                </a:cubicBezTo>
                <a:cubicBezTo>
                  <a:pt x="10693" y="782"/>
                  <a:pt x="10430" y="1563"/>
                  <a:pt x="10311" y="1809"/>
                </a:cubicBezTo>
                <a:cubicBezTo>
                  <a:pt x="10115" y="2215"/>
                  <a:pt x="9962" y="2384"/>
                  <a:pt x="9745" y="2444"/>
                </a:cubicBezTo>
                <a:cubicBezTo>
                  <a:pt x="9632" y="2475"/>
                  <a:pt x="9529" y="2520"/>
                  <a:pt x="9517" y="2537"/>
                </a:cubicBezTo>
                <a:cubicBezTo>
                  <a:pt x="9478" y="2590"/>
                  <a:pt x="9413" y="2214"/>
                  <a:pt x="9413" y="1936"/>
                </a:cubicBezTo>
                <a:cubicBezTo>
                  <a:pt x="9413" y="1787"/>
                  <a:pt x="9403" y="1610"/>
                  <a:pt x="9390" y="1538"/>
                </a:cubicBezTo>
                <a:cubicBezTo>
                  <a:pt x="9358" y="1358"/>
                  <a:pt x="9184" y="979"/>
                  <a:pt x="9132" y="979"/>
                </a:cubicBezTo>
                <a:cubicBezTo>
                  <a:pt x="9108" y="979"/>
                  <a:pt x="9069" y="932"/>
                  <a:pt x="9043" y="869"/>
                </a:cubicBezTo>
                <a:cubicBezTo>
                  <a:pt x="9017" y="806"/>
                  <a:pt x="8977" y="760"/>
                  <a:pt x="8954" y="767"/>
                </a:cubicBezTo>
                <a:cubicBezTo>
                  <a:pt x="8932" y="775"/>
                  <a:pt x="8886" y="747"/>
                  <a:pt x="8854" y="708"/>
                </a:cubicBezTo>
                <a:lnTo>
                  <a:pt x="8796" y="640"/>
                </a:lnTo>
                <a:lnTo>
                  <a:pt x="8850" y="496"/>
                </a:lnTo>
                <a:cubicBezTo>
                  <a:pt x="8879" y="416"/>
                  <a:pt x="8900" y="299"/>
                  <a:pt x="8900" y="242"/>
                </a:cubicBezTo>
                <a:cubicBezTo>
                  <a:pt x="8900" y="151"/>
                  <a:pt x="8892" y="159"/>
                  <a:pt x="8839" y="276"/>
                </a:cubicBezTo>
                <a:cubicBezTo>
                  <a:pt x="8804" y="352"/>
                  <a:pt x="8731" y="422"/>
                  <a:pt x="8665" y="446"/>
                </a:cubicBezTo>
                <a:cubicBezTo>
                  <a:pt x="8550" y="487"/>
                  <a:pt x="8361" y="808"/>
                  <a:pt x="8361" y="962"/>
                </a:cubicBezTo>
                <a:cubicBezTo>
                  <a:pt x="8361" y="1001"/>
                  <a:pt x="8346" y="1056"/>
                  <a:pt x="8326" y="1081"/>
                </a:cubicBezTo>
                <a:cubicBezTo>
                  <a:pt x="8306" y="1105"/>
                  <a:pt x="8230" y="1381"/>
                  <a:pt x="8157" y="1699"/>
                </a:cubicBezTo>
                <a:cubicBezTo>
                  <a:pt x="8054" y="2146"/>
                  <a:pt x="7985" y="2367"/>
                  <a:pt x="7852" y="2655"/>
                </a:cubicBezTo>
                <a:cubicBezTo>
                  <a:pt x="7758" y="2861"/>
                  <a:pt x="7657" y="3050"/>
                  <a:pt x="7628" y="3079"/>
                </a:cubicBezTo>
                <a:cubicBezTo>
                  <a:pt x="7600" y="3107"/>
                  <a:pt x="7531" y="3208"/>
                  <a:pt x="7474" y="3299"/>
                </a:cubicBezTo>
                <a:cubicBezTo>
                  <a:pt x="7412" y="3399"/>
                  <a:pt x="7339" y="3459"/>
                  <a:pt x="7289" y="3460"/>
                </a:cubicBezTo>
                <a:cubicBezTo>
                  <a:pt x="7244" y="3461"/>
                  <a:pt x="7202" y="3488"/>
                  <a:pt x="7193" y="3519"/>
                </a:cubicBezTo>
                <a:cubicBezTo>
                  <a:pt x="7184" y="3550"/>
                  <a:pt x="7150" y="3578"/>
                  <a:pt x="7116" y="3578"/>
                </a:cubicBezTo>
                <a:cubicBezTo>
                  <a:pt x="6975" y="3578"/>
                  <a:pt x="6453" y="3907"/>
                  <a:pt x="6229" y="4137"/>
                </a:cubicBezTo>
                <a:cubicBezTo>
                  <a:pt x="6193" y="4174"/>
                  <a:pt x="6146" y="4214"/>
                  <a:pt x="6125" y="4222"/>
                </a:cubicBezTo>
                <a:cubicBezTo>
                  <a:pt x="6061" y="4247"/>
                  <a:pt x="5848" y="4486"/>
                  <a:pt x="5817" y="4569"/>
                </a:cubicBezTo>
                <a:cubicBezTo>
                  <a:pt x="5800" y="4613"/>
                  <a:pt x="5769" y="4654"/>
                  <a:pt x="5747" y="4654"/>
                </a:cubicBezTo>
                <a:cubicBezTo>
                  <a:pt x="5726" y="4654"/>
                  <a:pt x="5657" y="4740"/>
                  <a:pt x="5597" y="4848"/>
                </a:cubicBezTo>
                <a:cubicBezTo>
                  <a:pt x="5504" y="5016"/>
                  <a:pt x="5469" y="5043"/>
                  <a:pt x="5358" y="5043"/>
                </a:cubicBezTo>
                <a:cubicBezTo>
                  <a:pt x="5251" y="5043"/>
                  <a:pt x="5215" y="5077"/>
                  <a:pt x="5146" y="5212"/>
                </a:cubicBezTo>
                <a:cubicBezTo>
                  <a:pt x="5073" y="5357"/>
                  <a:pt x="5061" y="5410"/>
                  <a:pt x="5061" y="5661"/>
                </a:cubicBezTo>
                <a:cubicBezTo>
                  <a:pt x="5061" y="5940"/>
                  <a:pt x="5055" y="5952"/>
                  <a:pt x="4884" y="6313"/>
                </a:cubicBezTo>
                <a:cubicBezTo>
                  <a:pt x="4715" y="6670"/>
                  <a:pt x="4660" y="6722"/>
                  <a:pt x="4660" y="6525"/>
                </a:cubicBezTo>
                <a:cubicBezTo>
                  <a:pt x="4660" y="6358"/>
                  <a:pt x="4578" y="5943"/>
                  <a:pt x="4548" y="5966"/>
                </a:cubicBezTo>
                <a:cubicBezTo>
                  <a:pt x="4533" y="5979"/>
                  <a:pt x="4504" y="5955"/>
                  <a:pt x="4483" y="5915"/>
                </a:cubicBezTo>
                <a:cubicBezTo>
                  <a:pt x="4462" y="5875"/>
                  <a:pt x="4357" y="5752"/>
                  <a:pt x="4252" y="5636"/>
                </a:cubicBezTo>
                <a:lnTo>
                  <a:pt x="4059" y="5424"/>
                </a:lnTo>
                <a:lnTo>
                  <a:pt x="3932" y="5526"/>
                </a:lnTo>
                <a:cubicBezTo>
                  <a:pt x="3861" y="5581"/>
                  <a:pt x="3679" y="5771"/>
                  <a:pt x="3531" y="5958"/>
                </a:cubicBezTo>
                <a:cubicBezTo>
                  <a:pt x="3383" y="6144"/>
                  <a:pt x="3211" y="6348"/>
                  <a:pt x="3149" y="6406"/>
                </a:cubicBezTo>
                <a:cubicBezTo>
                  <a:pt x="3087" y="6465"/>
                  <a:pt x="3006" y="6558"/>
                  <a:pt x="2968" y="6618"/>
                </a:cubicBezTo>
                <a:cubicBezTo>
                  <a:pt x="2930" y="6678"/>
                  <a:pt x="2867" y="6749"/>
                  <a:pt x="2825" y="6770"/>
                </a:cubicBezTo>
                <a:cubicBezTo>
                  <a:pt x="2784" y="6792"/>
                  <a:pt x="2709" y="6874"/>
                  <a:pt x="2660" y="6957"/>
                </a:cubicBezTo>
                <a:cubicBezTo>
                  <a:pt x="2441" y="7320"/>
                  <a:pt x="2350" y="7414"/>
                  <a:pt x="2135" y="7524"/>
                </a:cubicBezTo>
                <a:cubicBezTo>
                  <a:pt x="2011" y="7587"/>
                  <a:pt x="1881" y="7641"/>
                  <a:pt x="1842" y="7642"/>
                </a:cubicBezTo>
                <a:cubicBezTo>
                  <a:pt x="1767" y="7644"/>
                  <a:pt x="1646" y="7948"/>
                  <a:pt x="1542" y="8396"/>
                </a:cubicBezTo>
                <a:cubicBezTo>
                  <a:pt x="1512" y="8526"/>
                  <a:pt x="1452" y="8757"/>
                  <a:pt x="1407" y="8912"/>
                </a:cubicBezTo>
                <a:cubicBezTo>
                  <a:pt x="1362" y="9068"/>
                  <a:pt x="1322" y="9228"/>
                  <a:pt x="1322" y="9268"/>
                </a:cubicBezTo>
                <a:cubicBezTo>
                  <a:pt x="1322" y="9308"/>
                  <a:pt x="1297" y="9439"/>
                  <a:pt x="1268" y="9564"/>
                </a:cubicBezTo>
                <a:cubicBezTo>
                  <a:pt x="1239" y="9690"/>
                  <a:pt x="1222" y="9810"/>
                  <a:pt x="1230" y="9827"/>
                </a:cubicBezTo>
                <a:cubicBezTo>
                  <a:pt x="1237" y="9843"/>
                  <a:pt x="1231" y="9914"/>
                  <a:pt x="1214" y="9979"/>
                </a:cubicBezTo>
                <a:cubicBezTo>
                  <a:pt x="1197" y="10045"/>
                  <a:pt x="1184" y="10118"/>
                  <a:pt x="1183" y="10149"/>
                </a:cubicBezTo>
                <a:cubicBezTo>
                  <a:pt x="1183" y="10180"/>
                  <a:pt x="1154" y="10215"/>
                  <a:pt x="1122" y="10225"/>
                </a:cubicBezTo>
                <a:cubicBezTo>
                  <a:pt x="1090" y="10235"/>
                  <a:pt x="1071" y="10271"/>
                  <a:pt x="1079" y="10301"/>
                </a:cubicBezTo>
                <a:cubicBezTo>
                  <a:pt x="1088" y="10331"/>
                  <a:pt x="1076" y="10417"/>
                  <a:pt x="1052" y="10496"/>
                </a:cubicBezTo>
                <a:cubicBezTo>
                  <a:pt x="1019" y="10608"/>
                  <a:pt x="1003" y="10624"/>
                  <a:pt x="975" y="10572"/>
                </a:cubicBezTo>
                <a:cubicBezTo>
                  <a:pt x="946" y="10519"/>
                  <a:pt x="940" y="10531"/>
                  <a:pt x="948" y="10623"/>
                </a:cubicBezTo>
                <a:cubicBezTo>
                  <a:pt x="954" y="10686"/>
                  <a:pt x="933" y="10793"/>
                  <a:pt x="902" y="10868"/>
                </a:cubicBezTo>
                <a:cubicBezTo>
                  <a:pt x="871" y="10943"/>
                  <a:pt x="845" y="11054"/>
                  <a:pt x="840" y="11114"/>
                </a:cubicBezTo>
                <a:cubicBezTo>
                  <a:pt x="836" y="11174"/>
                  <a:pt x="810" y="11258"/>
                  <a:pt x="782" y="11300"/>
                </a:cubicBezTo>
                <a:cubicBezTo>
                  <a:pt x="755" y="11343"/>
                  <a:pt x="732" y="11440"/>
                  <a:pt x="732" y="11512"/>
                </a:cubicBezTo>
                <a:cubicBezTo>
                  <a:pt x="732" y="11584"/>
                  <a:pt x="720" y="11661"/>
                  <a:pt x="705" y="11681"/>
                </a:cubicBezTo>
                <a:cubicBezTo>
                  <a:pt x="690" y="11702"/>
                  <a:pt x="683" y="11750"/>
                  <a:pt x="690" y="11791"/>
                </a:cubicBezTo>
                <a:cubicBezTo>
                  <a:pt x="697" y="11832"/>
                  <a:pt x="687" y="11890"/>
                  <a:pt x="667" y="11927"/>
                </a:cubicBezTo>
                <a:cubicBezTo>
                  <a:pt x="641" y="11973"/>
                  <a:pt x="639" y="12028"/>
                  <a:pt x="655" y="12096"/>
                </a:cubicBezTo>
                <a:cubicBezTo>
                  <a:pt x="673" y="12170"/>
                  <a:pt x="658" y="12239"/>
                  <a:pt x="601" y="12375"/>
                </a:cubicBezTo>
                <a:cubicBezTo>
                  <a:pt x="560" y="12474"/>
                  <a:pt x="536" y="12586"/>
                  <a:pt x="543" y="12629"/>
                </a:cubicBezTo>
                <a:cubicBezTo>
                  <a:pt x="566" y="12760"/>
                  <a:pt x="511" y="12917"/>
                  <a:pt x="412" y="13002"/>
                </a:cubicBezTo>
                <a:cubicBezTo>
                  <a:pt x="356" y="13050"/>
                  <a:pt x="321" y="13110"/>
                  <a:pt x="324" y="13163"/>
                </a:cubicBezTo>
                <a:cubicBezTo>
                  <a:pt x="326" y="13211"/>
                  <a:pt x="319" y="13303"/>
                  <a:pt x="308" y="13358"/>
                </a:cubicBezTo>
                <a:cubicBezTo>
                  <a:pt x="297" y="13412"/>
                  <a:pt x="297" y="13506"/>
                  <a:pt x="304" y="13569"/>
                </a:cubicBezTo>
                <a:cubicBezTo>
                  <a:pt x="313" y="13639"/>
                  <a:pt x="303" y="13695"/>
                  <a:pt x="281" y="13713"/>
                </a:cubicBezTo>
                <a:cubicBezTo>
                  <a:pt x="261" y="13730"/>
                  <a:pt x="248" y="13766"/>
                  <a:pt x="254" y="13789"/>
                </a:cubicBezTo>
                <a:cubicBezTo>
                  <a:pt x="261" y="13813"/>
                  <a:pt x="234" y="13916"/>
                  <a:pt x="193" y="14018"/>
                </a:cubicBezTo>
                <a:cubicBezTo>
                  <a:pt x="151" y="14120"/>
                  <a:pt x="124" y="14222"/>
                  <a:pt x="131" y="14247"/>
                </a:cubicBezTo>
                <a:cubicBezTo>
                  <a:pt x="138" y="14271"/>
                  <a:pt x="119" y="14324"/>
                  <a:pt x="92" y="14365"/>
                </a:cubicBezTo>
                <a:cubicBezTo>
                  <a:pt x="61" y="14414"/>
                  <a:pt x="48" y="14503"/>
                  <a:pt x="50" y="14628"/>
                </a:cubicBezTo>
                <a:cubicBezTo>
                  <a:pt x="51" y="14731"/>
                  <a:pt x="42" y="14832"/>
                  <a:pt x="31" y="14848"/>
                </a:cubicBezTo>
                <a:cubicBezTo>
                  <a:pt x="19" y="14863"/>
                  <a:pt x="23" y="14908"/>
                  <a:pt x="38" y="14949"/>
                </a:cubicBezTo>
                <a:cubicBezTo>
                  <a:pt x="58" y="15002"/>
                  <a:pt x="58" y="15033"/>
                  <a:pt x="38" y="15059"/>
                </a:cubicBezTo>
                <a:cubicBezTo>
                  <a:pt x="23" y="15080"/>
                  <a:pt x="19" y="15117"/>
                  <a:pt x="27" y="15144"/>
                </a:cubicBezTo>
                <a:cubicBezTo>
                  <a:pt x="34" y="15171"/>
                  <a:pt x="27" y="15208"/>
                  <a:pt x="11" y="15229"/>
                </a:cubicBezTo>
                <a:cubicBezTo>
                  <a:pt x="-6" y="15253"/>
                  <a:pt x="1" y="15296"/>
                  <a:pt x="31" y="15347"/>
                </a:cubicBezTo>
                <a:cubicBezTo>
                  <a:pt x="75" y="15423"/>
                  <a:pt x="75" y="15434"/>
                  <a:pt x="31" y="15508"/>
                </a:cubicBezTo>
                <a:cubicBezTo>
                  <a:pt x="-10" y="15578"/>
                  <a:pt x="-10" y="15588"/>
                  <a:pt x="27" y="15618"/>
                </a:cubicBezTo>
                <a:cubicBezTo>
                  <a:pt x="49" y="15637"/>
                  <a:pt x="62" y="15675"/>
                  <a:pt x="54" y="15703"/>
                </a:cubicBezTo>
                <a:cubicBezTo>
                  <a:pt x="46" y="15731"/>
                  <a:pt x="56" y="15783"/>
                  <a:pt x="77" y="15821"/>
                </a:cubicBezTo>
                <a:cubicBezTo>
                  <a:pt x="98" y="15860"/>
                  <a:pt x="111" y="15932"/>
                  <a:pt x="104" y="15982"/>
                </a:cubicBezTo>
                <a:cubicBezTo>
                  <a:pt x="95" y="16047"/>
                  <a:pt x="127" y="16119"/>
                  <a:pt x="220" y="16219"/>
                </a:cubicBezTo>
                <a:cubicBezTo>
                  <a:pt x="291" y="16296"/>
                  <a:pt x="363" y="16392"/>
                  <a:pt x="378" y="16431"/>
                </a:cubicBezTo>
                <a:cubicBezTo>
                  <a:pt x="393" y="16470"/>
                  <a:pt x="417" y="16499"/>
                  <a:pt x="435" y="16499"/>
                </a:cubicBezTo>
                <a:cubicBezTo>
                  <a:pt x="483" y="16499"/>
                  <a:pt x="606" y="16836"/>
                  <a:pt x="586" y="16914"/>
                </a:cubicBezTo>
                <a:cubicBezTo>
                  <a:pt x="574" y="16960"/>
                  <a:pt x="582" y="16961"/>
                  <a:pt x="605" y="16914"/>
                </a:cubicBezTo>
                <a:cubicBezTo>
                  <a:pt x="632" y="16860"/>
                  <a:pt x="652" y="16868"/>
                  <a:pt x="709" y="16973"/>
                </a:cubicBezTo>
                <a:cubicBezTo>
                  <a:pt x="749" y="17046"/>
                  <a:pt x="826" y="17130"/>
                  <a:pt x="883" y="17151"/>
                </a:cubicBezTo>
                <a:cubicBezTo>
                  <a:pt x="939" y="17172"/>
                  <a:pt x="998" y="17218"/>
                  <a:pt x="1014" y="17261"/>
                </a:cubicBezTo>
                <a:cubicBezTo>
                  <a:pt x="1033" y="17311"/>
                  <a:pt x="1070" y="17333"/>
                  <a:pt x="1118" y="17312"/>
                </a:cubicBezTo>
                <a:cubicBezTo>
                  <a:pt x="1169" y="17289"/>
                  <a:pt x="1197" y="17300"/>
                  <a:pt x="1206" y="17354"/>
                </a:cubicBezTo>
                <a:cubicBezTo>
                  <a:pt x="1224" y="17453"/>
                  <a:pt x="1486" y="17460"/>
                  <a:pt x="1530" y="17362"/>
                </a:cubicBezTo>
                <a:cubicBezTo>
                  <a:pt x="1547" y="17326"/>
                  <a:pt x="1577" y="17313"/>
                  <a:pt x="1596" y="17329"/>
                </a:cubicBezTo>
                <a:cubicBezTo>
                  <a:pt x="1617" y="17346"/>
                  <a:pt x="1636" y="17297"/>
                  <a:pt x="1646" y="17210"/>
                </a:cubicBezTo>
                <a:cubicBezTo>
                  <a:pt x="1661" y="17081"/>
                  <a:pt x="1749" y="16850"/>
                  <a:pt x="1773" y="16880"/>
                </a:cubicBezTo>
                <a:cubicBezTo>
                  <a:pt x="1779" y="16887"/>
                  <a:pt x="1800" y="16879"/>
                  <a:pt x="1819" y="16863"/>
                </a:cubicBezTo>
                <a:cubicBezTo>
                  <a:pt x="1861" y="16828"/>
                  <a:pt x="2031" y="17025"/>
                  <a:pt x="2024" y="17100"/>
                </a:cubicBezTo>
                <a:cubicBezTo>
                  <a:pt x="2021" y="17128"/>
                  <a:pt x="2034" y="17200"/>
                  <a:pt x="2054" y="17269"/>
                </a:cubicBezTo>
                <a:cubicBezTo>
                  <a:pt x="2075" y="17338"/>
                  <a:pt x="2096" y="17472"/>
                  <a:pt x="2101" y="17566"/>
                </a:cubicBezTo>
                <a:cubicBezTo>
                  <a:pt x="2110" y="17754"/>
                  <a:pt x="2123" y="17800"/>
                  <a:pt x="2174" y="17820"/>
                </a:cubicBezTo>
                <a:cubicBezTo>
                  <a:pt x="2248" y="17848"/>
                  <a:pt x="2454" y="18087"/>
                  <a:pt x="2467" y="18158"/>
                </a:cubicBezTo>
                <a:cubicBezTo>
                  <a:pt x="2474" y="18201"/>
                  <a:pt x="2505" y="18225"/>
                  <a:pt x="2532" y="18209"/>
                </a:cubicBezTo>
                <a:cubicBezTo>
                  <a:pt x="2563" y="18192"/>
                  <a:pt x="2588" y="18212"/>
                  <a:pt x="2598" y="18268"/>
                </a:cubicBezTo>
                <a:cubicBezTo>
                  <a:pt x="2607" y="18318"/>
                  <a:pt x="2623" y="18362"/>
                  <a:pt x="2637" y="18362"/>
                </a:cubicBezTo>
                <a:cubicBezTo>
                  <a:pt x="2651" y="18362"/>
                  <a:pt x="2696" y="18416"/>
                  <a:pt x="2737" y="18480"/>
                </a:cubicBezTo>
                <a:cubicBezTo>
                  <a:pt x="2778" y="18545"/>
                  <a:pt x="2845" y="18600"/>
                  <a:pt x="2883" y="18607"/>
                </a:cubicBezTo>
                <a:cubicBezTo>
                  <a:pt x="2922" y="18614"/>
                  <a:pt x="2987" y="18666"/>
                  <a:pt x="3030" y="18717"/>
                </a:cubicBezTo>
                <a:cubicBezTo>
                  <a:pt x="3072" y="18769"/>
                  <a:pt x="3150" y="18846"/>
                  <a:pt x="3199" y="18895"/>
                </a:cubicBezTo>
                <a:cubicBezTo>
                  <a:pt x="3249" y="18944"/>
                  <a:pt x="3310" y="19008"/>
                  <a:pt x="3338" y="19039"/>
                </a:cubicBezTo>
                <a:cubicBezTo>
                  <a:pt x="3367" y="19070"/>
                  <a:pt x="3424" y="19106"/>
                  <a:pt x="3461" y="19115"/>
                </a:cubicBezTo>
                <a:cubicBezTo>
                  <a:pt x="3499" y="19124"/>
                  <a:pt x="3543" y="19159"/>
                  <a:pt x="3562" y="19191"/>
                </a:cubicBezTo>
                <a:cubicBezTo>
                  <a:pt x="3592" y="19245"/>
                  <a:pt x="3828" y="19347"/>
                  <a:pt x="3870" y="19327"/>
                </a:cubicBezTo>
                <a:cubicBezTo>
                  <a:pt x="3880" y="19322"/>
                  <a:pt x="3927" y="19360"/>
                  <a:pt x="3974" y="19403"/>
                </a:cubicBezTo>
                <a:cubicBezTo>
                  <a:pt x="4021" y="19446"/>
                  <a:pt x="4107" y="19487"/>
                  <a:pt x="4163" y="19496"/>
                </a:cubicBezTo>
                <a:cubicBezTo>
                  <a:pt x="4220" y="19505"/>
                  <a:pt x="4301" y="19554"/>
                  <a:pt x="4344" y="19606"/>
                </a:cubicBezTo>
                <a:cubicBezTo>
                  <a:pt x="4388" y="19658"/>
                  <a:pt x="4496" y="19721"/>
                  <a:pt x="4587" y="19742"/>
                </a:cubicBezTo>
                <a:cubicBezTo>
                  <a:pt x="4678" y="19762"/>
                  <a:pt x="4792" y="19785"/>
                  <a:pt x="4841" y="19801"/>
                </a:cubicBezTo>
                <a:cubicBezTo>
                  <a:pt x="5155" y="19901"/>
                  <a:pt x="5598" y="19845"/>
                  <a:pt x="5817" y="19674"/>
                </a:cubicBezTo>
                <a:cubicBezTo>
                  <a:pt x="5838" y="19657"/>
                  <a:pt x="5880" y="19640"/>
                  <a:pt x="5909" y="19632"/>
                </a:cubicBezTo>
                <a:cubicBezTo>
                  <a:pt x="5938" y="19623"/>
                  <a:pt x="6001" y="19533"/>
                  <a:pt x="6048" y="19437"/>
                </a:cubicBezTo>
                <a:cubicBezTo>
                  <a:pt x="6095" y="19341"/>
                  <a:pt x="6147" y="19267"/>
                  <a:pt x="6164" y="19267"/>
                </a:cubicBezTo>
                <a:cubicBezTo>
                  <a:pt x="6180" y="19267"/>
                  <a:pt x="6195" y="19202"/>
                  <a:pt x="6198" y="19124"/>
                </a:cubicBezTo>
                <a:cubicBezTo>
                  <a:pt x="6205" y="18935"/>
                  <a:pt x="6263" y="18702"/>
                  <a:pt x="6337" y="18556"/>
                </a:cubicBezTo>
                <a:cubicBezTo>
                  <a:pt x="6385" y="18462"/>
                  <a:pt x="6427" y="18433"/>
                  <a:pt x="6549" y="18438"/>
                </a:cubicBezTo>
                <a:cubicBezTo>
                  <a:pt x="6675" y="18442"/>
                  <a:pt x="6711" y="18428"/>
                  <a:pt x="6742" y="18336"/>
                </a:cubicBezTo>
                <a:cubicBezTo>
                  <a:pt x="6763" y="18274"/>
                  <a:pt x="6780" y="18198"/>
                  <a:pt x="6777" y="18175"/>
                </a:cubicBezTo>
                <a:cubicBezTo>
                  <a:pt x="6773" y="18152"/>
                  <a:pt x="6813" y="18096"/>
                  <a:pt x="6865" y="18048"/>
                </a:cubicBezTo>
                <a:cubicBezTo>
                  <a:pt x="6918" y="18000"/>
                  <a:pt x="6978" y="17923"/>
                  <a:pt x="7000" y="17879"/>
                </a:cubicBezTo>
                <a:cubicBezTo>
                  <a:pt x="7036" y="17808"/>
                  <a:pt x="7051" y="17825"/>
                  <a:pt x="7139" y="17997"/>
                </a:cubicBezTo>
                <a:cubicBezTo>
                  <a:pt x="7194" y="18105"/>
                  <a:pt x="7244" y="18236"/>
                  <a:pt x="7247" y="18285"/>
                </a:cubicBezTo>
                <a:cubicBezTo>
                  <a:pt x="7255" y="18409"/>
                  <a:pt x="7334" y="18595"/>
                  <a:pt x="7362" y="18556"/>
                </a:cubicBezTo>
                <a:cubicBezTo>
                  <a:pt x="7392" y="18516"/>
                  <a:pt x="7569" y="18808"/>
                  <a:pt x="7551" y="18870"/>
                </a:cubicBezTo>
                <a:cubicBezTo>
                  <a:pt x="7535" y="18928"/>
                  <a:pt x="7603" y="19053"/>
                  <a:pt x="7625" y="19005"/>
                </a:cubicBezTo>
                <a:cubicBezTo>
                  <a:pt x="7634" y="18985"/>
                  <a:pt x="7659" y="18997"/>
                  <a:pt x="7682" y="19039"/>
                </a:cubicBezTo>
                <a:cubicBezTo>
                  <a:pt x="7718" y="19103"/>
                  <a:pt x="7727" y="19103"/>
                  <a:pt x="7748" y="19022"/>
                </a:cubicBezTo>
                <a:cubicBezTo>
                  <a:pt x="7770" y="18934"/>
                  <a:pt x="7780" y="18932"/>
                  <a:pt x="7837" y="19013"/>
                </a:cubicBezTo>
                <a:cubicBezTo>
                  <a:pt x="7871" y="19062"/>
                  <a:pt x="7908" y="19091"/>
                  <a:pt x="7921" y="19073"/>
                </a:cubicBezTo>
                <a:cubicBezTo>
                  <a:pt x="7934" y="19055"/>
                  <a:pt x="7974" y="19087"/>
                  <a:pt x="8010" y="19149"/>
                </a:cubicBezTo>
                <a:cubicBezTo>
                  <a:pt x="8046" y="19211"/>
                  <a:pt x="8083" y="19267"/>
                  <a:pt x="8095" y="19267"/>
                </a:cubicBezTo>
                <a:cubicBezTo>
                  <a:pt x="8107" y="19267"/>
                  <a:pt x="8170" y="19367"/>
                  <a:pt x="8234" y="19496"/>
                </a:cubicBezTo>
                <a:cubicBezTo>
                  <a:pt x="8330" y="19692"/>
                  <a:pt x="8382" y="19754"/>
                  <a:pt x="8554" y="19843"/>
                </a:cubicBezTo>
                <a:cubicBezTo>
                  <a:pt x="8818" y="19981"/>
                  <a:pt x="9310" y="20012"/>
                  <a:pt x="9567" y="19911"/>
                </a:cubicBezTo>
                <a:cubicBezTo>
                  <a:pt x="9673" y="19869"/>
                  <a:pt x="9819" y="19840"/>
                  <a:pt x="9891" y="19843"/>
                </a:cubicBezTo>
                <a:cubicBezTo>
                  <a:pt x="9963" y="19847"/>
                  <a:pt x="10035" y="19825"/>
                  <a:pt x="10053" y="19801"/>
                </a:cubicBezTo>
                <a:cubicBezTo>
                  <a:pt x="10071" y="19777"/>
                  <a:pt x="10142" y="19747"/>
                  <a:pt x="10207" y="19733"/>
                </a:cubicBezTo>
                <a:cubicBezTo>
                  <a:pt x="10273" y="19720"/>
                  <a:pt x="10361" y="19700"/>
                  <a:pt x="10404" y="19691"/>
                </a:cubicBezTo>
                <a:cubicBezTo>
                  <a:pt x="10447" y="19681"/>
                  <a:pt x="10501" y="19709"/>
                  <a:pt x="10527" y="19759"/>
                </a:cubicBezTo>
                <a:cubicBezTo>
                  <a:pt x="10553" y="19807"/>
                  <a:pt x="10610" y="19853"/>
                  <a:pt x="10654" y="19860"/>
                </a:cubicBezTo>
                <a:cubicBezTo>
                  <a:pt x="10699" y="19868"/>
                  <a:pt x="10782" y="19892"/>
                  <a:pt x="10839" y="19911"/>
                </a:cubicBezTo>
                <a:cubicBezTo>
                  <a:pt x="11052" y="19982"/>
                  <a:pt x="11126" y="19999"/>
                  <a:pt x="11371" y="20021"/>
                </a:cubicBezTo>
                <a:cubicBezTo>
                  <a:pt x="11509" y="20033"/>
                  <a:pt x="11630" y="20015"/>
                  <a:pt x="11637" y="19987"/>
                </a:cubicBezTo>
                <a:cubicBezTo>
                  <a:pt x="11646" y="19958"/>
                  <a:pt x="11671" y="19963"/>
                  <a:pt x="11699" y="19996"/>
                </a:cubicBezTo>
                <a:cubicBezTo>
                  <a:pt x="11737" y="20040"/>
                  <a:pt x="11869" y="20040"/>
                  <a:pt x="11869" y="19996"/>
                </a:cubicBezTo>
                <a:cubicBezTo>
                  <a:pt x="11869" y="19959"/>
                  <a:pt x="12041" y="19971"/>
                  <a:pt x="12111" y="20013"/>
                </a:cubicBezTo>
                <a:cubicBezTo>
                  <a:pt x="12187" y="20057"/>
                  <a:pt x="12203" y="20049"/>
                  <a:pt x="12239" y="19945"/>
                </a:cubicBezTo>
                <a:cubicBezTo>
                  <a:pt x="12274" y="19842"/>
                  <a:pt x="12292" y="19828"/>
                  <a:pt x="12350" y="19877"/>
                </a:cubicBezTo>
                <a:cubicBezTo>
                  <a:pt x="12401" y="19919"/>
                  <a:pt x="12416" y="19965"/>
                  <a:pt x="12404" y="20038"/>
                </a:cubicBezTo>
                <a:cubicBezTo>
                  <a:pt x="12394" y="20109"/>
                  <a:pt x="12401" y="20102"/>
                  <a:pt x="12431" y="20013"/>
                </a:cubicBezTo>
                <a:cubicBezTo>
                  <a:pt x="12455" y="19943"/>
                  <a:pt x="12498" y="19886"/>
                  <a:pt x="12528" y="19886"/>
                </a:cubicBezTo>
                <a:cubicBezTo>
                  <a:pt x="12557" y="19886"/>
                  <a:pt x="12596" y="19843"/>
                  <a:pt x="12613" y="19792"/>
                </a:cubicBezTo>
                <a:cubicBezTo>
                  <a:pt x="12629" y="19742"/>
                  <a:pt x="12671" y="19691"/>
                  <a:pt x="12705" y="19682"/>
                </a:cubicBezTo>
                <a:cubicBezTo>
                  <a:pt x="12739" y="19673"/>
                  <a:pt x="12787" y="19651"/>
                  <a:pt x="12809" y="19632"/>
                </a:cubicBezTo>
                <a:cubicBezTo>
                  <a:pt x="12832" y="19611"/>
                  <a:pt x="12864" y="19633"/>
                  <a:pt x="12882" y="19682"/>
                </a:cubicBezTo>
                <a:cubicBezTo>
                  <a:pt x="12906" y="19744"/>
                  <a:pt x="12926" y="19757"/>
                  <a:pt x="12948" y="19716"/>
                </a:cubicBezTo>
                <a:cubicBezTo>
                  <a:pt x="12970" y="19677"/>
                  <a:pt x="13007" y="19686"/>
                  <a:pt x="13067" y="19742"/>
                </a:cubicBezTo>
                <a:cubicBezTo>
                  <a:pt x="13130" y="19799"/>
                  <a:pt x="13212" y="19813"/>
                  <a:pt x="13360" y="19792"/>
                </a:cubicBezTo>
                <a:cubicBezTo>
                  <a:pt x="13505" y="19772"/>
                  <a:pt x="13588" y="19784"/>
                  <a:pt x="13630" y="19835"/>
                </a:cubicBezTo>
                <a:cubicBezTo>
                  <a:pt x="13664" y="19875"/>
                  <a:pt x="13710" y="19902"/>
                  <a:pt x="13734" y="19894"/>
                </a:cubicBezTo>
                <a:cubicBezTo>
                  <a:pt x="13759" y="19886"/>
                  <a:pt x="13832" y="19925"/>
                  <a:pt x="13896" y="19987"/>
                </a:cubicBezTo>
                <a:cubicBezTo>
                  <a:pt x="13960" y="20049"/>
                  <a:pt x="14012" y="20089"/>
                  <a:pt x="14012" y="20072"/>
                </a:cubicBezTo>
                <a:cubicBezTo>
                  <a:pt x="14012" y="20054"/>
                  <a:pt x="14031" y="20072"/>
                  <a:pt x="14054" y="20114"/>
                </a:cubicBezTo>
                <a:cubicBezTo>
                  <a:pt x="14077" y="20156"/>
                  <a:pt x="14134" y="20197"/>
                  <a:pt x="14178" y="20199"/>
                </a:cubicBezTo>
                <a:cubicBezTo>
                  <a:pt x="14258" y="20202"/>
                  <a:pt x="14372" y="20324"/>
                  <a:pt x="14498" y="20538"/>
                </a:cubicBezTo>
                <a:cubicBezTo>
                  <a:pt x="14572" y="20663"/>
                  <a:pt x="14743" y="20844"/>
                  <a:pt x="14810" y="20868"/>
                </a:cubicBezTo>
                <a:cubicBezTo>
                  <a:pt x="14817" y="20870"/>
                  <a:pt x="14853" y="20925"/>
                  <a:pt x="14887" y="20995"/>
                </a:cubicBezTo>
                <a:cubicBezTo>
                  <a:pt x="14921" y="21065"/>
                  <a:pt x="14959" y="21122"/>
                  <a:pt x="14976" y="21122"/>
                </a:cubicBezTo>
                <a:cubicBezTo>
                  <a:pt x="14992" y="21122"/>
                  <a:pt x="15037" y="21172"/>
                  <a:pt x="15072" y="21232"/>
                </a:cubicBezTo>
                <a:cubicBezTo>
                  <a:pt x="15126" y="21324"/>
                  <a:pt x="15284" y="21408"/>
                  <a:pt x="15427" y="21418"/>
                </a:cubicBezTo>
                <a:cubicBezTo>
                  <a:pt x="15448" y="21420"/>
                  <a:pt x="15474" y="21438"/>
                  <a:pt x="15488" y="21460"/>
                </a:cubicBezTo>
                <a:cubicBezTo>
                  <a:pt x="15502" y="21483"/>
                  <a:pt x="15553" y="21509"/>
                  <a:pt x="15600" y="21511"/>
                </a:cubicBezTo>
                <a:cubicBezTo>
                  <a:pt x="15647" y="21513"/>
                  <a:pt x="15692" y="21528"/>
                  <a:pt x="15700" y="21545"/>
                </a:cubicBezTo>
                <a:cubicBezTo>
                  <a:pt x="15708" y="21562"/>
                  <a:pt x="15744" y="21567"/>
                  <a:pt x="15781" y="21554"/>
                </a:cubicBezTo>
                <a:cubicBezTo>
                  <a:pt x="15818" y="21540"/>
                  <a:pt x="15977" y="21514"/>
                  <a:pt x="16132" y="21494"/>
                </a:cubicBezTo>
                <a:cubicBezTo>
                  <a:pt x="16287" y="21475"/>
                  <a:pt x="16448" y="21446"/>
                  <a:pt x="16490" y="21435"/>
                </a:cubicBezTo>
                <a:cubicBezTo>
                  <a:pt x="16533" y="21424"/>
                  <a:pt x="16637" y="21404"/>
                  <a:pt x="16722" y="21384"/>
                </a:cubicBezTo>
                <a:cubicBezTo>
                  <a:pt x="16807" y="21365"/>
                  <a:pt x="16893" y="21335"/>
                  <a:pt x="16914" y="21316"/>
                </a:cubicBezTo>
                <a:cubicBezTo>
                  <a:pt x="16936" y="21298"/>
                  <a:pt x="16999" y="21270"/>
                  <a:pt x="17053" y="21257"/>
                </a:cubicBezTo>
                <a:cubicBezTo>
                  <a:pt x="17107" y="21244"/>
                  <a:pt x="17187" y="21188"/>
                  <a:pt x="17231" y="21130"/>
                </a:cubicBezTo>
                <a:cubicBezTo>
                  <a:pt x="17274" y="21072"/>
                  <a:pt x="17321" y="21031"/>
                  <a:pt x="17338" y="21046"/>
                </a:cubicBezTo>
                <a:cubicBezTo>
                  <a:pt x="17356" y="21060"/>
                  <a:pt x="17383" y="21039"/>
                  <a:pt x="17400" y="20995"/>
                </a:cubicBezTo>
                <a:cubicBezTo>
                  <a:pt x="17417" y="20950"/>
                  <a:pt x="17453" y="20928"/>
                  <a:pt x="17481" y="20944"/>
                </a:cubicBezTo>
                <a:cubicBezTo>
                  <a:pt x="17509" y="20960"/>
                  <a:pt x="17549" y="20939"/>
                  <a:pt x="17570" y="20902"/>
                </a:cubicBezTo>
                <a:cubicBezTo>
                  <a:pt x="17590" y="20864"/>
                  <a:pt x="17619" y="20850"/>
                  <a:pt x="17631" y="20868"/>
                </a:cubicBezTo>
                <a:cubicBezTo>
                  <a:pt x="17644" y="20885"/>
                  <a:pt x="17672" y="20844"/>
                  <a:pt x="17697" y="20783"/>
                </a:cubicBezTo>
                <a:cubicBezTo>
                  <a:pt x="17722" y="20722"/>
                  <a:pt x="17767" y="20680"/>
                  <a:pt x="17797" y="20681"/>
                </a:cubicBezTo>
                <a:cubicBezTo>
                  <a:pt x="17827" y="20683"/>
                  <a:pt x="17899" y="20651"/>
                  <a:pt x="17955" y="20614"/>
                </a:cubicBezTo>
                <a:cubicBezTo>
                  <a:pt x="18012" y="20577"/>
                  <a:pt x="18090" y="20547"/>
                  <a:pt x="18129" y="20546"/>
                </a:cubicBezTo>
                <a:cubicBezTo>
                  <a:pt x="18168" y="20545"/>
                  <a:pt x="18194" y="20528"/>
                  <a:pt x="18187" y="20512"/>
                </a:cubicBezTo>
                <a:cubicBezTo>
                  <a:pt x="18179" y="20496"/>
                  <a:pt x="18194" y="20442"/>
                  <a:pt x="18217" y="20385"/>
                </a:cubicBezTo>
                <a:cubicBezTo>
                  <a:pt x="18252" y="20301"/>
                  <a:pt x="18266" y="20294"/>
                  <a:pt x="18298" y="20351"/>
                </a:cubicBezTo>
                <a:cubicBezTo>
                  <a:pt x="18326" y="20400"/>
                  <a:pt x="18334" y="20397"/>
                  <a:pt x="18321" y="20351"/>
                </a:cubicBezTo>
                <a:cubicBezTo>
                  <a:pt x="18296" y="20259"/>
                  <a:pt x="18332" y="20221"/>
                  <a:pt x="18468" y="20199"/>
                </a:cubicBezTo>
                <a:cubicBezTo>
                  <a:pt x="18583" y="20180"/>
                  <a:pt x="18617" y="20127"/>
                  <a:pt x="18869" y="19623"/>
                </a:cubicBezTo>
                <a:cubicBezTo>
                  <a:pt x="18891" y="19578"/>
                  <a:pt x="18922" y="19547"/>
                  <a:pt x="18938" y="19547"/>
                </a:cubicBezTo>
                <a:cubicBezTo>
                  <a:pt x="18954" y="19547"/>
                  <a:pt x="18982" y="19496"/>
                  <a:pt x="18996" y="19437"/>
                </a:cubicBezTo>
                <a:cubicBezTo>
                  <a:pt x="19020" y="19337"/>
                  <a:pt x="19177" y="19176"/>
                  <a:pt x="19177" y="19251"/>
                </a:cubicBezTo>
                <a:cubicBezTo>
                  <a:pt x="19177" y="19269"/>
                  <a:pt x="19195" y="19247"/>
                  <a:pt x="19220" y="19200"/>
                </a:cubicBezTo>
                <a:cubicBezTo>
                  <a:pt x="19271" y="19102"/>
                  <a:pt x="19421" y="18981"/>
                  <a:pt x="19439" y="19022"/>
                </a:cubicBezTo>
                <a:cubicBezTo>
                  <a:pt x="19446" y="19037"/>
                  <a:pt x="19494" y="18953"/>
                  <a:pt x="19543" y="18844"/>
                </a:cubicBezTo>
                <a:cubicBezTo>
                  <a:pt x="19601" y="18717"/>
                  <a:pt x="19653" y="18653"/>
                  <a:pt x="19686" y="18666"/>
                </a:cubicBezTo>
                <a:cubicBezTo>
                  <a:pt x="19721" y="18681"/>
                  <a:pt x="19742" y="18652"/>
                  <a:pt x="19752" y="18573"/>
                </a:cubicBezTo>
                <a:cubicBezTo>
                  <a:pt x="19761" y="18495"/>
                  <a:pt x="19777" y="18473"/>
                  <a:pt x="19806" y="18497"/>
                </a:cubicBezTo>
                <a:cubicBezTo>
                  <a:pt x="19830" y="18517"/>
                  <a:pt x="19838" y="18504"/>
                  <a:pt x="19829" y="18472"/>
                </a:cubicBezTo>
                <a:cubicBezTo>
                  <a:pt x="19820" y="18441"/>
                  <a:pt x="19834" y="18397"/>
                  <a:pt x="19856" y="18378"/>
                </a:cubicBezTo>
                <a:cubicBezTo>
                  <a:pt x="19878" y="18360"/>
                  <a:pt x="19894" y="18311"/>
                  <a:pt x="19894" y="18268"/>
                </a:cubicBezTo>
                <a:cubicBezTo>
                  <a:pt x="19894" y="18189"/>
                  <a:pt x="19997" y="18038"/>
                  <a:pt x="19998" y="18116"/>
                </a:cubicBezTo>
                <a:cubicBezTo>
                  <a:pt x="19999" y="18140"/>
                  <a:pt x="20011" y="18120"/>
                  <a:pt x="20025" y="18065"/>
                </a:cubicBezTo>
                <a:cubicBezTo>
                  <a:pt x="20040" y="18010"/>
                  <a:pt x="20063" y="17981"/>
                  <a:pt x="20075" y="17997"/>
                </a:cubicBezTo>
                <a:cubicBezTo>
                  <a:pt x="20088" y="18014"/>
                  <a:pt x="20104" y="17966"/>
                  <a:pt x="20114" y="17896"/>
                </a:cubicBezTo>
                <a:cubicBezTo>
                  <a:pt x="20136" y="17736"/>
                  <a:pt x="20254" y="17456"/>
                  <a:pt x="20299" y="17456"/>
                </a:cubicBezTo>
                <a:cubicBezTo>
                  <a:pt x="20317" y="17456"/>
                  <a:pt x="20329" y="17429"/>
                  <a:pt x="20326" y="17396"/>
                </a:cubicBezTo>
                <a:cubicBezTo>
                  <a:pt x="20322" y="17364"/>
                  <a:pt x="20379" y="17294"/>
                  <a:pt x="20453" y="17235"/>
                </a:cubicBezTo>
                <a:cubicBezTo>
                  <a:pt x="20527" y="17177"/>
                  <a:pt x="20588" y="17144"/>
                  <a:pt x="20588" y="17159"/>
                </a:cubicBezTo>
                <a:cubicBezTo>
                  <a:pt x="20588" y="17175"/>
                  <a:pt x="20622" y="17135"/>
                  <a:pt x="20661" y="17075"/>
                </a:cubicBezTo>
                <a:cubicBezTo>
                  <a:pt x="20700" y="17014"/>
                  <a:pt x="20822" y="16895"/>
                  <a:pt x="20935" y="16812"/>
                </a:cubicBezTo>
                <a:cubicBezTo>
                  <a:pt x="21048" y="16729"/>
                  <a:pt x="21161" y="16616"/>
                  <a:pt x="21186" y="16567"/>
                </a:cubicBezTo>
                <a:cubicBezTo>
                  <a:pt x="21210" y="16518"/>
                  <a:pt x="21232" y="16502"/>
                  <a:pt x="21232" y="16524"/>
                </a:cubicBezTo>
                <a:cubicBezTo>
                  <a:pt x="21232" y="16546"/>
                  <a:pt x="21271" y="16497"/>
                  <a:pt x="21320" y="16414"/>
                </a:cubicBezTo>
                <a:cubicBezTo>
                  <a:pt x="21370" y="16331"/>
                  <a:pt x="21409" y="16275"/>
                  <a:pt x="21409" y="16296"/>
                </a:cubicBezTo>
                <a:cubicBezTo>
                  <a:pt x="21409" y="16317"/>
                  <a:pt x="21421" y="16316"/>
                  <a:pt x="21436" y="16296"/>
                </a:cubicBezTo>
                <a:cubicBezTo>
                  <a:pt x="21455" y="16271"/>
                  <a:pt x="21456" y="16239"/>
                  <a:pt x="21436" y="16186"/>
                </a:cubicBezTo>
                <a:cubicBezTo>
                  <a:pt x="21413" y="16125"/>
                  <a:pt x="21420" y="16060"/>
                  <a:pt x="21463" y="15906"/>
                </a:cubicBezTo>
                <a:cubicBezTo>
                  <a:pt x="21494" y="15796"/>
                  <a:pt x="21528" y="15721"/>
                  <a:pt x="21540" y="15737"/>
                </a:cubicBezTo>
                <a:cubicBezTo>
                  <a:pt x="21552" y="15753"/>
                  <a:pt x="21568" y="15739"/>
                  <a:pt x="21579" y="15703"/>
                </a:cubicBezTo>
                <a:cubicBezTo>
                  <a:pt x="21590" y="15663"/>
                  <a:pt x="21588" y="15654"/>
                  <a:pt x="21571" y="15678"/>
                </a:cubicBezTo>
                <a:cubicBezTo>
                  <a:pt x="21539" y="15722"/>
                  <a:pt x="21489" y="15541"/>
                  <a:pt x="21505" y="15440"/>
                </a:cubicBezTo>
                <a:cubicBezTo>
                  <a:pt x="21511" y="15404"/>
                  <a:pt x="21496" y="15312"/>
                  <a:pt x="21471" y="15229"/>
                </a:cubicBezTo>
                <a:cubicBezTo>
                  <a:pt x="21428" y="15086"/>
                  <a:pt x="21429" y="15067"/>
                  <a:pt x="21471" y="15000"/>
                </a:cubicBezTo>
                <a:cubicBezTo>
                  <a:pt x="21511" y="14935"/>
                  <a:pt x="21513" y="14931"/>
                  <a:pt x="21475" y="14899"/>
                </a:cubicBezTo>
                <a:cubicBezTo>
                  <a:pt x="21443" y="14872"/>
                  <a:pt x="21438" y="14845"/>
                  <a:pt x="21459" y="14788"/>
                </a:cubicBezTo>
                <a:cubicBezTo>
                  <a:pt x="21475" y="14747"/>
                  <a:pt x="21479" y="14697"/>
                  <a:pt x="21471" y="14678"/>
                </a:cubicBezTo>
                <a:cubicBezTo>
                  <a:pt x="21462" y="14660"/>
                  <a:pt x="21451" y="14548"/>
                  <a:pt x="21444" y="14433"/>
                </a:cubicBezTo>
                <a:cubicBezTo>
                  <a:pt x="21437" y="14318"/>
                  <a:pt x="21396" y="14125"/>
                  <a:pt x="21355" y="14001"/>
                </a:cubicBezTo>
                <a:cubicBezTo>
                  <a:pt x="21314" y="13877"/>
                  <a:pt x="21282" y="13754"/>
                  <a:pt x="21282" y="13730"/>
                </a:cubicBezTo>
                <a:cubicBezTo>
                  <a:pt x="21282" y="13707"/>
                  <a:pt x="21251" y="13587"/>
                  <a:pt x="21212" y="13459"/>
                </a:cubicBezTo>
                <a:cubicBezTo>
                  <a:pt x="21174" y="13331"/>
                  <a:pt x="21142" y="13185"/>
                  <a:pt x="21139" y="13137"/>
                </a:cubicBezTo>
                <a:cubicBezTo>
                  <a:pt x="21136" y="13090"/>
                  <a:pt x="21114" y="12989"/>
                  <a:pt x="21093" y="12917"/>
                </a:cubicBezTo>
                <a:cubicBezTo>
                  <a:pt x="21063" y="12817"/>
                  <a:pt x="21062" y="12775"/>
                  <a:pt x="21085" y="12723"/>
                </a:cubicBezTo>
                <a:cubicBezTo>
                  <a:pt x="21109" y="12670"/>
                  <a:pt x="21105" y="12639"/>
                  <a:pt x="21070" y="12596"/>
                </a:cubicBezTo>
                <a:cubicBezTo>
                  <a:pt x="21045" y="12565"/>
                  <a:pt x="21024" y="12514"/>
                  <a:pt x="21024" y="12477"/>
                </a:cubicBezTo>
                <a:cubicBezTo>
                  <a:pt x="21023" y="12440"/>
                  <a:pt x="21001" y="12343"/>
                  <a:pt x="20973" y="12265"/>
                </a:cubicBezTo>
                <a:cubicBezTo>
                  <a:pt x="20946" y="12188"/>
                  <a:pt x="20924" y="12065"/>
                  <a:pt x="20923" y="11994"/>
                </a:cubicBezTo>
                <a:cubicBezTo>
                  <a:pt x="20923" y="11924"/>
                  <a:pt x="20912" y="11828"/>
                  <a:pt x="20900" y="11774"/>
                </a:cubicBezTo>
                <a:cubicBezTo>
                  <a:pt x="20834" y="11479"/>
                  <a:pt x="20793" y="11341"/>
                  <a:pt x="20773" y="11351"/>
                </a:cubicBezTo>
                <a:cubicBezTo>
                  <a:pt x="20761" y="11357"/>
                  <a:pt x="20695" y="11228"/>
                  <a:pt x="20627" y="11072"/>
                </a:cubicBezTo>
                <a:cubicBezTo>
                  <a:pt x="20558" y="10915"/>
                  <a:pt x="20475" y="10769"/>
                  <a:pt x="20442" y="10741"/>
                </a:cubicBezTo>
                <a:cubicBezTo>
                  <a:pt x="20408" y="10713"/>
                  <a:pt x="20384" y="10665"/>
                  <a:pt x="20391" y="10640"/>
                </a:cubicBezTo>
                <a:cubicBezTo>
                  <a:pt x="20399" y="10614"/>
                  <a:pt x="20392" y="10528"/>
                  <a:pt x="20372" y="10445"/>
                </a:cubicBezTo>
                <a:cubicBezTo>
                  <a:pt x="20353" y="10362"/>
                  <a:pt x="20341" y="10293"/>
                  <a:pt x="20349" y="10293"/>
                </a:cubicBezTo>
                <a:cubicBezTo>
                  <a:pt x="20357" y="10293"/>
                  <a:pt x="20352" y="10264"/>
                  <a:pt x="20337" y="10225"/>
                </a:cubicBezTo>
                <a:cubicBezTo>
                  <a:pt x="20323" y="10186"/>
                  <a:pt x="20310" y="10091"/>
                  <a:pt x="20310" y="10013"/>
                </a:cubicBezTo>
                <a:cubicBezTo>
                  <a:pt x="20312" y="9785"/>
                  <a:pt x="20291" y="9668"/>
                  <a:pt x="20160" y="9192"/>
                </a:cubicBezTo>
                <a:cubicBezTo>
                  <a:pt x="20021" y="8683"/>
                  <a:pt x="19900" y="8400"/>
                  <a:pt x="19759" y="8261"/>
                </a:cubicBezTo>
                <a:cubicBezTo>
                  <a:pt x="19663" y="8165"/>
                  <a:pt x="19509" y="7800"/>
                  <a:pt x="19509" y="7668"/>
                </a:cubicBezTo>
                <a:cubicBezTo>
                  <a:pt x="19509" y="7629"/>
                  <a:pt x="19484" y="7583"/>
                  <a:pt x="19455" y="7566"/>
                </a:cubicBezTo>
                <a:cubicBezTo>
                  <a:pt x="19421" y="7547"/>
                  <a:pt x="19407" y="7496"/>
                  <a:pt x="19412" y="7431"/>
                </a:cubicBezTo>
                <a:cubicBezTo>
                  <a:pt x="19417" y="7374"/>
                  <a:pt x="19411" y="7298"/>
                  <a:pt x="19401" y="7261"/>
                </a:cubicBezTo>
                <a:cubicBezTo>
                  <a:pt x="19390" y="7223"/>
                  <a:pt x="19401" y="7165"/>
                  <a:pt x="19432" y="7118"/>
                </a:cubicBezTo>
                <a:cubicBezTo>
                  <a:pt x="19484" y="7037"/>
                  <a:pt x="19486" y="7034"/>
                  <a:pt x="19408" y="6863"/>
                </a:cubicBezTo>
                <a:cubicBezTo>
                  <a:pt x="19365" y="6769"/>
                  <a:pt x="19331" y="6640"/>
                  <a:pt x="19331" y="6576"/>
                </a:cubicBezTo>
                <a:cubicBezTo>
                  <a:pt x="19331" y="6511"/>
                  <a:pt x="19319" y="6457"/>
                  <a:pt x="19304" y="6457"/>
                </a:cubicBezTo>
                <a:cubicBezTo>
                  <a:pt x="19270" y="6457"/>
                  <a:pt x="19035" y="6063"/>
                  <a:pt x="18919" y="5814"/>
                </a:cubicBezTo>
                <a:cubicBezTo>
                  <a:pt x="18820" y="5601"/>
                  <a:pt x="18683" y="5441"/>
                  <a:pt x="18603" y="5441"/>
                </a:cubicBezTo>
                <a:cubicBezTo>
                  <a:pt x="18509" y="5441"/>
                  <a:pt x="18389" y="5184"/>
                  <a:pt x="18372" y="4950"/>
                </a:cubicBezTo>
                <a:cubicBezTo>
                  <a:pt x="18363" y="4832"/>
                  <a:pt x="18324" y="4666"/>
                  <a:pt x="18287" y="4577"/>
                </a:cubicBezTo>
                <a:cubicBezTo>
                  <a:pt x="18219" y="4418"/>
                  <a:pt x="17962" y="4027"/>
                  <a:pt x="17924" y="4027"/>
                </a:cubicBezTo>
                <a:cubicBezTo>
                  <a:pt x="17890" y="4027"/>
                  <a:pt x="17581" y="3327"/>
                  <a:pt x="17581" y="3248"/>
                </a:cubicBezTo>
                <a:cubicBezTo>
                  <a:pt x="17581" y="3124"/>
                  <a:pt x="17401" y="2798"/>
                  <a:pt x="17277" y="2698"/>
                </a:cubicBezTo>
                <a:cubicBezTo>
                  <a:pt x="17159" y="2602"/>
                  <a:pt x="17056" y="2456"/>
                  <a:pt x="16938" y="2215"/>
                </a:cubicBezTo>
                <a:cubicBezTo>
                  <a:pt x="16868" y="2075"/>
                  <a:pt x="16670" y="1844"/>
                  <a:pt x="16548" y="1766"/>
                </a:cubicBezTo>
                <a:cubicBezTo>
                  <a:pt x="16426" y="1688"/>
                  <a:pt x="16229" y="2069"/>
                  <a:pt x="16005" y="2816"/>
                </a:cubicBezTo>
                <a:cubicBezTo>
                  <a:pt x="15901" y="3161"/>
                  <a:pt x="15796" y="3478"/>
                  <a:pt x="15773" y="3519"/>
                </a:cubicBezTo>
                <a:cubicBezTo>
                  <a:pt x="15718" y="3620"/>
                  <a:pt x="15645" y="3555"/>
                  <a:pt x="15669" y="3426"/>
                </a:cubicBezTo>
                <a:cubicBezTo>
                  <a:pt x="15714" y="3186"/>
                  <a:pt x="15711" y="3149"/>
                  <a:pt x="15619" y="3053"/>
                </a:cubicBezTo>
                <a:cubicBezTo>
                  <a:pt x="15568" y="3000"/>
                  <a:pt x="15510" y="2960"/>
                  <a:pt x="15492" y="2960"/>
                </a:cubicBezTo>
                <a:cubicBezTo>
                  <a:pt x="15474" y="2960"/>
                  <a:pt x="15428" y="2882"/>
                  <a:pt x="15388" y="2791"/>
                </a:cubicBezTo>
                <a:cubicBezTo>
                  <a:pt x="15348" y="2700"/>
                  <a:pt x="15288" y="2615"/>
                  <a:pt x="15253" y="2596"/>
                </a:cubicBezTo>
                <a:cubicBezTo>
                  <a:pt x="15213" y="2574"/>
                  <a:pt x="15176" y="2491"/>
                  <a:pt x="15153" y="2368"/>
                </a:cubicBezTo>
                <a:cubicBezTo>
                  <a:pt x="15095" y="2062"/>
                  <a:pt x="15036" y="2008"/>
                  <a:pt x="14737" y="2004"/>
                </a:cubicBezTo>
                <a:cubicBezTo>
                  <a:pt x="14591" y="2001"/>
                  <a:pt x="14449" y="1970"/>
                  <a:pt x="14420" y="1936"/>
                </a:cubicBezTo>
                <a:cubicBezTo>
                  <a:pt x="14362" y="1867"/>
                  <a:pt x="14193" y="1918"/>
                  <a:pt x="14193" y="2004"/>
                </a:cubicBezTo>
                <a:cubicBezTo>
                  <a:pt x="14193" y="2033"/>
                  <a:pt x="14160" y="2130"/>
                  <a:pt x="14120" y="2224"/>
                </a:cubicBezTo>
                <a:cubicBezTo>
                  <a:pt x="14068" y="2342"/>
                  <a:pt x="14039" y="2473"/>
                  <a:pt x="14027" y="2664"/>
                </a:cubicBezTo>
                <a:cubicBezTo>
                  <a:pt x="14018" y="2814"/>
                  <a:pt x="14003" y="2955"/>
                  <a:pt x="13993" y="2977"/>
                </a:cubicBezTo>
                <a:cubicBezTo>
                  <a:pt x="13982" y="3000"/>
                  <a:pt x="13973" y="3061"/>
                  <a:pt x="13973" y="3113"/>
                </a:cubicBezTo>
                <a:cubicBezTo>
                  <a:pt x="13973" y="3178"/>
                  <a:pt x="13938" y="3230"/>
                  <a:pt x="13858" y="3274"/>
                </a:cubicBezTo>
                <a:cubicBezTo>
                  <a:pt x="13794" y="3308"/>
                  <a:pt x="13685" y="3399"/>
                  <a:pt x="13615" y="3477"/>
                </a:cubicBezTo>
                <a:cubicBezTo>
                  <a:pt x="13498" y="3607"/>
                  <a:pt x="13461" y="3618"/>
                  <a:pt x="13202" y="3604"/>
                </a:cubicBezTo>
                <a:cubicBezTo>
                  <a:pt x="13047" y="3595"/>
                  <a:pt x="12754" y="3546"/>
                  <a:pt x="12551" y="3494"/>
                </a:cubicBezTo>
                <a:cubicBezTo>
                  <a:pt x="12040" y="3363"/>
                  <a:pt x="11324" y="3365"/>
                  <a:pt x="11182" y="3494"/>
                </a:cubicBezTo>
                <a:cubicBezTo>
                  <a:pt x="11159" y="3515"/>
                  <a:pt x="11133" y="3505"/>
                  <a:pt x="11125" y="3477"/>
                </a:cubicBezTo>
                <a:cubicBezTo>
                  <a:pt x="11105" y="3407"/>
                  <a:pt x="11275" y="3072"/>
                  <a:pt x="11441" y="2850"/>
                </a:cubicBezTo>
                <a:cubicBezTo>
                  <a:pt x="11595" y="2644"/>
                  <a:pt x="11672" y="2472"/>
                  <a:pt x="11768" y="2122"/>
                </a:cubicBezTo>
                <a:cubicBezTo>
                  <a:pt x="11841" y="1858"/>
                  <a:pt x="11911" y="1815"/>
                  <a:pt x="12019" y="1970"/>
                </a:cubicBezTo>
                <a:cubicBezTo>
                  <a:pt x="12052" y="2017"/>
                  <a:pt x="12114" y="2078"/>
                  <a:pt x="12158" y="2105"/>
                </a:cubicBezTo>
                <a:cubicBezTo>
                  <a:pt x="12234" y="2153"/>
                  <a:pt x="12234" y="2156"/>
                  <a:pt x="12208" y="2029"/>
                </a:cubicBezTo>
                <a:cubicBezTo>
                  <a:pt x="12193" y="1956"/>
                  <a:pt x="12149" y="1864"/>
                  <a:pt x="12108" y="1826"/>
                </a:cubicBezTo>
                <a:cubicBezTo>
                  <a:pt x="12021" y="1747"/>
                  <a:pt x="11984" y="1579"/>
                  <a:pt x="11984" y="1258"/>
                </a:cubicBezTo>
                <a:cubicBezTo>
                  <a:pt x="11984" y="1076"/>
                  <a:pt x="11975" y="1033"/>
                  <a:pt x="11938" y="1047"/>
                </a:cubicBezTo>
                <a:cubicBezTo>
                  <a:pt x="11908" y="1058"/>
                  <a:pt x="11890" y="1023"/>
                  <a:pt x="11884" y="937"/>
                </a:cubicBezTo>
                <a:cubicBezTo>
                  <a:pt x="11878" y="845"/>
                  <a:pt x="11853" y="799"/>
                  <a:pt x="11799" y="776"/>
                </a:cubicBezTo>
                <a:cubicBezTo>
                  <a:pt x="11757" y="757"/>
                  <a:pt x="11703" y="675"/>
                  <a:pt x="11676" y="598"/>
                </a:cubicBezTo>
                <a:cubicBezTo>
                  <a:pt x="11636" y="487"/>
                  <a:pt x="11611" y="467"/>
                  <a:pt x="11556" y="496"/>
                </a:cubicBezTo>
                <a:cubicBezTo>
                  <a:pt x="11502" y="526"/>
                  <a:pt x="11469" y="503"/>
                  <a:pt x="11406" y="369"/>
                </a:cubicBezTo>
                <a:cubicBezTo>
                  <a:pt x="11308" y="162"/>
                  <a:pt x="11088" y="-33"/>
                  <a:pt x="10990" y="5"/>
                </a:cubicBezTo>
                <a:close/>
                <a:moveTo>
                  <a:pt x="13835" y="2791"/>
                </a:moveTo>
                <a:cubicBezTo>
                  <a:pt x="13833" y="2794"/>
                  <a:pt x="13838" y="2814"/>
                  <a:pt x="13854" y="2859"/>
                </a:cubicBezTo>
                <a:cubicBezTo>
                  <a:pt x="13873" y="2913"/>
                  <a:pt x="13895" y="2960"/>
                  <a:pt x="13900" y="2960"/>
                </a:cubicBezTo>
                <a:cubicBezTo>
                  <a:pt x="13921" y="2960"/>
                  <a:pt x="13908" y="2907"/>
                  <a:pt x="13865" y="2833"/>
                </a:cubicBezTo>
                <a:cubicBezTo>
                  <a:pt x="13845" y="2798"/>
                  <a:pt x="13836" y="2788"/>
                  <a:pt x="13835" y="27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9" name="Bread.jpg" descr="Bread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675" y="5183305"/>
            <a:ext cx="2017549" cy="13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" name="Group"/>
          <p:cNvGrpSpPr/>
          <p:nvPr/>
        </p:nvGrpSpPr>
        <p:grpSpPr>
          <a:xfrm>
            <a:off x="4111713" y="4977024"/>
            <a:ext cx="1871417" cy="1447735"/>
            <a:chOff x="46534" y="29366"/>
            <a:chExt cx="1871415" cy="1447734"/>
          </a:xfrm>
        </p:grpSpPr>
        <p:pic>
          <p:nvPicPr>
            <p:cNvPr id="300" name="group-of-fruits-and-vegetables.jpg" descr="group-of-fruits-and-vegetables.jp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535" y="29366"/>
              <a:ext cx="1777503" cy="141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0" extrusionOk="0">
                  <a:moveTo>
                    <a:pt x="8519" y="0"/>
                  </a:moveTo>
                  <a:cubicBezTo>
                    <a:pt x="8396" y="-1"/>
                    <a:pt x="8265" y="12"/>
                    <a:pt x="8230" y="42"/>
                  </a:cubicBezTo>
                  <a:cubicBezTo>
                    <a:pt x="8178" y="88"/>
                    <a:pt x="8120" y="86"/>
                    <a:pt x="8081" y="36"/>
                  </a:cubicBezTo>
                  <a:cubicBezTo>
                    <a:pt x="8048" y="-4"/>
                    <a:pt x="7984" y="-8"/>
                    <a:pt x="7965" y="30"/>
                  </a:cubicBezTo>
                  <a:cubicBezTo>
                    <a:pt x="7957" y="46"/>
                    <a:pt x="7966" y="51"/>
                    <a:pt x="7984" y="42"/>
                  </a:cubicBezTo>
                  <a:cubicBezTo>
                    <a:pt x="8002" y="34"/>
                    <a:pt x="8040" y="43"/>
                    <a:pt x="8066" y="61"/>
                  </a:cubicBezTo>
                  <a:cubicBezTo>
                    <a:pt x="8113" y="92"/>
                    <a:pt x="8109" y="93"/>
                    <a:pt x="8071" y="145"/>
                  </a:cubicBezTo>
                  <a:cubicBezTo>
                    <a:pt x="8037" y="192"/>
                    <a:pt x="8015" y="197"/>
                    <a:pt x="7907" y="182"/>
                  </a:cubicBezTo>
                  <a:lnTo>
                    <a:pt x="7782" y="164"/>
                  </a:lnTo>
                  <a:lnTo>
                    <a:pt x="7724" y="303"/>
                  </a:lnTo>
                  <a:cubicBezTo>
                    <a:pt x="7671" y="431"/>
                    <a:pt x="7660" y="440"/>
                    <a:pt x="7565" y="455"/>
                  </a:cubicBezTo>
                  <a:cubicBezTo>
                    <a:pt x="7509" y="463"/>
                    <a:pt x="7443" y="492"/>
                    <a:pt x="7420" y="515"/>
                  </a:cubicBezTo>
                  <a:cubicBezTo>
                    <a:pt x="7398" y="539"/>
                    <a:pt x="7354" y="572"/>
                    <a:pt x="7319" y="594"/>
                  </a:cubicBezTo>
                  <a:cubicBezTo>
                    <a:pt x="7263" y="629"/>
                    <a:pt x="7250" y="632"/>
                    <a:pt x="7228" y="594"/>
                  </a:cubicBezTo>
                  <a:cubicBezTo>
                    <a:pt x="7209" y="563"/>
                    <a:pt x="7161" y="550"/>
                    <a:pt x="7059" y="552"/>
                  </a:cubicBezTo>
                  <a:cubicBezTo>
                    <a:pt x="6950" y="554"/>
                    <a:pt x="6914" y="542"/>
                    <a:pt x="6885" y="503"/>
                  </a:cubicBezTo>
                  <a:cubicBezTo>
                    <a:pt x="6857" y="463"/>
                    <a:pt x="6813" y="455"/>
                    <a:pt x="6683" y="455"/>
                  </a:cubicBezTo>
                  <a:cubicBezTo>
                    <a:pt x="6546" y="455"/>
                    <a:pt x="6512" y="447"/>
                    <a:pt x="6500" y="406"/>
                  </a:cubicBezTo>
                  <a:cubicBezTo>
                    <a:pt x="6479" y="336"/>
                    <a:pt x="6452" y="316"/>
                    <a:pt x="6365" y="315"/>
                  </a:cubicBezTo>
                  <a:cubicBezTo>
                    <a:pt x="6320" y="315"/>
                    <a:pt x="6275" y="331"/>
                    <a:pt x="6259" y="358"/>
                  </a:cubicBezTo>
                  <a:cubicBezTo>
                    <a:pt x="6236" y="397"/>
                    <a:pt x="6223" y="399"/>
                    <a:pt x="6158" y="370"/>
                  </a:cubicBezTo>
                  <a:cubicBezTo>
                    <a:pt x="6095" y="342"/>
                    <a:pt x="6068" y="341"/>
                    <a:pt x="6003" y="376"/>
                  </a:cubicBezTo>
                  <a:cubicBezTo>
                    <a:pt x="5916" y="423"/>
                    <a:pt x="5915" y="422"/>
                    <a:pt x="5897" y="806"/>
                  </a:cubicBezTo>
                  <a:cubicBezTo>
                    <a:pt x="5891" y="946"/>
                    <a:pt x="5879" y="1071"/>
                    <a:pt x="5868" y="1085"/>
                  </a:cubicBezTo>
                  <a:cubicBezTo>
                    <a:pt x="5857" y="1100"/>
                    <a:pt x="5855" y="1132"/>
                    <a:pt x="5868" y="1164"/>
                  </a:cubicBezTo>
                  <a:cubicBezTo>
                    <a:pt x="5907" y="1254"/>
                    <a:pt x="5866" y="1279"/>
                    <a:pt x="5685" y="1261"/>
                  </a:cubicBezTo>
                  <a:cubicBezTo>
                    <a:pt x="5253" y="1217"/>
                    <a:pt x="5267" y="1215"/>
                    <a:pt x="5194" y="1309"/>
                  </a:cubicBezTo>
                  <a:cubicBezTo>
                    <a:pt x="5111" y="1416"/>
                    <a:pt x="5088" y="1557"/>
                    <a:pt x="5136" y="1649"/>
                  </a:cubicBezTo>
                  <a:cubicBezTo>
                    <a:pt x="5164" y="1703"/>
                    <a:pt x="5173" y="1842"/>
                    <a:pt x="5179" y="2425"/>
                  </a:cubicBezTo>
                  <a:cubicBezTo>
                    <a:pt x="5186" y="3051"/>
                    <a:pt x="5182" y="3142"/>
                    <a:pt x="5150" y="3171"/>
                  </a:cubicBezTo>
                  <a:cubicBezTo>
                    <a:pt x="5130" y="3189"/>
                    <a:pt x="5102" y="3282"/>
                    <a:pt x="5088" y="3383"/>
                  </a:cubicBezTo>
                  <a:cubicBezTo>
                    <a:pt x="5070" y="3512"/>
                    <a:pt x="5047" y="3578"/>
                    <a:pt x="5006" y="3625"/>
                  </a:cubicBezTo>
                  <a:cubicBezTo>
                    <a:pt x="4944" y="3698"/>
                    <a:pt x="4931" y="3808"/>
                    <a:pt x="4972" y="3941"/>
                  </a:cubicBezTo>
                  <a:cubicBezTo>
                    <a:pt x="5027" y="4116"/>
                    <a:pt x="5049" y="4554"/>
                    <a:pt x="5025" y="4977"/>
                  </a:cubicBezTo>
                  <a:cubicBezTo>
                    <a:pt x="5013" y="5191"/>
                    <a:pt x="5016" y="5205"/>
                    <a:pt x="5064" y="5232"/>
                  </a:cubicBezTo>
                  <a:cubicBezTo>
                    <a:pt x="5118" y="5262"/>
                    <a:pt x="5123" y="5276"/>
                    <a:pt x="5194" y="5474"/>
                  </a:cubicBezTo>
                  <a:cubicBezTo>
                    <a:pt x="5219" y="5546"/>
                    <a:pt x="5277" y="5661"/>
                    <a:pt x="5319" y="5723"/>
                  </a:cubicBezTo>
                  <a:cubicBezTo>
                    <a:pt x="5406" y="5850"/>
                    <a:pt x="5395" y="5881"/>
                    <a:pt x="5261" y="5905"/>
                  </a:cubicBezTo>
                  <a:cubicBezTo>
                    <a:pt x="5218" y="5913"/>
                    <a:pt x="5115" y="5930"/>
                    <a:pt x="5030" y="5947"/>
                  </a:cubicBezTo>
                  <a:cubicBezTo>
                    <a:pt x="4891" y="5976"/>
                    <a:pt x="4870" y="5975"/>
                    <a:pt x="4827" y="5929"/>
                  </a:cubicBezTo>
                  <a:cubicBezTo>
                    <a:pt x="4801" y="5901"/>
                    <a:pt x="4745" y="5855"/>
                    <a:pt x="4702" y="5826"/>
                  </a:cubicBezTo>
                  <a:cubicBezTo>
                    <a:pt x="4659" y="5797"/>
                    <a:pt x="4610" y="5757"/>
                    <a:pt x="4596" y="5735"/>
                  </a:cubicBezTo>
                  <a:cubicBezTo>
                    <a:pt x="4582" y="5713"/>
                    <a:pt x="4560" y="5690"/>
                    <a:pt x="4543" y="5687"/>
                  </a:cubicBezTo>
                  <a:cubicBezTo>
                    <a:pt x="4498" y="5677"/>
                    <a:pt x="4342" y="5496"/>
                    <a:pt x="4355" y="5468"/>
                  </a:cubicBezTo>
                  <a:cubicBezTo>
                    <a:pt x="4362" y="5455"/>
                    <a:pt x="4346" y="5444"/>
                    <a:pt x="4321" y="5444"/>
                  </a:cubicBezTo>
                  <a:cubicBezTo>
                    <a:pt x="4283" y="5444"/>
                    <a:pt x="4217" y="5342"/>
                    <a:pt x="4230" y="5305"/>
                  </a:cubicBezTo>
                  <a:cubicBezTo>
                    <a:pt x="4232" y="5298"/>
                    <a:pt x="4209" y="5294"/>
                    <a:pt x="4182" y="5293"/>
                  </a:cubicBezTo>
                  <a:cubicBezTo>
                    <a:pt x="4154" y="5291"/>
                    <a:pt x="4072" y="5237"/>
                    <a:pt x="4003" y="5171"/>
                  </a:cubicBezTo>
                  <a:cubicBezTo>
                    <a:pt x="3934" y="5106"/>
                    <a:pt x="3863" y="5050"/>
                    <a:pt x="3844" y="5050"/>
                  </a:cubicBezTo>
                  <a:cubicBezTo>
                    <a:pt x="3826" y="5050"/>
                    <a:pt x="3781" y="5032"/>
                    <a:pt x="3743" y="5008"/>
                  </a:cubicBezTo>
                  <a:cubicBezTo>
                    <a:pt x="3694" y="4977"/>
                    <a:pt x="3625" y="4965"/>
                    <a:pt x="3502" y="4971"/>
                  </a:cubicBezTo>
                  <a:cubicBezTo>
                    <a:pt x="3331" y="4979"/>
                    <a:pt x="3324" y="4980"/>
                    <a:pt x="3280" y="5074"/>
                  </a:cubicBezTo>
                  <a:cubicBezTo>
                    <a:pt x="3237" y="5167"/>
                    <a:pt x="3196" y="5365"/>
                    <a:pt x="3194" y="5493"/>
                  </a:cubicBezTo>
                  <a:cubicBezTo>
                    <a:pt x="3193" y="5527"/>
                    <a:pt x="3180" y="5574"/>
                    <a:pt x="3160" y="5596"/>
                  </a:cubicBezTo>
                  <a:cubicBezTo>
                    <a:pt x="3114" y="5646"/>
                    <a:pt x="2984" y="5679"/>
                    <a:pt x="2967" y="5644"/>
                  </a:cubicBezTo>
                  <a:cubicBezTo>
                    <a:pt x="2960" y="5630"/>
                    <a:pt x="2936" y="5624"/>
                    <a:pt x="2919" y="5632"/>
                  </a:cubicBezTo>
                  <a:cubicBezTo>
                    <a:pt x="2901" y="5641"/>
                    <a:pt x="2865" y="5626"/>
                    <a:pt x="2837" y="5602"/>
                  </a:cubicBezTo>
                  <a:cubicBezTo>
                    <a:pt x="2804" y="5573"/>
                    <a:pt x="2739" y="5559"/>
                    <a:pt x="2654" y="5559"/>
                  </a:cubicBezTo>
                  <a:cubicBezTo>
                    <a:pt x="2522" y="5559"/>
                    <a:pt x="2522" y="5558"/>
                    <a:pt x="2562" y="5614"/>
                  </a:cubicBezTo>
                  <a:cubicBezTo>
                    <a:pt x="2585" y="5645"/>
                    <a:pt x="2622" y="5668"/>
                    <a:pt x="2649" y="5668"/>
                  </a:cubicBezTo>
                  <a:cubicBezTo>
                    <a:pt x="2714" y="5668"/>
                    <a:pt x="2733" y="5700"/>
                    <a:pt x="2702" y="5747"/>
                  </a:cubicBezTo>
                  <a:cubicBezTo>
                    <a:pt x="2662" y="5808"/>
                    <a:pt x="2696" y="5821"/>
                    <a:pt x="2813" y="5790"/>
                  </a:cubicBezTo>
                  <a:cubicBezTo>
                    <a:pt x="2899" y="5766"/>
                    <a:pt x="2927" y="5764"/>
                    <a:pt x="2953" y="5796"/>
                  </a:cubicBezTo>
                  <a:cubicBezTo>
                    <a:pt x="2980" y="5830"/>
                    <a:pt x="2980" y="5837"/>
                    <a:pt x="2943" y="5856"/>
                  </a:cubicBezTo>
                  <a:cubicBezTo>
                    <a:pt x="2919" y="5869"/>
                    <a:pt x="2893" y="5915"/>
                    <a:pt x="2890" y="5953"/>
                  </a:cubicBezTo>
                  <a:cubicBezTo>
                    <a:pt x="2887" y="5992"/>
                    <a:pt x="2868" y="6036"/>
                    <a:pt x="2847" y="6056"/>
                  </a:cubicBezTo>
                  <a:cubicBezTo>
                    <a:pt x="2796" y="6104"/>
                    <a:pt x="2795" y="6184"/>
                    <a:pt x="2847" y="6232"/>
                  </a:cubicBezTo>
                  <a:cubicBezTo>
                    <a:pt x="2885" y="6269"/>
                    <a:pt x="2887" y="6275"/>
                    <a:pt x="2827" y="6347"/>
                  </a:cubicBezTo>
                  <a:cubicBezTo>
                    <a:pt x="2793" y="6390"/>
                    <a:pt x="2748" y="6428"/>
                    <a:pt x="2726" y="6438"/>
                  </a:cubicBezTo>
                  <a:cubicBezTo>
                    <a:pt x="2669" y="6465"/>
                    <a:pt x="2674" y="6527"/>
                    <a:pt x="2741" y="6572"/>
                  </a:cubicBezTo>
                  <a:cubicBezTo>
                    <a:pt x="2772" y="6593"/>
                    <a:pt x="2810" y="6634"/>
                    <a:pt x="2823" y="6663"/>
                  </a:cubicBezTo>
                  <a:cubicBezTo>
                    <a:pt x="2837" y="6697"/>
                    <a:pt x="2858" y="6710"/>
                    <a:pt x="2885" y="6699"/>
                  </a:cubicBezTo>
                  <a:cubicBezTo>
                    <a:pt x="2932" y="6680"/>
                    <a:pt x="2987" y="6774"/>
                    <a:pt x="2967" y="6838"/>
                  </a:cubicBezTo>
                  <a:cubicBezTo>
                    <a:pt x="2950" y="6895"/>
                    <a:pt x="3037" y="6913"/>
                    <a:pt x="3121" y="6869"/>
                  </a:cubicBezTo>
                  <a:cubicBezTo>
                    <a:pt x="3186" y="6835"/>
                    <a:pt x="3200" y="6834"/>
                    <a:pt x="3223" y="6869"/>
                  </a:cubicBezTo>
                  <a:cubicBezTo>
                    <a:pt x="3268" y="6937"/>
                    <a:pt x="3125" y="7029"/>
                    <a:pt x="2996" y="7014"/>
                  </a:cubicBezTo>
                  <a:cubicBezTo>
                    <a:pt x="2938" y="7008"/>
                    <a:pt x="2879" y="7016"/>
                    <a:pt x="2866" y="7032"/>
                  </a:cubicBezTo>
                  <a:cubicBezTo>
                    <a:pt x="2849" y="7054"/>
                    <a:pt x="2837" y="7047"/>
                    <a:pt x="2827" y="7014"/>
                  </a:cubicBezTo>
                  <a:cubicBezTo>
                    <a:pt x="2817" y="6982"/>
                    <a:pt x="2806" y="6978"/>
                    <a:pt x="2779" y="6996"/>
                  </a:cubicBezTo>
                  <a:cubicBezTo>
                    <a:pt x="2681" y="7063"/>
                    <a:pt x="2470" y="7136"/>
                    <a:pt x="2379" y="7136"/>
                  </a:cubicBezTo>
                  <a:cubicBezTo>
                    <a:pt x="2324" y="7136"/>
                    <a:pt x="2245" y="7158"/>
                    <a:pt x="2206" y="7184"/>
                  </a:cubicBezTo>
                  <a:cubicBezTo>
                    <a:pt x="2166" y="7210"/>
                    <a:pt x="2107" y="7235"/>
                    <a:pt x="2071" y="7245"/>
                  </a:cubicBezTo>
                  <a:cubicBezTo>
                    <a:pt x="2022" y="7257"/>
                    <a:pt x="1997" y="7285"/>
                    <a:pt x="1979" y="7354"/>
                  </a:cubicBezTo>
                  <a:cubicBezTo>
                    <a:pt x="1966" y="7405"/>
                    <a:pt x="1940" y="7461"/>
                    <a:pt x="1921" y="7475"/>
                  </a:cubicBezTo>
                  <a:cubicBezTo>
                    <a:pt x="1903" y="7489"/>
                    <a:pt x="1889" y="7511"/>
                    <a:pt x="1888" y="7524"/>
                  </a:cubicBezTo>
                  <a:cubicBezTo>
                    <a:pt x="1882" y="7592"/>
                    <a:pt x="1830" y="7702"/>
                    <a:pt x="1810" y="7687"/>
                  </a:cubicBezTo>
                  <a:cubicBezTo>
                    <a:pt x="1798" y="7678"/>
                    <a:pt x="1753" y="7706"/>
                    <a:pt x="1709" y="7748"/>
                  </a:cubicBezTo>
                  <a:cubicBezTo>
                    <a:pt x="1622" y="7832"/>
                    <a:pt x="1488" y="7860"/>
                    <a:pt x="1439" y="7808"/>
                  </a:cubicBezTo>
                  <a:cubicBezTo>
                    <a:pt x="1422" y="7790"/>
                    <a:pt x="1404" y="7784"/>
                    <a:pt x="1401" y="7790"/>
                  </a:cubicBezTo>
                  <a:cubicBezTo>
                    <a:pt x="1397" y="7796"/>
                    <a:pt x="1375" y="7837"/>
                    <a:pt x="1353" y="7881"/>
                  </a:cubicBezTo>
                  <a:cubicBezTo>
                    <a:pt x="1324" y="7938"/>
                    <a:pt x="1307" y="7951"/>
                    <a:pt x="1290" y="7930"/>
                  </a:cubicBezTo>
                  <a:cubicBezTo>
                    <a:pt x="1273" y="7909"/>
                    <a:pt x="1232" y="7939"/>
                    <a:pt x="1150" y="8027"/>
                  </a:cubicBezTo>
                  <a:cubicBezTo>
                    <a:pt x="1086" y="8096"/>
                    <a:pt x="1023" y="8154"/>
                    <a:pt x="1010" y="8154"/>
                  </a:cubicBezTo>
                  <a:cubicBezTo>
                    <a:pt x="998" y="8154"/>
                    <a:pt x="979" y="8176"/>
                    <a:pt x="972" y="8209"/>
                  </a:cubicBezTo>
                  <a:cubicBezTo>
                    <a:pt x="965" y="8241"/>
                    <a:pt x="950" y="8260"/>
                    <a:pt x="938" y="8251"/>
                  </a:cubicBezTo>
                  <a:cubicBezTo>
                    <a:pt x="907" y="8227"/>
                    <a:pt x="786" y="8495"/>
                    <a:pt x="784" y="8591"/>
                  </a:cubicBezTo>
                  <a:cubicBezTo>
                    <a:pt x="782" y="8656"/>
                    <a:pt x="801" y="8687"/>
                    <a:pt x="866" y="8742"/>
                  </a:cubicBezTo>
                  <a:cubicBezTo>
                    <a:pt x="911" y="8780"/>
                    <a:pt x="951" y="8814"/>
                    <a:pt x="957" y="8815"/>
                  </a:cubicBezTo>
                  <a:cubicBezTo>
                    <a:pt x="964" y="8815"/>
                    <a:pt x="1008" y="8846"/>
                    <a:pt x="1054" y="8882"/>
                  </a:cubicBezTo>
                  <a:cubicBezTo>
                    <a:pt x="1114" y="8928"/>
                    <a:pt x="1131" y="8956"/>
                    <a:pt x="1121" y="8991"/>
                  </a:cubicBezTo>
                  <a:cubicBezTo>
                    <a:pt x="1109" y="9032"/>
                    <a:pt x="1113" y="9031"/>
                    <a:pt x="1155" y="8985"/>
                  </a:cubicBezTo>
                  <a:cubicBezTo>
                    <a:pt x="1203" y="8931"/>
                    <a:pt x="1204" y="8929"/>
                    <a:pt x="1261" y="8997"/>
                  </a:cubicBezTo>
                  <a:cubicBezTo>
                    <a:pt x="1305" y="9049"/>
                    <a:pt x="1319" y="9083"/>
                    <a:pt x="1309" y="9142"/>
                  </a:cubicBezTo>
                  <a:cubicBezTo>
                    <a:pt x="1295" y="9229"/>
                    <a:pt x="1310" y="9240"/>
                    <a:pt x="1430" y="9197"/>
                  </a:cubicBezTo>
                  <a:cubicBezTo>
                    <a:pt x="1533" y="9160"/>
                    <a:pt x="1595" y="9222"/>
                    <a:pt x="1579" y="9348"/>
                  </a:cubicBezTo>
                  <a:cubicBezTo>
                    <a:pt x="1565" y="9461"/>
                    <a:pt x="1611" y="9535"/>
                    <a:pt x="1700" y="9542"/>
                  </a:cubicBezTo>
                  <a:cubicBezTo>
                    <a:pt x="1752" y="9547"/>
                    <a:pt x="1781" y="9535"/>
                    <a:pt x="1806" y="9488"/>
                  </a:cubicBezTo>
                  <a:cubicBezTo>
                    <a:pt x="1825" y="9451"/>
                    <a:pt x="1850" y="9430"/>
                    <a:pt x="1868" y="9439"/>
                  </a:cubicBezTo>
                  <a:cubicBezTo>
                    <a:pt x="1886" y="9448"/>
                    <a:pt x="1914" y="9439"/>
                    <a:pt x="1931" y="9421"/>
                  </a:cubicBezTo>
                  <a:cubicBezTo>
                    <a:pt x="1951" y="9400"/>
                    <a:pt x="1970" y="9397"/>
                    <a:pt x="1979" y="9415"/>
                  </a:cubicBezTo>
                  <a:cubicBezTo>
                    <a:pt x="1987" y="9431"/>
                    <a:pt x="2002" y="9441"/>
                    <a:pt x="2018" y="9433"/>
                  </a:cubicBezTo>
                  <a:cubicBezTo>
                    <a:pt x="2061" y="9412"/>
                    <a:pt x="2160" y="9553"/>
                    <a:pt x="2133" y="9597"/>
                  </a:cubicBezTo>
                  <a:cubicBezTo>
                    <a:pt x="2109" y="9637"/>
                    <a:pt x="2069" y="9864"/>
                    <a:pt x="2047" y="10088"/>
                  </a:cubicBezTo>
                  <a:cubicBezTo>
                    <a:pt x="2039" y="10167"/>
                    <a:pt x="2041" y="10353"/>
                    <a:pt x="2056" y="10506"/>
                  </a:cubicBezTo>
                  <a:cubicBezTo>
                    <a:pt x="2096" y="10919"/>
                    <a:pt x="2099" y="10931"/>
                    <a:pt x="2047" y="10925"/>
                  </a:cubicBezTo>
                  <a:cubicBezTo>
                    <a:pt x="2022" y="10922"/>
                    <a:pt x="1994" y="10939"/>
                    <a:pt x="1984" y="10961"/>
                  </a:cubicBezTo>
                  <a:cubicBezTo>
                    <a:pt x="1958" y="11018"/>
                    <a:pt x="1879" y="11010"/>
                    <a:pt x="1801" y="10943"/>
                  </a:cubicBezTo>
                  <a:cubicBezTo>
                    <a:pt x="1764" y="10911"/>
                    <a:pt x="1706" y="10869"/>
                    <a:pt x="1675" y="10852"/>
                  </a:cubicBezTo>
                  <a:cubicBezTo>
                    <a:pt x="1613" y="10818"/>
                    <a:pt x="1420" y="10815"/>
                    <a:pt x="1357" y="10846"/>
                  </a:cubicBezTo>
                  <a:cubicBezTo>
                    <a:pt x="1335" y="10857"/>
                    <a:pt x="1287" y="10851"/>
                    <a:pt x="1256" y="10834"/>
                  </a:cubicBezTo>
                  <a:cubicBezTo>
                    <a:pt x="1225" y="10816"/>
                    <a:pt x="1189" y="10810"/>
                    <a:pt x="1174" y="10822"/>
                  </a:cubicBezTo>
                  <a:cubicBezTo>
                    <a:pt x="1160" y="10833"/>
                    <a:pt x="1103" y="10845"/>
                    <a:pt x="1049" y="10846"/>
                  </a:cubicBezTo>
                  <a:cubicBezTo>
                    <a:pt x="965" y="10846"/>
                    <a:pt x="949" y="10854"/>
                    <a:pt x="943" y="10906"/>
                  </a:cubicBezTo>
                  <a:cubicBezTo>
                    <a:pt x="938" y="10943"/>
                    <a:pt x="962" y="11002"/>
                    <a:pt x="996" y="11052"/>
                  </a:cubicBezTo>
                  <a:lnTo>
                    <a:pt x="1054" y="11137"/>
                  </a:lnTo>
                  <a:lnTo>
                    <a:pt x="996" y="11173"/>
                  </a:lnTo>
                  <a:cubicBezTo>
                    <a:pt x="951" y="11199"/>
                    <a:pt x="926" y="11194"/>
                    <a:pt x="885" y="11161"/>
                  </a:cubicBezTo>
                  <a:cubicBezTo>
                    <a:pt x="828" y="11115"/>
                    <a:pt x="676" y="11145"/>
                    <a:pt x="702" y="11197"/>
                  </a:cubicBezTo>
                  <a:cubicBezTo>
                    <a:pt x="726" y="11246"/>
                    <a:pt x="671" y="11305"/>
                    <a:pt x="577" y="11325"/>
                  </a:cubicBezTo>
                  <a:lnTo>
                    <a:pt x="485" y="11343"/>
                  </a:lnTo>
                  <a:lnTo>
                    <a:pt x="543" y="11379"/>
                  </a:lnTo>
                  <a:cubicBezTo>
                    <a:pt x="576" y="11401"/>
                    <a:pt x="626" y="11422"/>
                    <a:pt x="654" y="11422"/>
                  </a:cubicBezTo>
                  <a:cubicBezTo>
                    <a:pt x="682" y="11422"/>
                    <a:pt x="719" y="11445"/>
                    <a:pt x="736" y="11470"/>
                  </a:cubicBezTo>
                  <a:cubicBezTo>
                    <a:pt x="761" y="11509"/>
                    <a:pt x="760" y="11523"/>
                    <a:pt x="716" y="11567"/>
                  </a:cubicBezTo>
                  <a:cubicBezTo>
                    <a:pt x="669" y="11616"/>
                    <a:pt x="669" y="11619"/>
                    <a:pt x="702" y="11682"/>
                  </a:cubicBezTo>
                  <a:cubicBezTo>
                    <a:pt x="785" y="11842"/>
                    <a:pt x="678" y="11982"/>
                    <a:pt x="538" y="11895"/>
                  </a:cubicBezTo>
                  <a:cubicBezTo>
                    <a:pt x="499" y="11870"/>
                    <a:pt x="466" y="11852"/>
                    <a:pt x="466" y="11858"/>
                  </a:cubicBezTo>
                  <a:cubicBezTo>
                    <a:pt x="466" y="11864"/>
                    <a:pt x="499" y="11929"/>
                    <a:pt x="538" y="12004"/>
                  </a:cubicBezTo>
                  <a:cubicBezTo>
                    <a:pt x="617" y="12154"/>
                    <a:pt x="722" y="12295"/>
                    <a:pt x="760" y="12295"/>
                  </a:cubicBezTo>
                  <a:cubicBezTo>
                    <a:pt x="800" y="12295"/>
                    <a:pt x="871" y="12387"/>
                    <a:pt x="871" y="12440"/>
                  </a:cubicBezTo>
                  <a:cubicBezTo>
                    <a:pt x="871" y="12467"/>
                    <a:pt x="855" y="12500"/>
                    <a:pt x="837" y="12519"/>
                  </a:cubicBezTo>
                  <a:cubicBezTo>
                    <a:pt x="785" y="12573"/>
                    <a:pt x="795" y="12594"/>
                    <a:pt x="904" y="12634"/>
                  </a:cubicBezTo>
                  <a:cubicBezTo>
                    <a:pt x="960" y="12655"/>
                    <a:pt x="1013" y="12688"/>
                    <a:pt x="1025" y="12713"/>
                  </a:cubicBezTo>
                  <a:cubicBezTo>
                    <a:pt x="1037" y="12738"/>
                    <a:pt x="1049" y="12751"/>
                    <a:pt x="1049" y="12737"/>
                  </a:cubicBezTo>
                  <a:cubicBezTo>
                    <a:pt x="1049" y="12724"/>
                    <a:pt x="1063" y="12729"/>
                    <a:pt x="1083" y="12749"/>
                  </a:cubicBezTo>
                  <a:cubicBezTo>
                    <a:pt x="1122" y="12790"/>
                    <a:pt x="1146" y="12797"/>
                    <a:pt x="1290" y="12822"/>
                  </a:cubicBezTo>
                  <a:cubicBezTo>
                    <a:pt x="1417" y="12844"/>
                    <a:pt x="1457" y="12903"/>
                    <a:pt x="1372" y="12943"/>
                  </a:cubicBezTo>
                  <a:cubicBezTo>
                    <a:pt x="1337" y="12960"/>
                    <a:pt x="1291" y="12977"/>
                    <a:pt x="1266" y="12980"/>
                  </a:cubicBezTo>
                  <a:cubicBezTo>
                    <a:pt x="1241" y="12983"/>
                    <a:pt x="1201" y="13008"/>
                    <a:pt x="1179" y="13034"/>
                  </a:cubicBezTo>
                  <a:cubicBezTo>
                    <a:pt x="1158" y="13061"/>
                    <a:pt x="1101" y="13097"/>
                    <a:pt x="1054" y="13113"/>
                  </a:cubicBezTo>
                  <a:cubicBezTo>
                    <a:pt x="901" y="13165"/>
                    <a:pt x="875" y="13206"/>
                    <a:pt x="861" y="13447"/>
                  </a:cubicBezTo>
                  <a:cubicBezTo>
                    <a:pt x="858" y="13500"/>
                    <a:pt x="839" y="13525"/>
                    <a:pt x="769" y="13550"/>
                  </a:cubicBezTo>
                  <a:lnTo>
                    <a:pt x="683" y="13580"/>
                  </a:lnTo>
                  <a:lnTo>
                    <a:pt x="794" y="13653"/>
                  </a:lnTo>
                  <a:cubicBezTo>
                    <a:pt x="877" y="13707"/>
                    <a:pt x="904" y="13738"/>
                    <a:pt x="904" y="13786"/>
                  </a:cubicBezTo>
                  <a:cubicBezTo>
                    <a:pt x="904" y="13821"/>
                    <a:pt x="924" y="13867"/>
                    <a:pt x="948" y="13889"/>
                  </a:cubicBezTo>
                  <a:cubicBezTo>
                    <a:pt x="1046" y="13980"/>
                    <a:pt x="999" y="14053"/>
                    <a:pt x="822" y="14089"/>
                  </a:cubicBezTo>
                  <a:cubicBezTo>
                    <a:pt x="686" y="14117"/>
                    <a:pt x="644" y="14147"/>
                    <a:pt x="644" y="14223"/>
                  </a:cubicBezTo>
                  <a:cubicBezTo>
                    <a:pt x="644" y="14258"/>
                    <a:pt x="615" y="14323"/>
                    <a:pt x="577" y="14368"/>
                  </a:cubicBezTo>
                  <a:lnTo>
                    <a:pt x="504" y="14453"/>
                  </a:lnTo>
                  <a:lnTo>
                    <a:pt x="519" y="14890"/>
                  </a:lnTo>
                  <a:cubicBezTo>
                    <a:pt x="527" y="15128"/>
                    <a:pt x="537" y="15332"/>
                    <a:pt x="543" y="15344"/>
                  </a:cubicBezTo>
                  <a:cubicBezTo>
                    <a:pt x="549" y="15356"/>
                    <a:pt x="546" y="15399"/>
                    <a:pt x="533" y="15441"/>
                  </a:cubicBezTo>
                  <a:cubicBezTo>
                    <a:pt x="515" y="15502"/>
                    <a:pt x="518" y="15543"/>
                    <a:pt x="553" y="15635"/>
                  </a:cubicBezTo>
                  <a:cubicBezTo>
                    <a:pt x="576" y="15699"/>
                    <a:pt x="600" y="15831"/>
                    <a:pt x="606" y="15932"/>
                  </a:cubicBezTo>
                  <a:cubicBezTo>
                    <a:pt x="617" y="16139"/>
                    <a:pt x="664" y="16274"/>
                    <a:pt x="760" y="16387"/>
                  </a:cubicBezTo>
                  <a:cubicBezTo>
                    <a:pt x="827" y="16466"/>
                    <a:pt x="825" y="16501"/>
                    <a:pt x="760" y="16629"/>
                  </a:cubicBezTo>
                  <a:cubicBezTo>
                    <a:pt x="741" y="16666"/>
                    <a:pt x="708" y="16696"/>
                    <a:pt x="678" y="16696"/>
                  </a:cubicBezTo>
                  <a:cubicBezTo>
                    <a:pt x="649" y="16696"/>
                    <a:pt x="591" y="16722"/>
                    <a:pt x="548" y="16757"/>
                  </a:cubicBezTo>
                  <a:cubicBezTo>
                    <a:pt x="314" y="16946"/>
                    <a:pt x="258" y="16979"/>
                    <a:pt x="225" y="16963"/>
                  </a:cubicBezTo>
                  <a:cubicBezTo>
                    <a:pt x="205" y="16953"/>
                    <a:pt x="167" y="16969"/>
                    <a:pt x="138" y="16993"/>
                  </a:cubicBezTo>
                  <a:cubicBezTo>
                    <a:pt x="79" y="17042"/>
                    <a:pt x="70" y="17124"/>
                    <a:pt x="109" y="17290"/>
                  </a:cubicBezTo>
                  <a:cubicBezTo>
                    <a:pt x="130" y="17379"/>
                    <a:pt x="127" y="17435"/>
                    <a:pt x="90" y="17618"/>
                  </a:cubicBezTo>
                  <a:cubicBezTo>
                    <a:pt x="-11" y="18109"/>
                    <a:pt x="-15" y="18150"/>
                    <a:pt x="18" y="18321"/>
                  </a:cubicBezTo>
                  <a:cubicBezTo>
                    <a:pt x="63" y="18557"/>
                    <a:pt x="304" y="18913"/>
                    <a:pt x="437" y="18939"/>
                  </a:cubicBezTo>
                  <a:cubicBezTo>
                    <a:pt x="453" y="18942"/>
                    <a:pt x="491" y="18969"/>
                    <a:pt x="519" y="19000"/>
                  </a:cubicBezTo>
                  <a:cubicBezTo>
                    <a:pt x="546" y="19031"/>
                    <a:pt x="614" y="19110"/>
                    <a:pt x="673" y="19176"/>
                  </a:cubicBezTo>
                  <a:cubicBezTo>
                    <a:pt x="732" y="19241"/>
                    <a:pt x="779" y="19312"/>
                    <a:pt x="779" y="19333"/>
                  </a:cubicBezTo>
                  <a:cubicBezTo>
                    <a:pt x="779" y="19355"/>
                    <a:pt x="793" y="19376"/>
                    <a:pt x="808" y="19376"/>
                  </a:cubicBezTo>
                  <a:cubicBezTo>
                    <a:pt x="840" y="19376"/>
                    <a:pt x="957" y="19523"/>
                    <a:pt x="957" y="19564"/>
                  </a:cubicBezTo>
                  <a:cubicBezTo>
                    <a:pt x="957" y="19578"/>
                    <a:pt x="990" y="19604"/>
                    <a:pt x="1030" y="19618"/>
                  </a:cubicBezTo>
                  <a:cubicBezTo>
                    <a:pt x="1070" y="19633"/>
                    <a:pt x="1114" y="19670"/>
                    <a:pt x="1126" y="19703"/>
                  </a:cubicBezTo>
                  <a:cubicBezTo>
                    <a:pt x="1138" y="19737"/>
                    <a:pt x="1164" y="19776"/>
                    <a:pt x="1184" y="19788"/>
                  </a:cubicBezTo>
                  <a:cubicBezTo>
                    <a:pt x="1204" y="19801"/>
                    <a:pt x="1283" y="19898"/>
                    <a:pt x="1362" y="20006"/>
                  </a:cubicBezTo>
                  <a:cubicBezTo>
                    <a:pt x="1442" y="20115"/>
                    <a:pt x="1517" y="20206"/>
                    <a:pt x="1526" y="20206"/>
                  </a:cubicBezTo>
                  <a:cubicBezTo>
                    <a:pt x="1557" y="20206"/>
                    <a:pt x="1659" y="20419"/>
                    <a:pt x="1651" y="20467"/>
                  </a:cubicBezTo>
                  <a:cubicBezTo>
                    <a:pt x="1647" y="20493"/>
                    <a:pt x="1658" y="20536"/>
                    <a:pt x="1680" y="20564"/>
                  </a:cubicBezTo>
                  <a:cubicBezTo>
                    <a:pt x="1702" y="20592"/>
                    <a:pt x="1717" y="20627"/>
                    <a:pt x="1709" y="20643"/>
                  </a:cubicBezTo>
                  <a:cubicBezTo>
                    <a:pt x="1701" y="20659"/>
                    <a:pt x="1710" y="20696"/>
                    <a:pt x="1728" y="20722"/>
                  </a:cubicBezTo>
                  <a:cubicBezTo>
                    <a:pt x="1747" y="20748"/>
                    <a:pt x="1774" y="20819"/>
                    <a:pt x="1791" y="20879"/>
                  </a:cubicBezTo>
                  <a:cubicBezTo>
                    <a:pt x="1823" y="20992"/>
                    <a:pt x="1901" y="21086"/>
                    <a:pt x="1941" y="21055"/>
                  </a:cubicBezTo>
                  <a:cubicBezTo>
                    <a:pt x="1999" y="21009"/>
                    <a:pt x="2151" y="21015"/>
                    <a:pt x="2225" y="21067"/>
                  </a:cubicBezTo>
                  <a:cubicBezTo>
                    <a:pt x="2315" y="21131"/>
                    <a:pt x="2346" y="21136"/>
                    <a:pt x="2432" y="21091"/>
                  </a:cubicBezTo>
                  <a:cubicBezTo>
                    <a:pt x="2514" y="21049"/>
                    <a:pt x="2507" y="21048"/>
                    <a:pt x="2717" y="21025"/>
                  </a:cubicBezTo>
                  <a:cubicBezTo>
                    <a:pt x="2820" y="21013"/>
                    <a:pt x="2920" y="20985"/>
                    <a:pt x="2953" y="20958"/>
                  </a:cubicBezTo>
                  <a:cubicBezTo>
                    <a:pt x="2983" y="20933"/>
                    <a:pt x="3014" y="20911"/>
                    <a:pt x="3020" y="20910"/>
                  </a:cubicBezTo>
                  <a:cubicBezTo>
                    <a:pt x="3026" y="20908"/>
                    <a:pt x="3045" y="20895"/>
                    <a:pt x="3064" y="20885"/>
                  </a:cubicBezTo>
                  <a:cubicBezTo>
                    <a:pt x="3082" y="20876"/>
                    <a:pt x="3136" y="20858"/>
                    <a:pt x="3179" y="20843"/>
                  </a:cubicBezTo>
                  <a:cubicBezTo>
                    <a:pt x="3307" y="20797"/>
                    <a:pt x="3454" y="20722"/>
                    <a:pt x="3483" y="20691"/>
                  </a:cubicBezTo>
                  <a:cubicBezTo>
                    <a:pt x="3498" y="20676"/>
                    <a:pt x="3523" y="20675"/>
                    <a:pt x="3536" y="20685"/>
                  </a:cubicBezTo>
                  <a:cubicBezTo>
                    <a:pt x="3549" y="20695"/>
                    <a:pt x="3560" y="20690"/>
                    <a:pt x="3560" y="20673"/>
                  </a:cubicBezTo>
                  <a:cubicBezTo>
                    <a:pt x="3560" y="20656"/>
                    <a:pt x="3589" y="20625"/>
                    <a:pt x="3623" y="20606"/>
                  </a:cubicBezTo>
                  <a:cubicBezTo>
                    <a:pt x="3656" y="20588"/>
                    <a:pt x="3700" y="20560"/>
                    <a:pt x="3719" y="20540"/>
                  </a:cubicBezTo>
                  <a:cubicBezTo>
                    <a:pt x="3738" y="20520"/>
                    <a:pt x="3796" y="20484"/>
                    <a:pt x="3849" y="20461"/>
                  </a:cubicBezTo>
                  <a:cubicBezTo>
                    <a:pt x="3902" y="20438"/>
                    <a:pt x="3976" y="20385"/>
                    <a:pt x="4013" y="20346"/>
                  </a:cubicBezTo>
                  <a:cubicBezTo>
                    <a:pt x="4050" y="20307"/>
                    <a:pt x="4087" y="20273"/>
                    <a:pt x="4095" y="20273"/>
                  </a:cubicBezTo>
                  <a:cubicBezTo>
                    <a:pt x="4103" y="20273"/>
                    <a:pt x="4183" y="20188"/>
                    <a:pt x="4273" y="20079"/>
                  </a:cubicBezTo>
                  <a:cubicBezTo>
                    <a:pt x="4363" y="19970"/>
                    <a:pt x="4427" y="19879"/>
                    <a:pt x="4418" y="19879"/>
                  </a:cubicBezTo>
                  <a:cubicBezTo>
                    <a:pt x="4409" y="19879"/>
                    <a:pt x="4429" y="19849"/>
                    <a:pt x="4461" y="19806"/>
                  </a:cubicBezTo>
                  <a:cubicBezTo>
                    <a:pt x="4494" y="19764"/>
                    <a:pt x="4531" y="19695"/>
                    <a:pt x="4543" y="19655"/>
                  </a:cubicBezTo>
                  <a:cubicBezTo>
                    <a:pt x="4571" y="19563"/>
                    <a:pt x="4664" y="19558"/>
                    <a:pt x="4765" y="19649"/>
                  </a:cubicBezTo>
                  <a:cubicBezTo>
                    <a:pt x="4802" y="19682"/>
                    <a:pt x="4844" y="19709"/>
                    <a:pt x="4856" y="19709"/>
                  </a:cubicBezTo>
                  <a:cubicBezTo>
                    <a:pt x="4869" y="19709"/>
                    <a:pt x="4910" y="19759"/>
                    <a:pt x="4948" y="19818"/>
                  </a:cubicBezTo>
                  <a:cubicBezTo>
                    <a:pt x="4998" y="19899"/>
                    <a:pt x="5051" y="19947"/>
                    <a:pt x="5155" y="19994"/>
                  </a:cubicBezTo>
                  <a:cubicBezTo>
                    <a:pt x="5233" y="20029"/>
                    <a:pt x="5318" y="20080"/>
                    <a:pt x="5343" y="20109"/>
                  </a:cubicBezTo>
                  <a:cubicBezTo>
                    <a:pt x="5369" y="20139"/>
                    <a:pt x="5406" y="20164"/>
                    <a:pt x="5425" y="20164"/>
                  </a:cubicBezTo>
                  <a:cubicBezTo>
                    <a:pt x="5471" y="20164"/>
                    <a:pt x="5658" y="20268"/>
                    <a:pt x="5676" y="20303"/>
                  </a:cubicBezTo>
                  <a:cubicBezTo>
                    <a:pt x="5683" y="20318"/>
                    <a:pt x="5720" y="20334"/>
                    <a:pt x="5753" y="20334"/>
                  </a:cubicBezTo>
                  <a:cubicBezTo>
                    <a:pt x="5786" y="20334"/>
                    <a:pt x="5841" y="20351"/>
                    <a:pt x="5878" y="20376"/>
                  </a:cubicBezTo>
                  <a:cubicBezTo>
                    <a:pt x="5966" y="20435"/>
                    <a:pt x="6447" y="20466"/>
                    <a:pt x="6659" y="20425"/>
                  </a:cubicBezTo>
                  <a:cubicBezTo>
                    <a:pt x="6744" y="20408"/>
                    <a:pt x="6817" y="20384"/>
                    <a:pt x="6823" y="20376"/>
                  </a:cubicBezTo>
                  <a:cubicBezTo>
                    <a:pt x="6839" y="20356"/>
                    <a:pt x="6861" y="19853"/>
                    <a:pt x="6856" y="19552"/>
                  </a:cubicBezTo>
                  <a:cubicBezTo>
                    <a:pt x="6852" y="19229"/>
                    <a:pt x="6880" y="19078"/>
                    <a:pt x="6977" y="18951"/>
                  </a:cubicBezTo>
                  <a:cubicBezTo>
                    <a:pt x="7029" y="18884"/>
                    <a:pt x="7055" y="18819"/>
                    <a:pt x="7059" y="18751"/>
                  </a:cubicBezTo>
                  <a:cubicBezTo>
                    <a:pt x="7065" y="18637"/>
                    <a:pt x="7138" y="18472"/>
                    <a:pt x="7179" y="18472"/>
                  </a:cubicBezTo>
                  <a:cubicBezTo>
                    <a:pt x="7222" y="18472"/>
                    <a:pt x="7253" y="18528"/>
                    <a:pt x="7261" y="18624"/>
                  </a:cubicBezTo>
                  <a:cubicBezTo>
                    <a:pt x="7268" y="18698"/>
                    <a:pt x="7275" y="18710"/>
                    <a:pt x="7329" y="18703"/>
                  </a:cubicBezTo>
                  <a:cubicBezTo>
                    <a:pt x="7400" y="18694"/>
                    <a:pt x="7526" y="18799"/>
                    <a:pt x="7526" y="18867"/>
                  </a:cubicBezTo>
                  <a:cubicBezTo>
                    <a:pt x="7526" y="18891"/>
                    <a:pt x="7514" y="18933"/>
                    <a:pt x="7497" y="18964"/>
                  </a:cubicBezTo>
                  <a:cubicBezTo>
                    <a:pt x="7462" y="19028"/>
                    <a:pt x="7377" y="19370"/>
                    <a:pt x="7358" y="19527"/>
                  </a:cubicBezTo>
                  <a:cubicBezTo>
                    <a:pt x="7349" y="19599"/>
                    <a:pt x="7321" y="19664"/>
                    <a:pt x="7276" y="19715"/>
                  </a:cubicBezTo>
                  <a:cubicBezTo>
                    <a:pt x="7238" y="19759"/>
                    <a:pt x="7211" y="19804"/>
                    <a:pt x="7218" y="19818"/>
                  </a:cubicBezTo>
                  <a:cubicBezTo>
                    <a:pt x="7225" y="19833"/>
                    <a:pt x="7220" y="19876"/>
                    <a:pt x="7203" y="19915"/>
                  </a:cubicBezTo>
                  <a:cubicBezTo>
                    <a:pt x="7186" y="19957"/>
                    <a:pt x="7183" y="20003"/>
                    <a:pt x="7194" y="20024"/>
                  </a:cubicBezTo>
                  <a:cubicBezTo>
                    <a:pt x="7204" y="20046"/>
                    <a:pt x="7198" y="20077"/>
                    <a:pt x="7184" y="20097"/>
                  </a:cubicBezTo>
                  <a:cubicBezTo>
                    <a:pt x="7169" y="20120"/>
                    <a:pt x="7166" y="20212"/>
                    <a:pt x="7175" y="20340"/>
                  </a:cubicBezTo>
                  <a:cubicBezTo>
                    <a:pt x="7198" y="20710"/>
                    <a:pt x="7208" y="20744"/>
                    <a:pt x="7266" y="20716"/>
                  </a:cubicBezTo>
                  <a:cubicBezTo>
                    <a:pt x="7289" y="20705"/>
                    <a:pt x="7299" y="20654"/>
                    <a:pt x="7300" y="20534"/>
                  </a:cubicBezTo>
                  <a:cubicBezTo>
                    <a:pt x="7302" y="20354"/>
                    <a:pt x="7337" y="20118"/>
                    <a:pt x="7372" y="20061"/>
                  </a:cubicBezTo>
                  <a:cubicBezTo>
                    <a:pt x="7384" y="20042"/>
                    <a:pt x="7390" y="20011"/>
                    <a:pt x="7382" y="19994"/>
                  </a:cubicBezTo>
                  <a:cubicBezTo>
                    <a:pt x="7362" y="19955"/>
                    <a:pt x="7481" y="19801"/>
                    <a:pt x="7531" y="19800"/>
                  </a:cubicBezTo>
                  <a:cubicBezTo>
                    <a:pt x="7552" y="19800"/>
                    <a:pt x="7596" y="19845"/>
                    <a:pt x="7632" y="19903"/>
                  </a:cubicBezTo>
                  <a:cubicBezTo>
                    <a:pt x="7708" y="20024"/>
                    <a:pt x="7715" y="20097"/>
                    <a:pt x="7681" y="20425"/>
                  </a:cubicBezTo>
                  <a:cubicBezTo>
                    <a:pt x="7664" y="20586"/>
                    <a:pt x="7667" y="20686"/>
                    <a:pt x="7685" y="20782"/>
                  </a:cubicBezTo>
                  <a:cubicBezTo>
                    <a:pt x="7699" y="20856"/>
                    <a:pt x="7711" y="20937"/>
                    <a:pt x="7714" y="20958"/>
                  </a:cubicBezTo>
                  <a:cubicBezTo>
                    <a:pt x="7726" y="21041"/>
                    <a:pt x="7795" y="21169"/>
                    <a:pt x="7844" y="21201"/>
                  </a:cubicBezTo>
                  <a:cubicBezTo>
                    <a:pt x="7955" y="21271"/>
                    <a:pt x="8146" y="21346"/>
                    <a:pt x="8211" y="21346"/>
                  </a:cubicBezTo>
                  <a:cubicBezTo>
                    <a:pt x="8248" y="21346"/>
                    <a:pt x="8293" y="21360"/>
                    <a:pt x="8312" y="21376"/>
                  </a:cubicBezTo>
                  <a:cubicBezTo>
                    <a:pt x="8334" y="21395"/>
                    <a:pt x="8576" y="21402"/>
                    <a:pt x="9016" y="21395"/>
                  </a:cubicBezTo>
                  <a:cubicBezTo>
                    <a:pt x="9682" y="21383"/>
                    <a:pt x="9830" y="21367"/>
                    <a:pt x="10004" y="21267"/>
                  </a:cubicBezTo>
                  <a:cubicBezTo>
                    <a:pt x="10052" y="21239"/>
                    <a:pt x="10137" y="21212"/>
                    <a:pt x="10259" y="21188"/>
                  </a:cubicBezTo>
                  <a:cubicBezTo>
                    <a:pt x="10346" y="21172"/>
                    <a:pt x="10559" y="21053"/>
                    <a:pt x="10640" y="20976"/>
                  </a:cubicBezTo>
                  <a:cubicBezTo>
                    <a:pt x="10668" y="20949"/>
                    <a:pt x="10736" y="20900"/>
                    <a:pt x="10789" y="20867"/>
                  </a:cubicBezTo>
                  <a:cubicBezTo>
                    <a:pt x="10843" y="20834"/>
                    <a:pt x="10888" y="20793"/>
                    <a:pt x="10895" y="20770"/>
                  </a:cubicBezTo>
                  <a:cubicBezTo>
                    <a:pt x="10903" y="20745"/>
                    <a:pt x="10939" y="20728"/>
                    <a:pt x="10987" y="20728"/>
                  </a:cubicBezTo>
                  <a:cubicBezTo>
                    <a:pt x="11030" y="20728"/>
                    <a:pt x="11072" y="20717"/>
                    <a:pt x="11078" y="20703"/>
                  </a:cubicBezTo>
                  <a:cubicBezTo>
                    <a:pt x="11085" y="20690"/>
                    <a:pt x="11118" y="20671"/>
                    <a:pt x="11151" y="20661"/>
                  </a:cubicBezTo>
                  <a:cubicBezTo>
                    <a:pt x="11183" y="20651"/>
                    <a:pt x="11241" y="20608"/>
                    <a:pt x="11281" y="20570"/>
                  </a:cubicBezTo>
                  <a:cubicBezTo>
                    <a:pt x="11320" y="20532"/>
                    <a:pt x="11367" y="20503"/>
                    <a:pt x="11387" y="20503"/>
                  </a:cubicBezTo>
                  <a:cubicBezTo>
                    <a:pt x="11407" y="20503"/>
                    <a:pt x="11432" y="20489"/>
                    <a:pt x="11440" y="20473"/>
                  </a:cubicBezTo>
                  <a:cubicBezTo>
                    <a:pt x="11447" y="20458"/>
                    <a:pt x="11495" y="20443"/>
                    <a:pt x="11551" y="20443"/>
                  </a:cubicBezTo>
                  <a:cubicBezTo>
                    <a:pt x="11606" y="20443"/>
                    <a:pt x="11697" y="20419"/>
                    <a:pt x="11748" y="20388"/>
                  </a:cubicBezTo>
                  <a:cubicBezTo>
                    <a:pt x="11799" y="20357"/>
                    <a:pt x="11866" y="20334"/>
                    <a:pt x="11898" y="20334"/>
                  </a:cubicBezTo>
                  <a:cubicBezTo>
                    <a:pt x="11930" y="20334"/>
                    <a:pt x="11963" y="20318"/>
                    <a:pt x="11975" y="20303"/>
                  </a:cubicBezTo>
                  <a:cubicBezTo>
                    <a:pt x="11999" y="20272"/>
                    <a:pt x="12653" y="20262"/>
                    <a:pt x="12712" y="20291"/>
                  </a:cubicBezTo>
                  <a:cubicBezTo>
                    <a:pt x="12734" y="20302"/>
                    <a:pt x="12766" y="20293"/>
                    <a:pt x="12785" y="20273"/>
                  </a:cubicBezTo>
                  <a:cubicBezTo>
                    <a:pt x="12812" y="20244"/>
                    <a:pt x="12838" y="20250"/>
                    <a:pt x="12924" y="20297"/>
                  </a:cubicBezTo>
                  <a:cubicBezTo>
                    <a:pt x="12982" y="20329"/>
                    <a:pt x="13061" y="20368"/>
                    <a:pt x="13098" y="20388"/>
                  </a:cubicBezTo>
                  <a:cubicBezTo>
                    <a:pt x="13135" y="20408"/>
                    <a:pt x="13170" y="20422"/>
                    <a:pt x="13180" y="20419"/>
                  </a:cubicBezTo>
                  <a:cubicBezTo>
                    <a:pt x="13213" y="20408"/>
                    <a:pt x="13544" y="20724"/>
                    <a:pt x="13657" y="20873"/>
                  </a:cubicBezTo>
                  <a:cubicBezTo>
                    <a:pt x="13890" y="21181"/>
                    <a:pt x="14058" y="21264"/>
                    <a:pt x="14086" y="21091"/>
                  </a:cubicBezTo>
                  <a:cubicBezTo>
                    <a:pt x="14106" y="20966"/>
                    <a:pt x="14145" y="20942"/>
                    <a:pt x="14226" y="20994"/>
                  </a:cubicBezTo>
                  <a:cubicBezTo>
                    <a:pt x="14318" y="21054"/>
                    <a:pt x="14453" y="21051"/>
                    <a:pt x="14491" y="20988"/>
                  </a:cubicBezTo>
                  <a:cubicBezTo>
                    <a:pt x="14526" y="20930"/>
                    <a:pt x="14527" y="20795"/>
                    <a:pt x="14495" y="20770"/>
                  </a:cubicBezTo>
                  <a:cubicBezTo>
                    <a:pt x="14483" y="20761"/>
                    <a:pt x="14476" y="20723"/>
                    <a:pt x="14476" y="20685"/>
                  </a:cubicBezTo>
                  <a:cubicBezTo>
                    <a:pt x="14476" y="20644"/>
                    <a:pt x="14455" y="20597"/>
                    <a:pt x="14423" y="20570"/>
                  </a:cubicBezTo>
                  <a:cubicBezTo>
                    <a:pt x="14394" y="20546"/>
                    <a:pt x="14358" y="20493"/>
                    <a:pt x="14351" y="20455"/>
                  </a:cubicBezTo>
                  <a:cubicBezTo>
                    <a:pt x="14343" y="20417"/>
                    <a:pt x="14325" y="20388"/>
                    <a:pt x="14307" y="20388"/>
                  </a:cubicBezTo>
                  <a:cubicBezTo>
                    <a:pt x="14263" y="20388"/>
                    <a:pt x="14239" y="20335"/>
                    <a:pt x="14269" y="20297"/>
                  </a:cubicBezTo>
                  <a:cubicBezTo>
                    <a:pt x="14283" y="20280"/>
                    <a:pt x="14298" y="20245"/>
                    <a:pt x="14298" y="20218"/>
                  </a:cubicBezTo>
                  <a:cubicBezTo>
                    <a:pt x="14298" y="20106"/>
                    <a:pt x="14591" y="19879"/>
                    <a:pt x="14741" y="19879"/>
                  </a:cubicBezTo>
                  <a:cubicBezTo>
                    <a:pt x="14789" y="19879"/>
                    <a:pt x="14834" y="19871"/>
                    <a:pt x="14842" y="19861"/>
                  </a:cubicBezTo>
                  <a:cubicBezTo>
                    <a:pt x="14851" y="19851"/>
                    <a:pt x="14901" y="19842"/>
                    <a:pt x="14953" y="19843"/>
                  </a:cubicBezTo>
                  <a:cubicBezTo>
                    <a:pt x="15006" y="19843"/>
                    <a:pt x="15066" y="19833"/>
                    <a:pt x="15088" y="19818"/>
                  </a:cubicBezTo>
                  <a:cubicBezTo>
                    <a:pt x="15152" y="19777"/>
                    <a:pt x="15217" y="19821"/>
                    <a:pt x="15252" y="19927"/>
                  </a:cubicBezTo>
                  <a:cubicBezTo>
                    <a:pt x="15277" y="20003"/>
                    <a:pt x="15293" y="20017"/>
                    <a:pt x="15315" y="19994"/>
                  </a:cubicBezTo>
                  <a:cubicBezTo>
                    <a:pt x="15331" y="19978"/>
                    <a:pt x="15347" y="19974"/>
                    <a:pt x="15353" y="19982"/>
                  </a:cubicBezTo>
                  <a:cubicBezTo>
                    <a:pt x="15360" y="19990"/>
                    <a:pt x="15408" y="20000"/>
                    <a:pt x="15459" y="20006"/>
                  </a:cubicBezTo>
                  <a:cubicBezTo>
                    <a:pt x="15544" y="20017"/>
                    <a:pt x="15549" y="20014"/>
                    <a:pt x="15541" y="19958"/>
                  </a:cubicBezTo>
                  <a:cubicBezTo>
                    <a:pt x="15526" y="19844"/>
                    <a:pt x="15563" y="19825"/>
                    <a:pt x="15816" y="19824"/>
                  </a:cubicBezTo>
                  <a:cubicBezTo>
                    <a:pt x="16026" y="19824"/>
                    <a:pt x="16066" y="19814"/>
                    <a:pt x="16163" y="19752"/>
                  </a:cubicBezTo>
                  <a:cubicBezTo>
                    <a:pt x="16224" y="19713"/>
                    <a:pt x="16292" y="19685"/>
                    <a:pt x="16312" y="19685"/>
                  </a:cubicBezTo>
                  <a:cubicBezTo>
                    <a:pt x="16333" y="19685"/>
                    <a:pt x="16382" y="19646"/>
                    <a:pt x="16418" y="19600"/>
                  </a:cubicBezTo>
                  <a:cubicBezTo>
                    <a:pt x="16463" y="19542"/>
                    <a:pt x="16504" y="19516"/>
                    <a:pt x="16553" y="19515"/>
                  </a:cubicBezTo>
                  <a:cubicBezTo>
                    <a:pt x="16593" y="19515"/>
                    <a:pt x="16633" y="19500"/>
                    <a:pt x="16640" y="19485"/>
                  </a:cubicBezTo>
                  <a:cubicBezTo>
                    <a:pt x="16648" y="19469"/>
                    <a:pt x="16686" y="19461"/>
                    <a:pt x="16727" y="19461"/>
                  </a:cubicBezTo>
                  <a:cubicBezTo>
                    <a:pt x="16773" y="19461"/>
                    <a:pt x="16806" y="19444"/>
                    <a:pt x="16814" y="19418"/>
                  </a:cubicBezTo>
                  <a:cubicBezTo>
                    <a:pt x="16824" y="19384"/>
                    <a:pt x="16875" y="19376"/>
                    <a:pt x="17093" y="19376"/>
                  </a:cubicBezTo>
                  <a:cubicBezTo>
                    <a:pt x="17248" y="19376"/>
                    <a:pt x="17370" y="19384"/>
                    <a:pt x="17378" y="19400"/>
                  </a:cubicBezTo>
                  <a:cubicBezTo>
                    <a:pt x="17385" y="19416"/>
                    <a:pt x="17419" y="19430"/>
                    <a:pt x="17455" y="19430"/>
                  </a:cubicBezTo>
                  <a:cubicBezTo>
                    <a:pt x="17490" y="19430"/>
                    <a:pt x="17529" y="19416"/>
                    <a:pt x="17537" y="19400"/>
                  </a:cubicBezTo>
                  <a:cubicBezTo>
                    <a:pt x="17544" y="19385"/>
                    <a:pt x="17582" y="19376"/>
                    <a:pt x="17623" y="19376"/>
                  </a:cubicBezTo>
                  <a:cubicBezTo>
                    <a:pt x="17669" y="19376"/>
                    <a:pt x="17702" y="19359"/>
                    <a:pt x="17710" y="19333"/>
                  </a:cubicBezTo>
                  <a:cubicBezTo>
                    <a:pt x="17720" y="19301"/>
                    <a:pt x="17765" y="19291"/>
                    <a:pt x="17893" y="19291"/>
                  </a:cubicBezTo>
                  <a:cubicBezTo>
                    <a:pt x="17985" y="19291"/>
                    <a:pt x="18064" y="19276"/>
                    <a:pt x="18072" y="19261"/>
                  </a:cubicBezTo>
                  <a:cubicBezTo>
                    <a:pt x="18104" y="19195"/>
                    <a:pt x="18365" y="19254"/>
                    <a:pt x="18452" y="19345"/>
                  </a:cubicBezTo>
                  <a:cubicBezTo>
                    <a:pt x="18488" y="19382"/>
                    <a:pt x="18504" y="19517"/>
                    <a:pt x="18476" y="19552"/>
                  </a:cubicBezTo>
                  <a:cubicBezTo>
                    <a:pt x="18469" y="19561"/>
                    <a:pt x="18444" y="19556"/>
                    <a:pt x="18423" y="19539"/>
                  </a:cubicBezTo>
                  <a:cubicBezTo>
                    <a:pt x="18366" y="19494"/>
                    <a:pt x="18197" y="19594"/>
                    <a:pt x="18197" y="19673"/>
                  </a:cubicBezTo>
                  <a:cubicBezTo>
                    <a:pt x="18197" y="19745"/>
                    <a:pt x="18250" y="19809"/>
                    <a:pt x="18293" y="19788"/>
                  </a:cubicBezTo>
                  <a:cubicBezTo>
                    <a:pt x="18310" y="19780"/>
                    <a:pt x="18337" y="19788"/>
                    <a:pt x="18351" y="19806"/>
                  </a:cubicBezTo>
                  <a:cubicBezTo>
                    <a:pt x="18371" y="19832"/>
                    <a:pt x="18384" y="19825"/>
                    <a:pt x="18414" y="19776"/>
                  </a:cubicBezTo>
                  <a:cubicBezTo>
                    <a:pt x="18446" y="19723"/>
                    <a:pt x="18460" y="19716"/>
                    <a:pt x="18486" y="19746"/>
                  </a:cubicBezTo>
                  <a:cubicBezTo>
                    <a:pt x="18514" y="19777"/>
                    <a:pt x="18512" y="19777"/>
                    <a:pt x="18486" y="19733"/>
                  </a:cubicBezTo>
                  <a:cubicBezTo>
                    <a:pt x="18460" y="19690"/>
                    <a:pt x="18462" y="19673"/>
                    <a:pt x="18491" y="19636"/>
                  </a:cubicBezTo>
                  <a:cubicBezTo>
                    <a:pt x="18531" y="19587"/>
                    <a:pt x="18641" y="19568"/>
                    <a:pt x="18660" y="19606"/>
                  </a:cubicBezTo>
                  <a:cubicBezTo>
                    <a:pt x="18667" y="19621"/>
                    <a:pt x="18685" y="19621"/>
                    <a:pt x="18703" y="19612"/>
                  </a:cubicBezTo>
                  <a:cubicBezTo>
                    <a:pt x="18742" y="19593"/>
                    <a:pt x="18830" y="19646"/>
                    <a:pt x="18814" y="19679"/>
                  </a:cubicBezTo>
                  <a:cubicBezTo>
                    <a:pt x="18808" y="19692"/>
                    <a:pt x="18821" y="19722"/>
                    <a:pt x="18843" y="19746"/>
                  </a:cubicBezTo>
                  <a:cubicBezTo>
                    <a:pt x="18872" y="19779"/>
                    <a:pt x="18891" y="19786"/>
                    <a:pt x="18934" y="19764"/>
                  </a:cubicBezTo>
                  <a:cubicBezTo>
                    <a:pt x="18965" y="19748"/>
                    <a:pt x="19019" y="19729"/>
                    <a:pt x="19050" y="19727"/>
                  </a:cubicBezTo>
                  <a:cubicBezTo>
                    <a:pt x="19095" y="19726"/>
                    <a:pt x="19107" y="19745"/>
                    <a:pt x="19113" y="19806"/>
                  </a:cubicBezTo>
                  <a:cubicBezTo>
                    <a:pt x="19116" y="19848"/>
                    <a:pt x="19123" y="19879"/>
                    <a:pt x="19132" y="19879"/>
                  </a:cubicBezTo>
                  <a:cubicBezTo>
                    <a:pt x="19153" y="19878"/>
                    <a:pt x="19229" y="19807"/>
                    <a:pt x="19228" y="19788"/>
                  </a:cubicBezTo>
                  <a:cubicBezTo>
                    <a:pt x="19228" y="19779"/>
                    <a:pt x="19288" y="19695"/>
                    <a:pt x="19358" y="19600"/>
                  </a:cubicBezTo>
                  <a:cubicBezTo>
                    <a:pt x="19429" y="19506"/>
                    <a:pt x="19492" y="19402"/>
                    <a:pt x="19498" y="19370"/>
                  </a:cubicBezTo>
                  <a:cubicBezTo>
                    <a:pt x="19507" y="19323"/>
                    <a:pt x="19529" y="19306"/>
                    <a:pt x="19599" y="19303"/>
                  </a:cubicBezTo>
                  <a:cubicBezTo>
                    <a:pt x="19648" y="19301"/>
                    <a:pt x="19696" y="19308"/>
                    <a:pt x="19710" y="19321"/>
                  </a:cubicBezTo>
                  <a:cubicBezTo>
                    <a:pt x="19726" y="19335"/>
                    <a:pt x="19740" y="19330"/>
                    <a:pt x="19749" y="19303"/>
                  </a:cubicBezTo>
                  <a:cubicBezTo>
                    <a:pt x="19756" y="19278"/>
                    <a:pt x="19773" y="19265"/>
                    <a:pt x="19782" y="19273"/>
                  </a:cubicBezTo>
                  <a:cubicBezTo>
                    <a:pt x="19792" y="19280"/>
                    <a:pt x="19799" y="19238"/>
                    <a:pt x="19797" y="19182"/>
                  </a:cubicBezTo>
                  <a:cubicBezTo>
                    <a:pt x="19792" y="19048"/>
                    <a:pt x="19805" y="19022"/>
                    <a:pt x="19855" y="19079"/>
                  </a:cubicBezTo>
                  <a:cubicBezTo>
                    <a:pt x="19887" y="19116"/>
                    <a:pt x="19898" y="19115"/>
                    <a:pt x="19913" y="19085"/>
                  </a:cubicBezTo>
                  <a:cubicBezTo>
                    <a:pt x="19923" y="19064"/>
                    <a:pt x="19932" y="19038"/>
                    <a:pt x="19932" y="19024"/>
                  </a:cubicBezTo>
                  <a:cubicBezTo>
                    <a:pt x="19932" y="19010"/>
                    <a:pt x="19955" y="18987"/>
                    <a:pt x="19980" y="18970"/>
                  </a:cubicBezTo>
                  <a:cubicBezTo>
                    <a:pt x="20005" y="18952"/>
                    <a:pt x="20031" y="18927"/>
                    <a:pt x="20038" y="18915"/>
                  </a:cubicBezTo>
                  <a:cubicBezTo>
                    <a:pt x="20045" y="18903"/>
                    <a:pt x="20098" y="18850"/>
                    <a:pt x="20158" y="18800"/>
                  </a:cubicBezTo>
                  <a:cubicBezTo>
                    <a:pt x="20283" y="18697"/>
                    <a:pt x="20295" y="18657"/>
                    <a:pt x="20255" y="18485"/>
                  </a:cubicBezTo>
                  <a:cubicBezTo>
                    <a:pt x="20213" y="18308"/>
                    <a:pt x="20162" y="18300"/>
                    <a:pt x="20048" y="18454"/>
                  </a:cubicBezTo>
                  <a:cubicBezTo>
                    <a:pt x="19971" y="18558"/>
                    <a:pt x="19944" y="18575"/>
                    <a:pt x="19879" y="18569"/>
                  </a:cubicBezTo>
                  <a:cubicBezTo>
                    <a:pt x="19776" y="18561"/>
                    <a:pt x="19715" y="18471"/>
                    <a:pt x="19734" y="18351"/>
                  </a:cubicBezTo>
                  <a:cubicBezTo>
                    <a:pt x="19755" y="18223"/>
                    <a:pt x="19754" y="18158"/>
                    <a:pt x="19720" y="18054"/>
                  </a:cubicBezTo>
                  <a:cubicBezTo>
                    <a:pt x="19681" y="17936"/>
                    <a:pt x="19705" y="17886"/>
                    <a:pt x="19836" y="17806"/>
                  </a:cubicBezTo>
                  <a:cubicBezTo>
                    <a:pt x="19890" y="17772"/>
                    <a:pt x="19932" y="17726"/>
                    <a:pt x="19932" y="17703"/>
                  </a:cubicBezTo>
                  <a:cubicBezTo>
                    <a:pt x="19932" y="17646"/>
                    <a:pt x="20001" y="17553"/>
                    <a:pt x="20115" y="17454"/>
                  </a:cubicBezTo>
                  <a:cubicBezTo>
                    <a:pt x="20254" y="17333"/>
                    <a:pt x="20304" y="17214"/>
                    <a:pt x="20293" y="17030"/>
                  </a:cubicBezTo>
                  <a:cubicBezTo>
                    <a:pt x="20288" y="16946"/>
                    <a:pt x="20271" y="16803"/>
                    <a:pt x="20255" y="16708"/>
                  </a:cubicBezTo>
                  <a:cubicBezTo>
                    <a:pt x="20224" y="16522"/>
                    <a:pt x="20237" y="16453"/>
                    <a:pt x="20298" y="16423"/>
                  </a:cubicBezTo>
                  <a:cubicBezTo>
                    <a:pt x="20320" y="16413"/>
                    <a:pt x="20359" y="16366"/>
                    <a:pt x="20390" y="16320"/>
                  </a:cubicBezTo>
                  <a:cubicBezTo>
                    <a:pt x="20459" y="16217"/>
                    <a:pt x="20474" y="16014"/>
                    <a:pt x="20419" y="15890"/>
                  </a:cubicBezTo>
                  <a:cubicBezTo>
                    <a:pt x="20380" y="15803"/>
                    <a:pt x="20358" y="15781"/>
                    <a:pt x="20134" y="15544"/>
                  </a:cubicBezTo>
                  <a:cubicBezTo>
                    <a:pt x="20046" y="15451"/>
                    <a:pt x="19997" y="15371"/>
                    <a:pt x="19990" y="15320"/>
                  </a:cubicBezTo>
                  <a:cubicBezTo>
                    <a:pt x="19983" y="15271"/>
                    <a:pt x="19956" y="15228"/>
                    <a:pt x="19917" y="15205"/>
                  </a:cubicBezTo>
                  <a:cubicBezTo>
                    <a:pt x="19874" y="15179"/>
                    <a:pt x="19856" y="15149"/>
                    <a:pt x="19855" y="15096"/>
                  </a:cubicBezTo>
                  <a:cubicBezTo>
                    <a:pt x="19850" y="14956"/>
                    <a:pt x="19861" y="14851"/>
                    <a:pt x="19884" y="14817"/>
                  </a:cubicBezTo>
                  <a:cubicBezTo>
                    <a:pt x="19905" y="14784"/>
                    <a:pt x="20045" y="14784"/>
                    <a:pt x="20072" y="14817"/>
                  </a:cubicBezTo>
                  <a:cubicBezTo>
                    <a:pt x="20079" y="14826"/>
                    <a:pt x="20110" y="14825"/>
                    <a:pt x="20144" y="14817"/>
                  </a:cubicBezTo>
                  <a:cubicBezTo>
                    <a:pt x="20178" y="14808"/>
                    <a:pt x="20213" y="14812"/>
                    <a:pt x="20221" y="14829"/>
                  </a:cubicBezTo>
                  <a:cubicBezTo>
                    <a:pt x="20230" y="14847"/>
                    <a:pt x="20310" y="14859"/>
                    <a:pt x="20414" y="14859"/>
                  </a:cubicBezTo>
                  <a:lnTo>
                    <a:pt x="20592" y="14859"/>
                  </a:lnTo>
                  <a:lnTo>
                    <a:pt x="20640" y="14762"/>
                  </a:lnTo>
                  <a:cubicBezTo>
                    <a:pt x="20677" y="14687"/>
                    <a:pt x="20688" y="14633"/>
                    <a:pt x="20679" y="14550"/>
                  </a:cubicBezTo>
                  <a:cubicBezTo>
                    <a:pt x="20662" y="14392"/>
                    <a:pt x="20553" y="14196"/>
                    <a:pt x="20452" y="14138"/>
                  </a:cubicBezTo>
                  <a:cubicBezTo>
                    <a:pt x="20406" y="14111"/>
                    <a:pt x="20360" y="14074"/>
                    <a:pt x="20346" y="14053"/>
                  </a:cubicBezTo>
                  <a:cubicBezTo>
                    <a:pt x="20333" y="14032"/>
                    <a:pt x="20302" y="14017"/>
                    <a:pt x="20279" y="14017"/>
                  </a:cubicBezTo>
                  <a:cubicBezTo>
                    <a:pt x="20256" y="14017"/>
                    <a:pt x="20190" y="13983"/>
                    <a:pt x="20134" y="13944"/>
                  </a:cubicBezTo>
                  <a:cubicBezTo>
                    <a:pt x="20079" y="13905"/>
                    <a:pt x="20027" y="13879"/>
                    <a:pt x="20019" y="13883"/>
                  </a:cubicBezTo>
                  <a:cubicBezTo>
                    <a:pt x="20011" y="13887"/>
                    <a:pt x="19995" y="13863"/>
                    <a:pt x="19985" y="13829"/>
                  </a:cubicBezTo>
                  <a:cubicBezTo>
                    <a:pt x="19971" y="13780"/>
                    <a:pt x="19981" y="13753"/>
                    <a:pt x="20019" y="13719"/>
                  </a:cubicBezTo>
                  <a:cubicBezTo>
                    <a:pt x="20046" y="13696"/>
                    <a:pt x="20080" y="13677"/>
                    <a:pt x="20096" y="13677"/>
                  </a:cubicBezTo>
                  <a:cubicBezTo>
                    <a:pt x="20141" y="13677"/>
                    <a:pt x="20174" y="13566"/>
                    <a:pt x="20144" y="13519"/>
                  </a:cubicBezTo>
                  <a:cubicBezTo>
                    <a:pt x="20130" y="13498"/>
                    <a:pt x="20125" y="13465"/>
                    <a:pt x="20134" y="13447"/>
                  </a:cubicBezTo>
                  <a:cubicBezTo>
                    <a:pt x="20144" y="13427"/>
                    <a:pt x="20142" y="13425"/>
                    <a:pt x="20129" y="13435"/>
                  </a:cubicBezTo>
                  <a:cubicBezTo>
                    <a:pt x="20117" y="13444"/>
                    <a:pt x="20070" y="13395"/>
                    <a:pt x="20023" y="13325"/>
                  </a:cubicBezTo>
                  <a:cubicBezTo>
                    <a:pt x="19977" y="13256"/>
                    <a:pt x="19924" y="13198"/>
                    <a:pt x="19908" y="13198"/>
                  </a:cubicBezTo>
                  <a:cubicBezTo>
                    <a:pt x="19870" y="13198"/>
                    <a:pt x="19835" y="13114"/>
                    <a:pt x="19850" y="13059"/>
                  </a:cubicBezTo>
                  <a:cubicBezTo>
                    <a:pt x="19860" y="13021"/>
                    <a:pt x="19856" y="13022"/>
                    <a:pt x="19821" y="13059"/>
                  </a:cubicBezTo>
                  <a:cubicBezTo>
                    <a:pt x="19786" y="13095"/>
                    <a:pt x="19781" y="13094"/>
                    <a:pt x="19754" y="13047"/>
                  </a:cubicBezTo>
                  <a:cubicBezTo>
                    <a:pt x="19711" y="12974"/>
                    <a:pt x="19717" y="12776"/>
                    <a:pt x="19763" y="12756"/>
                  </a:cubicBezTo>
                  <a:cubicBezTo>
                    <a:pt x="19783" y="12747"/>
                    <a:pt x="19827" y="12705"/>
                    <a:pt x="19860" y="12665"/>
                  </a:cubicBezTo>
                  <a:cubicBezTo>
                    <a:pt x="19892" y="12624"/>
                    <a:pt x="19983" y="12530"/>
                    <a:pt x="20062" y="12452"/>
                  </a:cubicBezTo>
                  <a:cubicBezTo>
                    <a:pt x="20141" y="12375"/>
                    <a:pt x="20248" y="12244"/>
                    <a:pt x="20303" y="12161"/>
                  </a:cubicBezTo>
                  <a:cubicBezTo>
                    <a:pt x="20358" y="12079"/>
                    <a:pt x="20429" y="11976"/>
                    <a:pt x="20457" y="11937"/>
                  </a:cubicBezTo>
                  <a:cubicBezTo>
                    <a:pt x="20486" y="11898"/>
                    <a:pt x="20518" y="11807"/>
                    <a:pt x="20530" y="11731"/>
                  </a:cubicBezTo>
                  <a:cubicBezTo>
                    <a:pt x="20541" y="11655"/>
                    <a:pt x="20560" y="11567"/>
                    <a:pt x="20573" y="11537"/>
                  </a:cubicBezTo>
                  <a:cubicBezTo>
                    <a:pt x="20585" y="11507"/>
                    <a:pt x="20592" y="11438"/>
                    <a:pt x="20592" y="11385"/>
                  </a:cubicBezTo>
                  <a:cubicBezTo>
                    <a:pt x="20592" y="11333"/>
                    <a:pt x="20606" y="11277"/>
                    <a:pt x="20621" y="11258"/>
                  </a:cubicBezTo>
                  <a:cubicBezTo>
                    <a:pt x="20667" y="11200"/>
                    <a:pt x="20674" y="10731"/>
                    <a:pt x="20631" y="10537"/>
                  </a:cubicBezTo>
                  <a:cubicBezTo>
                    <a:pt x="20610" y="10444"/>
                    <a:pt x="20582" y="10319"/>
                    <a:pt x="20573" y="10264"/>
                  </a:cubicBezTo>
                  <a:cubicBezTo>
                    <a:pt x="20553" y="10145"/>
                    <a:pt x="20496" y="10009"/>
                    <a:pt x="20414" y="9894"/>
                  </a:cubicBezTo>
                  <a:cubicBezTo>
                    <a:pt x="20381" y="9848"/>
                    <a:pt x="20342" y="9800"/>
                    <a:pt x="20332" y="9785"/>
                  </a:cubicBezTo>
                  <a:cubicBezTo>
                    <a:pt x="20322" y="9770"/>
                    <a:pt x="20237" y="9664"/>
                    <a:pt x="20139" y="9548"/>
                  </a:cubicBezTo>
                  <a:cubicBezTo>
                    <a:pt x="20042" y="9433"/>
                    <a:pt x="19969" y="9337"/>
                    <a:pt x="19980" y="9336"/>
                  </a:cubicBezTo>
                  <a:cubicBezTo>
                    <a:pt x="19991" y="9336"/>
                    <a:pt x="19982" y="9321"/>
                    <a:pt x="19961" y="9306"/>
                  </a:cubicBezTo>
                  <a:cubicBezTo>
                    <a:pt x="19930" y="9283"/>
                    <a:pt x="19928" y="9263"/>
                    <a:pt x="19946" y="9203"/>
                  </a:cubicBezTo>
                  <a:cubicBezTo>
                    <a:pt x="19959" y="9162"/>
                    <a:pt x="19971" y="9076"/>
                    <a:pt x="19975" y="9009"/>
                  </a:cubicBezTo>
                  <a:cubicBezTo>
                    <a:pt x="19979" y="8942"/>
                    <a:pt x="19992" y="8871"/>
                    <a:pt x="20004" y="8851"/>
                  </a:cubicBezTo>
                  <a:cubicBezTo>
                    <a:pt x="20016" y="8832"/>
                    <a:pt x="20031" y="8764"/>
                    <a:pt x="20033" y="8706"/>
                  </a:cubicBezTo>
                  <a:cubicBezTo>
                    <a:pt x="20037" y="8604"/>
                    <a:pt x="20031" y="8603"/>
                    <a:pt x="19961" y="8603"/>
                  </a:cubicBezTo>
                  <a:cubicBezTo>
                    <a:pt x="19906" y="8603"/>
                    <a:pt x="19865" y="8634"/>
                    <a:pt x="19792" y="8724"/>
                  </a:cubicBezTo>
                  <a:cubicBezTo>
                    <a:pt x="19739" y="8789"/>
                    <a:pt x="19696" y="8856"/>
                    <a:pt x="19696" y="8875"/>
                  </a:cubicBezTo>
                  <a:cubicBezTo>
                    <a:pt x="19696" y="8940"/>
                    <a:pt x="19653" y="8946"/>
                    <a:pt x="19595" y="8888"/>
                  </a:cubicBezTo>
                  <a:cubicBezTo>
                    <a:pt x="19562" y="8856"/>
                    <a:pt x="19528" y="8837"/>
                    <a:pt x="19517" y="8845"/>
                  </a:cubicBezTo>
                  <a:cubicBezTo>
                    <a:pt x="19487" y="8869"/>
                    <a:pt x="19451" y="8828"/>
                    <a:pt x="19469" y="8791"/>
                  </a:cubicBezTo>
                  <a:cubicBezTo>
                    <a:pt x="19478" y="8772"/>
                    <a:pt x="19485" y="8684"/>
                    <a:pt x="19489" y="8597"/>
                  </a:cubicBezTo>
                  <a:cubicBezTo>
                    <a:pt x="19492" y="8509"/>
                    <a:pt x="19508" y="8405"/>
                    <a:pt x="19522" y="8360"/>
                  </a:cubicBezTo>
                  <a:cubicBezTo>
                    <a:pt x="19537" y="8316"/>
                    <a:pt x="19544" y="8265"/>
                    <a:pt x="19542" y="8245"/>
                  </a:cubicBezTo>
                  <a:cubicBezTo>
                    <a:pt x="19539" y="8225"/>
                    <a:pt x="19556" y="8200"/>
                    <a:pt x="19575" y="8190"/>
                  </a:cubicBezTo>
                  <a:cubicBezTo>
                    <a:pt x="19594" y="8181"/>
                    <a:pt x="19602" y="8163"/>
                    <a:pt x="19595" y="8148"/>
                  </a:cubicBezTo>
                  <a:cubicBezTo>
                    <a:pt x="19587" y="8133"/>
                    <a:pt x="19595" y="8102"/>
                    <a:pt x="19609" y="8081"/>
                  </a:cubicBezTo>
                  <a:cubicBezTo>
                    <a:pt x="19623" y="8061"/>
                    <a:pt x="19664" y="7933"/>
                    <a:pt x="19701" y="7796"/>
                  </a:cubicBezTo>
                  <a:cubicBezTo>
                    <a:pt x="19789" y="7467"/>
                    <a:pt x="19815" y="7003"/>
                    <a:pt x="19758" y="6760"/>
                  </a:cubicBezTo>
                  <a:cubicBezTo>
                    <a:pt x="19700" y="6506"/>
                    <a:pt x="19555" y="6269"/>
                    <a:pt x="19329" y="6056"/>
                  </a:cubicBezTo>
                  <a:cubicBezTo>
                    <a:pt x="19188" y="5923"/>
                    <a:pt x="18879" y="5730"/>
                    <a:pt x="18780" y="5711"/>
                  </a:cubicBezTo>
                  <a:cubicBezTo>
                    <a:pt x="18762" y="5707"/>
                    <a:pt x="18640" y="5671"/>
                    <a:pt x="18510" y="5632"/>
                  </a:cubicBezTo>
                  <a:cubicBezTo>
                    <a:pt x="18381" y="5593"/>
                    <a:pt x="18230" y="5552"/>
                    <a:pt x="18178" y="5541"/>
                  </a:cubicBezTo>
                  <a:cubicBezTo>
                    <a:pt x="18077" y="5521"/>
                    <a:pt x="18037" y="5467"/>
                    <a:pt x="18052" y="5371"/>
                  </a:cubicBezTo>
                  <a:cubicBezTo>
                    <a:pt x="18057" y="5340"/>
                    <a:pt x="18072" y="5255"/>
                    <a:pt x="18081" y="5177"/>
                  </a:cubicBezTo>
                  <a:cubicBezTo>
                    <a:pt x="18091" y="5099"/>
                    <a:pt x="18102" y="5018"/>
                    <a:pt x="18110" y="5002"/>
                  </a:cubicBezTo>
                  <a:cubicBezTo>
                    <a:pt x="18128" y="4965"/>
                    <a:pt x="18065" y="4847"/>
                    <a:pt x="18038" y="4868"/>
                  </a:cubicBezTo>
                  <a:cubicBezTo>
                    <a:pt x="18027" y="4876"/>
                    <a:pt x="18011" y="4871"/>
                    <a:pt x="18004" y="4856"/>
                  </a:cubicBezTo>
                  <a:cubicBezTo>
                    <a:pt x="17997" y="4841"/>
                    <a:pt x="17979" y="4835"/>
                    <a:pt x="17961" y="4844"/>
                  </a:cubicBezTo>
                  <a:cubicBezTo>
                    <a:pt x="17942" y="4853"/>
                    <a:pt x="17912" y="4840"/>
                    <a:pt x="17893" y="4820"/>
                  </a:cubicBezTo>
                  <a:cubicBezTo>
                    <a:pt x="17868" y="4793"/>
                    <a:pt x="17756" y="4784"/>
                    <a:pt x="17474" y="4783"/>
                  </a:cubicBezTo>
                  <a:cubicBezTo>
                    <a:pt x="17262" y="4783"/>
                    <a:pt x="17073" y="4788"/>
                    <a:pt x="17055" y="4795"/>
                  </a:cubicBezTo>
                  <a:cubicBezTo>
                    <a:pt x="17036" y="4802"/>
                    <a:pt x="17016" y="4799"/>
                    <a:pt x="17011" y="4783"/>
                  </a:cubicBezTo>
                  <a:cubicBezTo>
                    <a:pt x="16998" y="4741"/>
                    <a:pt x="17170" y="4628"/>
                    <a:pt x="17262" y="4620"/>
                  </a:cubicBezTo>
                  <a:cubicBezTo>
                    <a:pt x="17306" y="4616"/>
                    <a:pt x="17341" y="4609"/>
                    <a:pt x="17339" y="4601"/>
                  </a:cubicBezTo>
                  <a:cubicBezTo>
                    <a:pt x="17337" y="4594"/>
                    <a:pt x="17355" y="4545"/>
                    <a:pt x="17382" y="4498"/>
                  </a:cubicBezTo>
                  <a:cubicBezTo>
                    <a:pt x="17409" y="4452"/>
                    <a:pt x="17473" y="4332"/>
                    <a:pt x="17527" y="4232"/>
                  </a:cubicBezTo>
                  <a:cubicBezTo>
                    <a:pt x="17592" y="4109"/>
                    <a:pt x="17641" y="4050"/>
                    <a:pt x="17667" y="4056"/>
                  </a:cubicBezTo>
                  <a:cubicBezTo>
                    <a:pt x="17694" y="4062"/>
                    <a:pt x="17705" y="4045"/>
                    <a:pt x="17705" y="3995"/>
                  </a:cubicBezTo>
                  <a:cubicBezTo>
                    <a:pt x="17705" y="3954"/>
                    <a:pt x="17729" y="3902"/>
                    <a:pt x="17763" y="3868"/>
                  </a:cubicBezTo>
                  <a:cubicBezTo>
                    <a:pt x="17795" y="3836"/>
                    <a:pt x="17810" y="3800"/>
                    <a:pt x="17802" y="3783"/>
                  </a:cubicBezTo>
                  <a:cubicBezTo>
                    <a:pt x="17793" y="3766"/>
                    <a:pt x="17800" y="3735"/>
                    <a:pt x="17811" y="3716"/>
                  </a:cubicBezTo>
                  <a:cubicBezTo>
                    <a:pt x="17835" y="3678"/>
                    <a:pt x="17836" y="3653"/>
                    <a:pt x="17840" y="3371"/>
                  </a:cubicBezTo>
                  <a:cubicBezTo>
                    <a:pt x="17844" y="3110"/>
                    <a:pt x="17829" y="3064"/>
                    <a:pt x="17729" y="3001"/>
                  </a:cubicBezTo>
                  <a:cubicBezTo>
                    <a:pt x="17684" y="2972"/>
                    <a:pt x="17622" y="2925"/>
                    <a:pt x="17590" y="2898"/>
                  </a:cubicBezTo>
                  <a:cubicBezTo>
                    <a:pt x="17525" y="2843"/>
                    <a:pt x="17449" y="2863"/>
                    <a:pt x="17378" y="2952"/>
                  </a:cubicBezTo>
                  <a:cubicBezTo>
                    <a:pt x="17332" y="3010"/>
                    <a:pt x="17234" y="3026"/>
                    <a:pt x="17190" y="2983"/>
                  </a:cubicBezTo>
                  <a:cubicBezTo>
                    <a:pt x="17173" y="2966"/>
                    <a:pt x="17118" y="2879"/>
                    <a:pt x="17069" y="2789"/>
                  </a:cubicBezTo>
                  <a:cubicBezTo>
                    <a:pt x="17004" y="2669"/>
                    <a:pt x="16973" y="2629"/>
                    <a:pt x="16953" y="2649"/>
                  </a:cubicBezTo>
                  <a:cubicBezTo>
                    <a:pt x="16934" y="2670"/>
                    <a:pt x="16888" y="2630"/>
                    <a:pt x="16790" y="2504"/>
                  </a:cubicBezTo>
                  <a:cubicBezTo>
                    <a:pt x="16713" y="2406"/>
                    <a:pt x="16631" y="2326"/>
                    <a:pt x="16602" y="2322"/>
                  </a:cubicBezTo>
                  <a:cubicBezTo>
                    <a:pt x="16573" y="2318"/>
                    <a:pt x="16501" y="2305"/>
                    <a:pt x="16443" y="2298"/>
                  </a:cubicBezTo>
                  <a:cubicBezTo>
                    <a:pt x="16315" y="2283"/>
                    <a:pt x="16237" y="2242"/>
                    <a:pt x="16259" y="2195"/>
                  </a:cubicBezTo>
                  <a:cubicBezTo>
                    <a:pt x="16272" y="2168"/>
                    <a:pt x="16271" y="2168"/>
                    <a:pt x="16245" y="2195"/>
                  </a:cubicBezTo>
                  <a:cubicBezTo>
                    <a:pt x="16227" y="2213"/>
                    <a:pt x="16153" y="2230"/>
                    <a:pt x="16086" y="2237"/>
                  </a:cubicBezTo>
                  <a:cubicBezTo>
                    <a:pt x="16019" y="2244"/>
                    <a:pt x="15946" y="2261"/>
                    <a:pt x="15922" y="2273"/>
                  </a:cubicBezTo>
                  <a:cubicBezTo>
                    <a:pt x="15891" y="2289"/>
                    <a:pt x="15870" y="2278"/>
                    <a:pt x="15840" y="2231"/>
                  </a:cubicBezTo>
                  <a:cubicBezTo>
                    <a:pt x="15803" y="2173"/>
                    <a:pt x="15795" y="2171"/>
                    <a:pt x="15792" y="2219"/>
                  </a:cubicBezTo>
                  <a:cubicBezTo>
                    <a:pt x="15790" y="2248"/>
                    <a:pt x="15790" y="2291"/>
                    <a:pt x="15792" y="2316"/>
                  </a:cubicBezTo>
                  <a:cubicBezTo>
                    <a:pt x="15793" y="2341"/>
                    <a:pt x="15778" y="2385"/>
                    <a:pt x="15753" y="2413"/>
                  </a:cubicBezTo>
                  <a:cubicBezTo>
                    <a:pt x="15729" y="2440"/>
                    <a:pt x="15710" y="2458"/>
                    <a:pt x="15710" y="2449"/>
                  </a:cubicBezTo>
                  <a:cubicBezTo>
                    <a:pt x="15710" y="2441"/>
                    <a:pt x="15676" y="2471"/>
                    <a:pt x="15638" y="2516"/>
                  </a:cubicBezTo>
                  <a:cubicBezTo>
                    <a:pt x="15565" y="2602"/>
                    <a:pt x="15518" y="2615"/>
                    <a:pt x="15493" y="2564"/>
                  </a:cubicBezTo>
                  <a:cubicBezTo>
                    <a:pt x="15485" y="2548"/>
                    <a:pt x="15528" y="2425"/>
                    <a:pt x="15585" y="2286"/>
                  </a:cubicBezTo>
                  <a:cubicBezTo>
                    <a:pt x="15641" y="2146"/>
                    <a:pt x="15686" y="2018"/>
                    <a:pt x="15686" y="2001"/>
                  </a:cubicBezTo>
                  <a:cubicBezTo>
                    <a:pt x="15686" y="1983"/>
                    <a:pt x="15697" y="1946"/>
                    <a:pt x="15715" y="1922"/>
                  </a:cubicBezTo>
                  <a:cubicBezTo>
                    <a:pt x="15732" y="1897"/>
                    <a:pt x="15760" y="1811"/>
                    <a:pt x="15773" y="1734"/>
                  </a:cubicBezTo>
                  <a:cubicBezTo>
                    <a:pt x="15786" y="1656"/>
                    <a:pt x="15817" y="1479"/>
                    <a:pt x="15840" y="1340"/>
                  </a:cubicBezTo>
                  <a:lnTo>
                    <a:pt x="15879" y="1085"/>
                  </a:lnTo>
                  <a:lnTo>
                    <a:pt x="15811" y="1049"/>
                  </a:lnTo>
                  <a:cubicBezTo>
                    <a:pt x="15768" y="1025"/>
                    <a:pt x="15656" y="1012"/>
                    <a:pt x="15508" y="1012"/>
                  </a:cubicBezTo>
                  <a:cubicBezTo>
                    <a:pt x="15288" y="1014"/>
                    <a:pt x="15269" y="1018"/>
                    <a:pt x="15214" y="1085"/>
                  </a:cubicBezTo>
                  <a:cubicBezTo>
                    <a:pt x="15181" y="1124"/>
                    <a:pt x="15133" y="1158"/>
                    <a:pt x="15108" y="1158"/>
                  </a:cubicBezTo>
                  <a:cubicBezTo>
                    <a:pt x="15021" y="1158"/>
                    <a:pt x="14869" y="1291"/>
                    <a:pt x="14857" y="1376"/>
                  </a:cubicBezTo>
                  <a:cubicBezTo>
                    <a:pt x="14845" y="1460"/>
                    <a:pt x="14844" y="1461"/>
                    <a:pt x="14621" y="1479"/>
                  </a:cubicBezTo>
                  <a:cubicBezTo>
                    <a:pt x="14559" y="1484"/>
                    <a:pt x="14480" y="1506"/>
                    <a:pt x="14447" y="1534"/>
                  </a:cubicBezTo>
                  <a:cubicBezTo>
                    <a:pt x="14396" y="1576"/>
                    <a:pt x="14393" y="1597"/>
                    <a:pt x="14404" y="1679"/>
                  </a:cubicBezTo>
                  <a:cubicBezTo>
                    <a:pt x="14417" y="1778"/>
                    <a:pt x="14380" y="1868"/>
                    <a:pt x="14332" y="1861"/>
                  </a:cubicBezTo>
                  <a:cubicBezTo>
                    <a:pt x="14272" y="1852"/>
                    <a:pt x="14249" y="1866"/>
                    <a:pt x="14230" y="1928"/>
                  </a:cubicBezTo>
                  <a:cubicBezTo>
                    <a:pt x="14214" y="1981"/>
                    <a:pt x="14193" y="1997"/>
                    <a:pt x="14120" y="2001"/>
                  </a:cubicBezTo>
                  <a:cubicBezTo>
                    <a:pt x="14043" y="2004"/>
                    <a:pt x="14012" y="2024"/>
                    <a:pt x="13941" y="2122"/>
                  </a:cubicBezTo>
                  <a:cubicBezTo>
                    <a:pt x="13865" y="2228"/>
                    <a:pt x="13791" y="2461"/>
                    <a:pt x="13821" y="2498"/>
                  </a:cubicBezTo>
                  <a:cubicBezTo>
                    <a:pt x="13844" y="2527"/>
                    <a:pt x="13843" y="2664"/>
                    <a:pt x="13821" y="2698"/>
                  </a:cubicBezTo>
                  <a:cubicBezTo>
                    <a:pt x="13808" y="2717"/>
                    <a:pt x="13803" y="2749"/>
                    <a:pt x="13811" y="2764"/>
                  </a:cubicBezTo>
                  <a:cubicBezTo>
                    <a:pt x="13828" y="2799"/>
                    <a:pt x="13770" y="2955"/>
                    <a:pt x="13734" y="2971"/>
                  </a:cubicBezTo>
                  <a:cubicBezTo>
                    <a:pt x="13719" y="2977"/>
                    <a:pt x="13703" y="3052"/>
                    <a:pt x="13700" y="3146"/>
                  </a:cubicBezTo>
                  <a:cubicBezTo>
                    <a:pt x="13696" y="3323"/>
                    <a:pt x="13669" y="3363"/>
                    <a:pt x="13527" y="3401"/>
                  </a:cubicBezTo>
                  <a:cubicBezTo>
                    <a:pt x="13493" y="3410"/>
                    <a:pt x="13471" y="3424"/>
                    <a:pt x="13474" y="3437"/>
                  </a:cubicBezTo>
                  <a:cubicBezTo>
                    <a:pt x="13484" y="3482"/>
                    <a:pt x="13375" y="3637"/>
                    <a:pt x="13334" y="3637"/>
                  </a:cubicBezTo>
                  <a:cubicBezTo>
                    <a:pt x="13312" y="3637"/>
                    <a:pt x="13271" y="3672"/>
                    <a:pt x="13242" y="3710"/>
                  </a:cubicBezTo>
                  <a:cubicBezTo>
                    <a:pt x="13214" y="3749"/>
                    <a:pt x="13181" y="3773"/>
                    <a:pt x="13170" y="3765"/>
                  </a:cubicBezTo>
                  <a:cubicBezTo>
                    <a:pt x="13159" y="3757"/>
                    <a:pt x="13127" y="3772"/>
                    <a:pt x="13093" y="3801"/>
                  </a:cubicBezTo>
                  <a:cubicBezTo>
                    <a:pt x="13059" y="3830"/>
                    <a:pt x="13001" y="3871"/>
                    <a:pt x="12968" y="3892"/>
                  </a:cubicBezTo>
                  <a:cubicBezTo>
                    <a:pt x="12934" y="3913"/>
                    <a:pt x="12914" y="3941"/>
                    <a:pt x="12919" y="3953"/>
                  </a:cubicBezTo>
                  <a:cubicBezTo>
                    <a:pt x="12925" y="3964"/>
                    <a:pt x="12903" y="3994"/>
                    <a:pt x="12871" y="4019"/>
                  </a:cubicBezTo>
                  <a:cubicBezTo>
                    <a:pt x="12803" y="4075"/>
                    <a:pt x="12693" y="4068"/>
                    <a:pt x="12693" y="4007"/>
                  </a:cubicBezTo>
                  <a:cubicBezTo>
                    <a:pt x="12693" y="3984"/>
                    <a:pt x="12677" y="3927"/>
                    <a:pt x="12654" y="3886"/>
                  </a:cubicBezTo>
                  <a:cubicBezTo>
                    <a:pt x="12619" y="3820"/>
                    <a:pt x="12614" y="3804"/>
                    <a:pt x="12640" y="3734"/>
                  </a:cubicBezTo>
                  <a:cubicBezTo>
                    <a:pt x="12675" y="3640"/>
                    <a:pt x="12675" y="3208"/>
                    <a:pt x="12640" y="3098"/>
                  </a:cubicBezTo>
                  <a:cubicBezTo>
                    <a:pt x="12627" y="3057"/>
                    <a:pt x="12604" y="3021"/>
                    <a:pt x="12587" y="3013"/>
                  </a:cubicBezTo>
                  <a:cubicBezTo>
                    <a:pt x="12570" y="3005"/>
                    <a:pt x="12527" y="2922"/>
                    <a:pt x="12491" y="2831"/>
                  </a:cubicBezTo>
                  <a:cubicBezTo>
                    <a:pt x="12455" y="2740"/>
                    <a:pt x="12392" y="2614"/>
                    <a:pt x="12351" y="2552"/>
                  </a:cubicBezTo>
                  <a:cubicBezTo>
                    <a:pt x="12310" y="2491"/>
                    <a:pt x="12271" y="2410"/>
                    <a:pt x="12264" y="2370"/>
                  </a:cubicBezTo>
                  <a:cubicBezTo>
                    <a:pt x="12257" y="2331"/>
                    <a:pt x="12233" y="2274"/>
                    <a:pt x="12211" y="2243"/>
                  </a:cubicBezTo>
                  <a:cubicBezTo>
                    <a:pt x="12189" y="2212"/>
                    <a:pt x="12166" y="2161"/>
                    <a:pt x="12158" y="2128"/>
                  </a:cubicBezTo>
                  <a:cubicBezTo>
                    <a:pt x="12148" y="2086"/>
                    <a:pt x="12112" y="2056"/>
                    <a:pt x="12037" y="2031"/>
                  </a:cubicBezTo>
                  <a:cubicBezTo>
                    <a:pt x="11979" y="2011"/>
                    <a:pt x="11913" y="1973"/>
                    <a:pt x="11888" y="1946"/>
                  </a:cubicBezTo>
                  <a:cubicBezTo>
                    <a:pt x="11817" y="1869"/>
                    <a:pt x="11621" y="1821"/>
                    <a:pt x="11551" y="1861"/>
                  </a:cubicBezTo>
                  <a:cubicBezTo>
                    <a:pt x="11519" y="1879"/>
                    <a:pt x="11476" y="1891"/>
                    <a:pt x="11454" y="1891"/>
                  </a:cubicBezTo>
                  <a:cubicBezTo>
                    <a:pt x="11433" y="1891"/>
                    <a:pt x="11335" y="1990"/>
                    <a:pt x="11237" y="2110"/>
                  </a:cubicBezTo>
                  <a:cubicBezTo>
                    <a:pt x="11046" y="2346"/>
                    <a:pt x="11008" y="2449"/>
                    <a:pt x="11049" y="2649"/>
                  </a:cubicBezTo>
                  <a:cubicBezTo>
                    <a:pt x="11080" y="2796"/>
                    <a:pt x="11063" y="2917"/>
                    <a:pt x="11006" y="2952"/>
                  </a:cubicBezTo>
                  <a:cubicBezTo>
                    <a:pt x="10978" y="2970"/>
                    <a:pt x="10937" y="3005"/>
                    <a:pt x="10915" y="3031"/>
                  </a:cubicBezTo>
                  <a:cubicBezTo>
                    <a:pt x="10892" y="3057"/>
                    <a:pt x="10858" y="3074"/>
                    <a:pt x="10837" y="3074"/>
                  </a:cubicBezTo>
                  <a:cubicBezTo>
                    <a:pt x="10817" y="3074"/>
                    <a:pt x="10791" y="3109"/>
                    <a:pt x="10780" y="3146"/>
                  </a:cubicBezTo>
                  <a:cubicBezTo>
                    <a:pt x="10768" y="3184"/>
                    <a:pt x="10737" y="3227"/>
                    <a:pt x="10712" y="3249"/>
                  </a:cubicBezTo>
                  <a:cubicBezTo>
                    <a:pt x="10687" y="3272"/>
                    <a:pt x="10671" y="3301"/>
                    <a:pt x="10678" y="3310"/>
                  </a:cubicBezTo>
                  <a:cubicBezTo>
                    <a:pt x="10685" y="3319"/>
                    <a:pt x="10663" y="3396"/>
                    <a:pt x="10630" y="3486"/>
                  </a:cubicBezTo>
                  <a:cubicBezTo>
                    <a:pt x="10580" y="3624"/>
                    <a:pt x="10578" y="3662"/>
                    <a:pt x="10601" y="3716"/>
                  </a:cubicBezTo>
                  <a:cubicBezTo>
                    <a:pt x="10623" y="3767"/>
                    <a:pt x="10619" y="3785"/>
                    <a:pt x="10596" y="3819"/>
                  </a:cubicBezTo>
                  <a:cubicBezTo>
                    <a:pt x="10581" y="3843"/>
                    <a:pt x="10563" y="3857"/>
                    <a:pt x="10553" y="3850"/>
                  </a:cubicBezTo>
                  <a:cubicBezTo>
                    <a:pt x="10537" y="3837"/>
                    <a:pt x="9676" y="3773"/>
                    <a:pt x="9589" y="3777"/>
                  </a:cubicBezTo>
                  <a:cubicBezTo>
                    <a:pt x="9571" y="3778"/>
                    <a:pt x="9482" y="3784"/>
                    <a:pt x="9392" y="3789"/>
                  </a:cubicBezTo>
                  <a:cubicBezTo>
                    <a:pt x="9212" y="3800"/>
                    <a:pt x="9127" y="3759"/>
                    <a:pt x="9180" y="3692"/>
                  </a:cubicBezTo>
                  <a:cubicBezTo>
                    <a:pt x="9195" y="3672"/>
                    <a:pt x="9208" y="3636"/>
                    <a:pt x="9208" y="3607"/>
                  </a:cubicBezTo>
                  <a:cubicBezTo>
                    <a:pt x="9208" y="3579"/>
                    <a:pt x="9231" y="3522"/>
                    <a:pt x="9261" y="3486"/>
                  </a:cubicBezTo>
                  <a:cubicBezTo>
                    <a:pt x="9292" y="3450"/>
                    <a:pt x="9320" y="3400"/>
                    <a:pt x="9324" y="3371"/>
                  </a:cubicBezTo>
                  <a:cubicBezTo>
                    <a:pt x="9328" y="3341"/>
                    <a:pt x="9353" y="3277"/>
                    <a:pt x="9377" y="3231"/>
                  </a:cubicBezTo>
                  <a:cubicBezTo>
                    <a:pt x="9401" y="3186"/>
                    <a:pt x="9420" y="3139"/>
                    <a:pt x="9420" y="3122"/>
                  </a:cubicBezTo>
                  <a:cubicBezTo>
                    <a:pt x="9425" y="3052"/>
                    <a:pt x="9502" y="2876"/>
                    <a:pt x="9522" y="2892"/>
                  </a:cubicBezTo>
                  <a:cubicBezTo>
                    <a:pt x="9534" y="2901"/>
                    <a:pt x="9546" y="2891"/>
                    <a:pt x="9546" y="2868"/>
                  </a:cubicBezTo>
                  <a:cubicBezTo>
                    <a:pt x="9546" y="2844"/>
                    <a:pt x="9563" y="2811"/>
                    <a:pt x="9584" y="2795"/>
                  </a:cubicBezTo>
                  <a:cubicBezTo>
                    <a:pt x="9606" y="2779"/>
                    <a:pt x="9614" y="2765"/>
                    <a:pt x="9604" y="2764"/>
                  </a:cubicBezTo>
                  <a:cubicBezTo>
                    <a:pt x="9593" y="2764"/>
                    <a:pt x="9595" y="2749"/>
                    <a:pt x="9608" y="2728"/>
                  </a:cubicBezTo>
                  <a:cubicBezTo>
                    <a:pt x="9622" y="2708"/>
                    <a:pt x="9647" y="2595"/>
                    <a:pt x="9661" y="2480"/>
                  </a:cubicBezTo>
                  <a:cubicBezTo>
                    <a:pt x="9676" y="2363"/>
                    <a:pt x="9700" y="2257"/>
                    <a:pt x="9719" y="2237"/>
                  </a:cubicBezTo>
                  <a:cubicBezTo>
                    <a:pt x="9750" y="2206"/>
                    <a:pt x="9750" y="2201"/>
                    <a:pt x="9719" y="2201"/>
                  </a:cubicBezTo>
                  <a:cubicBezTo>
                    <a:pt x="9664" y="2201"/>
                    <a:pt x="9619" y="2115"/>
                    <a:pt x="9604" y="1976"/>
                  </a:cubicBezTo>
                  <a:cubicBezTo>
                    <a:pt x="9586" y="1820"/>
                    <a:pt x="9612" y="1699"/>
                    <a:pt x="9681" y="1667"/>
                  </a:cubicBezTo>
                  <a:cubicBezTo>
                    <a:pt x="9724" y="1647"/>
                    <a:pt x="9736" y="1621"/>
                    <a:pt x="9739" y="1491"/>
                  </a:cubicBezTo>
                  <a:cubicBezTo>
                    <a:pt x="9744" y="1240"/>
                    <a:pt x="9772" y="947"/>
                    <a:pt x="9796" y="909"/>
                  </a:cubicBezTo>
                  <a:cubicBezTo>
                    <a:pt x="9812" y="884"/>
                    <a:pt x="9811" y="859"/>
                    <a:pt x="9787" y="824"/>
                  </a:cubicBezTo>
                  <a:cubicBezTo>
                    <a:pt x="9768" y="798"/>
                    <a:pt x="9743" y="748"/>
                    <a:pt x="9734" y="709"/>
                  </a:cubicBezTo>
                  <a:cubicBezTo>
                    <a:pt x="9714" y="626"/>
                    <a:pt x="9598" y="479"/>
                    <a:pt x="9551" y="479"/>
                  </a:cubicBezTo>
                  <a:cubicBezTo>
                    <a:pt x="9532" y="479"/>
                    <a:pt x="9491" y="452"/>
                    <a:pt x="9454" y="418"/>
                  </a:cubicBezTo>
                  <a:cubicBezTo>
                    <a:pt x="9399" y="366"/>
                    <a:pt x="9387" y="338"/>
                    <a:pt x="9387" y="236"/>
                  </a:cubicBezTo>
                  <a:cubicBezTo>
                    <a:pt x="9387" y="95"/>
                    <a:pt x="9377" y="94"/>
                    <a:pt x="9180" y="164"/>
                  </a:cubicBezTo>
                  <a:cubicBezTo>
                    <a:pt x="9049" y="210"/>
                    <a:pt x="9052" y="208"/>
                    <a:pt x="8939" y="133"/>
                  </a:cubicBezTo>
                  <a:cubicBezTo>
                    <a:pt x="8876" y="92"/>
                    <a:pt x="8815" y="64"/>
                    <a:pt x="8804" y="73"/>
                  </a:cubicBezTo>
                  <a:cubicBezTo>
                    <a:pt x="8792" y="81"/>
                    <a:pt x="8777" y="73"/>
                    <a:pt x="8770" y="48"/>
                  </a:cubicBezTo>
                  <a:cubicBezTo>
                    <a:pt x="8760" y="18"/>
                    <a:pt x="8643" y="1"/>
                    <a:pt x="8519" y="0"/>
                  </a:cubicBezTo>
                  <a:close/>
                  <a:moveTo>
                    <a:pt x="5946" y="170"/>
                  </a:moveTo>
                  <a:cubicBezTo>
                    <a:pt x="5928" y="169"/>
                    <a:pt x="5912" y="178"/>
                    <a:pt x="5912" y="194"/>
                  </a:cubicBezTo>
                  <a:cubicBezTo>
                    <a:pt x="5912" y="206"/>
                    <a:pt x="5935" y="216"/>
                    <a:pt x="5960" y="218"/>
                  </a:cubicBezTo>
                  <a:cubicBezTo>
                    <a:pt x="5985" y="221"/>
                    <a:pt x="5996" y="215"/>
                    <a:pt x="5989" y="200"/>
                  </a:cubicBezTo>
                  <a:cubicBezTo>
                    <a:pt x="5981" y="184"/>
                    <a:pt x="5963" y="171"/>
                    <a:pt x="5946" y="170"/>
                  </a:cubicBezTo>
                  <a:close/>
                  <a:moveTo>
                    <a:pt x="10755" y="2849"/>
                  </a:moveTo>
                  <a:cubicBezTo>
                    <a:pt x="10731" y="2849"/>
                    <a:pt x="10707" y="2860"/>
                    <a:pt x="10707" y="2874"/>
                  </a:cubicBezTo>
                  <a:cubicBezTo>
                    <a:pt x="10707" y="2888"/>
                    <a:pt x="10731" y="2894"/>
                    <a:pt x="10755" y="2886"/>
                  </a:cubicBezTo>
                  <a:cubicBezTo>
                    <a:pt x="10780" y="2878"/>
                    <a:pt x="10799" y="2867"/>
                    <a:pt x="10799" y="2861"/>
                  </a:cubicBezTo>
                  <a:cubicBezTo>
                    <a:pt x="10799" y="2856"/>
                    <a:pt x="10780" y="2849"/>
                    <a:pt x="10755" y="2849"/>
                  </a:cubicBezTo>
                  <a:close/>
                  <a:moveTo>
                    <a:pt x="4924" y="5244"/>
                  </a:moveTo>
                  <a:cubicBezTo>
                    <a:pt x="4911" y="5244"/>
                    <a:pt x="4907" y="5259"/>
                    <a:pt x="4914" y="5274"/>
                  </a:cubicBezTo>
                  <a:cubicBezTo>
                    <a:pt x="4922" y="5290"/>
                    <a:pt x="4933" y="5305"/>
                    <a:pt x="4938" y="5305"/>
                  </a:cubicBezTo>
                  <a:cubicBezTo>
                    <a:pt x="4944" y="5305"/>
                    <a:pt x="4948" y="5290"/>
                    <a:pt x="4948" y="5274"/>
                  </a:cubicBezTo>
                  <a:cubicBezTo>
                    <a:pt x="4948" y="5259"/>
                    <a:pt x="4937" y="5244"/>
                    <a:pt x="4924" y="5244"/>
                  </a:cubicBezTo>
                  <a:close/>
                  <a:moveTo>
                    <a:pt x="17778" y="19436"/>
                  </a:moveTo>
                  <a:cubicBezTo>
                    <a:pt x="17756" y="19444"/>
                    <a:pt x="17773" y="19455"/>
                    <a:pt x="17816" y="19455"/>
                  </a:cubicBezTo>
                  <a:cubicBezTo>
                    <a:pt x="17859" y="19455"/>
                    <a:pt x="17876" y="19444"/>
                    <a:pt x="17855" y="19436"/>
                  </a:cubicBezTo>
                  <a:cubicBezTo>
                    <a:pt x="17833" y="19429"/>
                    <a:pt x="17799" y="19429"/>
                    <a:pt x="17778" y="19436"/>
                  </a:cubicBezTo>
                  <a:close/>
                  <a:moveTo>
                    <a:pt x="19566" y="19709"/>
                  </a:moveTo>
                  <a:cubicBezTo>
                    <a:pt x="19564" y="19711"/>
                    <a:pt x="19571" y="19723"/>
                    <a:pt x="19585" y="19746"/>
                  </a:cubicBezTo>
                  <a:cubicBezTo>
                    <a:pt x="19614" y="19793"/>
                    <a:pt x="19628" y="19811"/>
                    <a:pt x="19628" y="19788"/>
                  </a:cubicBezTo>
                  <a:cubicBezTo>
                    <a:pt x="19628" y="19782"/>
                    <a:pt x="19611" y="19755"/>
                    <a:pt x="19590" y="19733"/>
                  </a:cubicBezTo>
                  <a:cubicBezTo>
                    <a:pt x="19572" y="19716"/>
                    <a:pt x="19567" y="19708"/>
                    <a:pt x="19566" y="19709"/>
                  </a:cubicBezTo>
                  <a:close/>
                  <a:moveTo>
                    <a:pt x="18611" y="19746"/>
                  </a:moveTo>
                  <a:cubicBezTo>
                    <a:pt x="18609" y="19751"/>
                    <a:pt x="18596" y="19777"/>
                    <a:pt x="18578" y="19806"/>
                  </a:cubicBezTo>
                  <a:cubicBezTo>
                    <a:pt x="18547" y="19857"/>
                    <a:pt x="18546" y="19861"/>
                    <a:pt x="18592" y="19824"/>
                  </a:cubicBezTo>
                  <a:cubicBezTo>
                    <a:pt x="18619" y="19803"/>
                    <a:pt x="18637" y="19771"/>
                    <a:pt x="18631" y="19758"/>
                  </a:cubicBezTo>
                  <a:cubicBezTo>
                    <a:pt x="18624" y="19744"/>
                    <a:pt x="18614" y="19741"/>
                    <a:pt x="18611" y="19746"/>
                  </a:cubicBezTo>
                  <a:close/>
                  <a:moveTo>
                    <a:pt x="18703" y="19824"/>
                  </a:moveTo>
                  <a:cubicBezTo>
                    <a:pt x="18692" y="19824"/>
                    <a:pt x="18700" y="19848"/>
                    <a:pt x="18722" y="19879"/>
                  </a:cubicBezTo>
                  <a:cubicBezTo>
                    <a:pt x="18745" y="19910"/>
                    <a:pt x="18766" y="19940"/>
                    <a:pt x="18770" y="19940"/>
                  </a:cubicBezTo>
                  <a:cubicBezTo>
                    <a:pt x="18775" y="19940"/>
                    <a:pt x="18767" y="19910"/>
                    <a:pt x="18751" y="19879"/>
                  </a:cubicBezTo>
                  <a:cubicBezTo>
                    <a:pt x="18736" y="19848"/>
                    <a:pt x="18714" y="19824"/>
                    <a:pt x="18703" y="19824"/>
                  </a:cubicBezTo>
                  <a:close/>
                  <a:moveTo>
                    <a:pt x="18067" y="20703"/>
                  </a:moveTo>
                  <a:cubicBezTo>
                    <a:pt x="18028" y="20697"/>
                    <a:pt x="18019" y="20706"/>
                    <a:pt x="18019" y="20752"/>
                  </a:cubicBezTo>
                  <a:cubicBezTo>
                    <a:pt x="18019" y="20798"/>
                    <a:pt x="18028" y="20813"/>
                    <a:pt x="18067" y="20807"/>
                  </a:cubicBezTo>
                  <a:cubicBezTo>
                    <a:pt x="18094" y="20802"/>
                    <a:pt x="18120" y="20775"/>
                    <a:pt x="18120" y="20752"/>
                  </a:cubicBezTo>
                  <a:cubicBezTo>
                    <a:pt x="18120" y="20729"/>
                    <a:pt x="18094" y="20708"/>
                    <a:pt x="18067" y="20703"/>
                  </a:cubicBezTo>
                  <a:close/>
                  <a:moveTo>
                    <a:pt x="20028" y="20752"/>
                  </a:moveTo>
                  <a:lnTo>
                    <a:pt x="20043" y="20928"/>
                  </a:lnTo>
                  <a:cubicBezTo>
                    <a:pt x="20051" y="21023"/>
                    <a:pt x="20057" y="21200"/>
                    <a:pt x="20057" y="21322"/>
                  </a:cubicBezTo>
                  <a:lnTo>
                    <a:pt x="20057" y="21546"/>
                  </a:lnTo>
                  <a:lnTo>
                    <a:pt x="20226" y="21546"/>
                  </a:lnTo>
                  <a:cubicBezTo>
                    <a:pt x="20358" y="21546"/>
                    <a:pt x="20395" y="21536"/>
                    <a:pt x="20395" y="21504"/>
                  </a:cubicBezTo>
                  <a:cubicBezTo>
                    <a:pt x="20395" y="21474"/>
                    <a:pt x="20359" y="21461"/>
                    <a:pt x="20274" y="21455"/>
                  </a:cubicBezTo>
                  <a:lnTo>
                    <a:pt x="20158" y="21443"/>
                  </a:lnTo>
                  <a:lnTo>
                    <a:pt x="20158" y="21322"/>
                  </a:lnTo>
                  <a:lnTo>
                    <a:pt x="20158" y="21195"/>
                  </a:lnTo>
                  <a:lnTo>
                    <a:pt x="20264" y="21182"/>
                  </a:lnTo>
                  <a:cubicBezTo>
                    <a:pt x="20337" y="21177"/>
                    <a:pt x="20370" y="21161"/>
                    <a:pt x="20370" y="21134"/>
                  </a:cubicBezTo>
                  <a:cubicBezTo>
                    <a:pt x="20370" y="21107"/>
                    <a:pt x="20337" y="21091"/>
                    <a:pt x="20264" y="21085"/>
                  </a:cubicBezTo>
                  <a:lnTo>
                    <a:pt x="20158" y="21079"/>
                  </a:lnTo>
                  <a:lnTo>
                    <a:pt x="20158" y="20964"/>
                  </a:lnTo>
                  <a:lnTo>
                    <a:pt x="20158" y="20855"/>
                  </a:lnTo>
                  <a:lnTo>
                    <a:pt x="20274" y="20843"/>
                  </a:lnTo>
                  <a:cubicBezTo>
                    <a:pt x="20359" y="20837"/>
                    <a:pt x="20395" y="20824"/>
                    <a:pt x="20395" y="20794"/>
                  </a:cubicBezTo>
                  <a:cubicBezTo>
                    <a:pt x="20395" y="20762"/>
                    <a:pt x="20356" y="20752"/>
                    <a:pt x="20211" y="20752"/>
                  </a:cubicBezTo>
                  <a:lnTo>
                    <a:pt x="20028" y="20752"/>
                  </a:lnTo>
                  <a:close/>
                  <a:moveTo>
                    <a:pt x="20592" y="20752"/>
                  </a:moveTo>
                  <a:lnTo>
                    <a:pt x="20592" y="21152"/>
                  </a:lnTo>
                  <a:lnTo>
                    <a:pt x="20592" y="21546"/>
                  </a:lnTo>
                  <a:lnTo>
                    <a:pt x="20761" y="21546"/>
                  </a:lnTo>
                  <a:cubicBezTo>
                    <a:pt x="20893" y="21546"/>
                    <a:pt x="20930" y="21536"/>
                    <a:pt x="20930" y="21504"/>
                  </a:cubicBezTo>
                  <a:cubicBezTo>
                    <a:pt x="20930" y="21474"/>
                    <a:pt x="20899" y="21461"/>
                    <a:pt x="20814" y="21455"/>
                  </a:cubicBezTo>
                  <a:lnTo>
                    <a:pt x="20693" y="21443"/>
                  </a:lnTo>
                  <a:lnTo>
                    <a:pt x="20693" y="21322"/>
                  </a:lnTo>
                  <a:lnTo>
                    <a:pt x="20693" y="21195"/>
                  </a:lnTo>
                  <a:lnTo>
                    <a:pt x="20799" y="21182"/>
                  </a:lnTo>
                  <a:cubicBezTo>
                    <a:pt x="20872" y="21177"/>
                    <a:pt x="20910" y="21161"/>
                    <a:pt x="20910" y="21134"/>
                  </a:cubicBezTo>
                  <a:cubicBezTo>
                    <a:pt x="20910" y="21107"/>
                    <a:pt x="20872" y="21091"/>
                    <a:pt x="20799" y="21085"/>
                  </a:cubicBezTo>
                  <a:lnTo>
                    <a:pt x="20693" y="21079"/>
                  </a:lnTo>
                  <a:lnTo>
                    <a:pt x="20693" y="20964"/>
                  </a:lnTo>
                  <a:lnTo>
                    <a:pt x="20693" y="20855"/>
                  </a:lnTo>
                  <a:lnTo>
                    <a:pt x="20814" y="20843"/>
                  </a:lnTo>
                  <a:cubicBezTo>
                    <a:pt x="20899" y="20837"/>
                    <a:pt x="20930" y="20824"/>
                    <a:pt x="20930" y="20794"/>
                  </a:cubicBezTo>
                  <a:cubicBezTo>
                    <a:pt x="20930" y="20762"/>
                    <a:pt x="20893" y="20752"/>
                    <a:pt x="20761" y="20752"/>
                  </a:cubicBezTo>
                  <a:lnTo>
                    <a:pt x="20592" y="20752"/>
                  </a:lnTo>
                  <a:close/>
                  <a:moveTo>
                    <a:pt x="21175" y="20752"/>
                  </a:moveTo>
                  <a:cubicBezTo>
                    <a:pt x="21133" y="20752"/>
                    <a:pt x="21132" y="20776"/>
                    <a:pt x="21132" y="21152"/>
                  </a:cubicBezTo>
                  <a:cubicBezTo>
                    <a:pt x="21132" y="21528"/>
                    <a:pt x="21133" y="21546"/>
                    <a:pt x="21175" y="21546"/>
                  </a:cubicBezTo>
                  <a:cubicBezTo>
                    <a:pt x="21214" y="21546"/>
                    <a:pt x="21224" y="21528"/>
                    <a:pt x="21224" y="21407"/>
                  </a:cubicBezTo>
                  <a:cubicBezTo>
                    <a:pt x="21224" y="21320"/>
                    <a:pt x="21228" y="21280"/>
                    <a:pt x="21248" y="21255"/>
                  </a:cubicBezTo>
                  <a:cubicBezTo>
                    <a:pt x="21241" y="21251"/>
                    <a:pt x="21238" y="21242"/>
                    <a:pt x="21233" y="21225"/>
                  </a:cubicBezTo>
                  <a:cubicBezTo>
                    <a:pt x="21225" y="21198"/>
                    <a:pt x="21229" y="21157"/>
                    <a:pt x="21243" y="21140"/>
                  </a:cubicBezTo>
                  <a:cubicBezTo>
                    <a:pt x="21261" y="21117"/>
                    <a:pt x="21271" y="21123"/>
                    <a:pt x="21281" y="21158"/>
                  </a:cubicBezTo>
                  <a:cubicBezTo>
                    <a:pt x="21289" y="21182"/>
                    <a:pt x="21282" y="21212"/>
                    <a:pt x="21272" y="21231"/>
                  </a:cubicBezTo>
                  <a:cubicBezTo>
                    <a:pt x="21315" y="21207"/>
                    <a:pt x="21345" y="21246"/>
                    <a:pt x="21416" y="21437"/>
                  </a:cubicBezTo>
                  <a:cubicBezTo>
                    <a:pt x="21444" y="21512"/>
                    <a:pt x="21471" y="21546"/>
                    <a:pt x="21513" y="21552"/>
                  </a:cubicBezTo>
                  <a:cubicBezTo>
                    <a:pt x="21545" y="21557"/>
                    <a:pt x="21571" y="21555"/>
                    <a:pt x="21575" y="21552"/>
                  </a:cubicBezTo>
                  <a:cubicBezTo>
                    <a:pt x="21580" y="21549"/>
                    <a:pt x="21544" y="21459"/>
                    <a:pt x="21493" y="21352"/>
                  </a:cubicBezTo>
                  <a:cubicBezTo>
                    <a:pt x="21443" y="21245"/>
                    <a:pt x="21402" y="21147"/>
                    <a:pt x="21402" y="21128"/>
                  </a:cubicBezTo>
                  <a:cubicBezTo>
                    <a:pt x="21402" y="21109"/>
                    <a:pt x="21443" y="21015"/>
                    <a:pt x="21493" y="20922"/>
                  </a:cubicBezTo>
                  <a:lnTo>
                    <a:pt x="21585" y="20752"/>
                  </a:lnTo>
                  <a:lnTo>
                    <a:pt x="21522" y="20758"/>
                  </a:lnTo>
                  <a:cubicBezTo>
                    <a:pt x="21473" y="20765"/>
                    <a:pt x="21437" y="20810"/>
                    <a:pt x="21358" y="20958"/>
                  </a:cubicBezTo>
                  <a:cubicBezTo>
                    <a:pt x="21304" y="21062"/>
                    <a:pt x="21253" y="21142"/>
                    <a:pt x="21243" y="21134"/>
                  </a:cubicBezTo>
                  <a:cubicBezTo>
                    <a:pt x="21232" y="21126"/>
                    <a:pt x="21224" y="21034"/>
                    <a:pt x="21224" y="20934"/>
                  </a:cubicBezTo>
                  <a:cubicBezTo>
                    <a:pt x="21224" y="20771"/>
                    <a:pt x="21216" y="20752"/>
                    <a:pt x="21175" y="20752"/>
                  </a:cubicBezTo>
                  <a:close/>
                  <a:moveTo>
                    <a:pt x="19725" y="20758"/>
                  </a:moveTo>
                  <a:cubicBezTo>
                    <a:pt x="19639" y="20751"/>
                    <a:pt x="19515" y="20768"/>
                    <a:pt x="19460" y="20800"/>
                  </a:cubicBezTo>
                  <a:cubicBezTo>
                    <a:pt x="19271" y="20913"/>
                    <a:pt x="19273" y="21407"/>
                    <a:pt x="19460" y="21528"/>
                  </a:cubicBezTo>
                  <a:cubicBezTo>
                    <a:pt x="19513" y="21563"/>
                    <a:pt x="19568" y="21568"/>
                    <a:pt x="19676" y="21558"/>
                  </a:cubicBezTo>
                  <a:cubicBezTo>
                    <a:pt x="19757" y="21551"/>
                    <a:pt x="19823" y="21546"/>
                    <a:pt x="19826" y="21546"/>
                  </a:cubicBezTo>
                  <a:cubicBezTo>
                    <a:pt x="19829" y="21546"/>
                    <a:pt x="19831" y="21453"/>
                    <a:pt x="19831" y="21340"/>
                  </a:cubicBezTo>
                  <a:lnTo>
                    <a:pt x="19831" y="21134"/>
                  </a:lnTo>
                  <a:lnTo>
                    <a:pt x="19720" y="21134"/>
                  </a:lnTo>
                  <a:cubicBezTo>
                    <a:pt x="19626" y="21132"/>
                    <a:pt x="19609" y="21140"/>
                    <a:pt x="19609" y="21182"/>
                  </a:cubicBezTo>
                  <a:cubicBezTo>
                    <a:pt x="19609" y="21217"/>
                    <a:pt x="19630" y="21231"/>
                    <a:pt x="19672" y="21237"/>
                  </a:cubicBezTo>
                  <a:cubicBezTo>
                    <a:pt x="19722" y="21244"/>
                    <a:pt x="19734" y="21263"/>
                    <a:pt x="19739" y="21334"/>
                  </a:cubicBezTo>
                  <a:cubicBezTo>
                    <a:pt x="19748" y="21449"/>
                    <a:pt x="19698" y="21503"/>
                    <a:pt x="19599" y="21479"/>
                  </a:cubicBezTo>
                  <a:cubicBezTo>
                    <a:pt x="19491" y="21454"/>
                    <a:pt x="19447" y="21370"/>
                    <a:pt x="19435" y="21195"/>
                  </a:cubicBezTo>
                  <a:cubicBezTo>
                    <a:pt x="19426" y="21056"/>
                    <a:pt x="19430" y="21038"/>
                    <a:pt x="19498" y="20940"/>
                  </a:cubicBezTo>
                  <a:cubicBezTo>
                    <a:pt x="19570" y="20837"/>
                    <a:pt x="19578" y="20834"/>
                    <a:pt x="19691" y="20849"/>
                  </a:cubicBezTo>
                  <a:cubicBezTo>
                    <a:pt x="19777" y="20860"/>
                    <a:pt x="19808" y="20852"/>
                    <a:pt x="19816" y="20825"/>
                  </a:cubicBezTo>
                  <a:cubicBezTo>
                    <a:pt x="19823" y="20804"/>
                    <a:pt x="19816" y="20779"/>
                    <a:pt x="19797" y="20770"/>
                  </a:cubicBezTo>
                  <a:cubicBezTo>
                    <a:pt x="19780" y="20762"/>
                    <a:pt x="19753" y="20760"/>
                    <a:pt x="19725" y="20758"/>
                  </a:cubicBezTo>
                  <a:close/>
                  <a:moveTo>
                    <a:pt x="17190" y="20952"/>
                  </a:moveTo>
                  <a:cubicBezTo>
                    <a:pt x="17175" y="20958"/>
                    <a:pt x="17192" y="21037"/>
                    <a:pt x="17228" y="21201"/>
                  </a:cubicBezTo>
                  <a:cubicBezTo>
                    <a:pt x="17234" y="21189"/>
                    <a:pt x="17234" y="21178"/>
                    <a:pt x="17243" y="21164"/>
                  </a:cubicBezTo>
                  <a:cubicBezTo>
                    <a:pt x="17259" y="21138"/>
                    <a:pt x="17277" y="21125"/>
                    <a:pt x="17291" y="21116"/>
                  </a:cubicBezTo>
                  <a:cubicBezTo>
                    <a:pt x="17272" y="20989"/>
                    <a:pt x="17258" y="20952"/>
                    <a:pt x="17218" y="20952"/>
                  </a:cubicBezTo>
                  <a:cubicBezTo>
                    <a:pt x="17204" y="20952"/>
                    <a:pt x="17196" y="20949"/>
                    <a:pt x="17190" y="20952"/>
                  </a:cubicBezTo>
                  <a:close/>
                  <a:moveTo>
                    <a:pt x="17840" y="20952"/>
                  </a:moveTo>
                  <a:cubicBezTo>
                    <a:pt x="17803" y="20952"/>
                    <a:pt x="17792" y="20984"/>
                    <a:pt x="17763" y="21146"/>
                  </a:cubicBezTo>
                  <a:cubicBezTo>
                    <a:pt x="17744" y="21254"/>
                    <a:pt x="17725" y="21365"/>
                    <a:pt x="17725" y="21389"/>
                  </a:cubicBezTo>
                  <a:cubicBezTo>
                    <a:pt x="17725" y="21444"/>
                    <a:pt x="17683" y="21472"/>
                    <a:pt x="17672" y="21425"/>
                  </a:cubicBezTo>
                  <a:cubicBezTo>
                    <a:pt x="17666" y="21405"/>
                    <a:pt x="17644" y="21291"/>
                    <a:pt x="17623" y="21170"/>
                  </a:cubicBezTo>
                  <a:cubicBezTo>
                    <a:pt x="17588" y="20958"/>
                    <a:pt x="17584" y="20950"/>
                    <a:pt x="17527" y="20958"/>
                  </a:cubicBezTo>
                  <a:cubicBezTo>
                    <a:pt x="17512" y="20960"/>
                    <a:pt x="17503" y="20963"/>
                    <a:pt x="17493" y="20970"/>
                  </a:cubicBezTo>
                  <a:cubicBezTo>
                    <a:pt x="17512" y="20966"/>
                    <a:pt x="17530" y="20988"/>
                    <a:pt x="17532" y="21043"/>
                  </a:cubicBezTo>
                  <a:cubicBezTo>
                    <a:pt x="17532" y="21046"/>
                    <a:pt x="17532" y="21052"/>
                    <a:pt x="17532" y="21055"/>
                  </a:cubicBezTo>
                  <a:cubicBezTo>
                    <a:pt x="17535" y="21054"/>
                    <a:pt x="17538" y="21050"/>
                    <a:pt x="17541" y="21055"/>
                  </a:cubicBezTo>
                  <a:cubicBezTo>
                    <a:pt x="17551" y="21069"/>
                    <a:pt x="17578" y="21190"/>
                    <a:pt x="17599" y="21322"/>
                  </a:cubicBezTo>
                  <a:cubicBezTo>
                    <a:pt x="17637" y="21553"/>
                    <a:pt x="17643" y="21561"/>
                    <a:pt x="17700" y="21558"/>
                  </a:cubicBezTo>
                  <a:cubicBezTo>
                    <a:pt x="17755" y="21555"/>
                    <a:pt x="17761" y="21533"/>
                    <a:pt x="17806" y="21328"/>
                  </a:cubicBezTo>
                  <a:cubicBezTo>
                    <a:pt x="17890" y="20954"/>
                    <a:pt x="17891" y="20952"/>
                    <a:pt x="17840" y="20952"/>
                  </a:cubicBezTo>
                  <a:close/>
                  <a:moveTo>
                    <a:pt x="18062" y="20952"/>
                  </a:moveTo>
                  <a:cubicBezTo>
                    <a:pt x="18020" y="20952"/>
                    <a:pt x="18019" y="20970"/>
                    <a:pt x="18019" y="21243"/>
                  </a:cubicBezTo>
                  <a:cubicBezTo>
                    <a:pt x="18019" y="21403"/>
                    <a:pt x="18021" y="21543"/>
                    <a:pt x="18028" y="21552"/>
                  </a:cubicBezTo>
                  <a:cubicBezTo>
                    <a:pt x="18036" y="21562"/>
                    <a:pt x="18059" y="21561"/>
                    <a:pt x="18076" y="21552"/>
                  </a:cubicBezTo>
                  <a:cubicBezTo>
                    <a:pt x="18101" y="21541"/>
                    <a:pt x="18105" y="21468"/>
                    <a:pt x="18105" y="21243"/>
                  </a:cubicBezTo>
                  <a:cubicBezTo>
                    <a:pt x="18105" y="20969"/>
                    <a:pt x="18104" y="20952"/>
                    <a:pt x="18062" y="20952"/>
                  </a:cubicBezTo>
                  <a:close/>
                  <a:moveTo>
                    <a:pt x="18457" y="20952"/>
                  </a:moveTo>
                  <a:cubicBezTo>
                    <a:pt x="18339" y="20951"/>
                    <a:pt x="18283" y="20993"/>
                    <a:pt x="18284" y="21085"/>
                  </a:cubicBezTo>
                  <a:cubicBezTo>
                    <a:pt x="18284" y="21183"/>
                    <a:pt x="18302" y="21214"/>
                    <a:pt x="18385" y="21267"/>
                  </a:cubicBezTo>
                  <a:cubicBezTo>
                    <a:pt x="18422" y="21291"/>
                    <a:pt x="18473" y="21339"/>
                    <a:pt x="18496" y="21370"/>
                  </a:cubicBezTo>
                  <a:cubicBezTo>
                    <a:pt x="18535" y="21425"/>
                    <a:pt x="18532" y="21427"/>
                    <a:pt x="18486" y="21467"/>
                  </a:cubicBezTo>
                  <a:cubicBezTo>
                    <a:pt x="18452" y="21497"/>
                    <a:pt x="18416" y="21501"/>
                    <a:pt x="18361" y="21486"/>
                  </a:cubicBezTo>
                  <a:cubicBezTo>
                    <a:pt x="18303" y="21469"/>
                    <a:pt x="18284" y="21476"/>
                    <a:pt x="18284" y="21504"/>
                  </a:cubicBezTo>
                  <a:cubicBezTo>
                    <a:pt x="18284" y="21524"/>
                    <a:pt x="18297" y="21544"/>
                    <a:pt x="18313" y="21552"/>
                  </a:cubicBezTo>
                  <a:cubicBezTo>
                    <a:pt x="18364" y="21578"/>
                    <a:pt x="18483" y="21572"/>
                    <a:pt x="18539" y="21540"/>
                  </a:cubicBezTo>
                  <a:cubicBezTo>
                    <a:pt x="18611" y="21499"/>
                    <a:pt x="18633" y="21392"/>
                    <a:pt x="18587" y="21304"/>
                  </a:cubicBezTo>
                  <a:cubicBezTo>
                    <a:pt x="18568" y="21267"/>
                    <a:pt x="18537" y="21237"/>
                    <a:pt x="18520" y="21237"/>
                  </a:cubicBezTo>
                  <a:cubicBezTo>
                    <a:pt x="18502" y="21237"/>
                    <a:pt x="18463" y="21203"/>
                    <a:pt x="18428" y="21164"/>
                  </a:cubicBezTo>
                  <a:cubicBezTo>
                    <a:pt x="18368" y="21097"/>
                    <a:pt x="18365" y="21093"/>
                    <a:pt x="18404" y="21055"/>
                  </a:cubicBezTo>
                  <a:cubicBezTo>
                    <a:pt x="18433" y="21027"/>
                    <a:pt x="18464" y="21020"/>
                    <a:pt x="18510" y="21037"/>
                  </a:cubicBezTo>
                  <a:cubicBezTo>
                    <a:pt x="18551" y="21052"/>
                    <a:pt x="18583" y="21049"/>
                    <a:pt x="18592" y="21031"/>
                  </a:cubicBezTo>
                  <a:cubicBezTo>
                    <a:pt x="18614" y="20987"/>
                    <a:pt x="18553" y="20953"/>
                    <a:pt x="18457" y="20952"/>
                  </a:cubicBezTo>
                  <a:close/>
                  <a:moveTo>
                    <a:pt x="18987" y="20952"/>
                  </a:moveTo>
                  <a:cubicBezTo>
                    <a:pt x="18915" y="20946"/>
                    <a:pt x="18855" y="20973"/>
                    <a:pt x="18814" y="21025"/>
                  </a:cubicBezTo>
                  <a:cubicBezTo>
                    <a:pt x="18768" y="21083"/>
                    <a:pt x="18756" y="21117"/>
                    <a:pt x="18756" y="21255"/>
                  </a:cubicBezTo>
                  <a:cubicBezTo>
                    <a:pt x="18756" y="21423"/>
                    <a:pt x="18795" y="21508"/>
                    <a:pt x="18891" y="21552"/>
                  </a:cubicBezTo>
                  <a:cubicBezTo>
                    <a:pt x="18977" y="21592"/>
                    <a:pt x="19137" y="21561"/>
                    <a:pt x="19137" y="21504"/>
                  </a:cubicBezTo>
                  <a:cubicBezTo>
                    <a:pt x="19137" y="21482"/>
                    <a:pt x="19112" y="21472"/>
                    <a:pt x="19069" y="21479"/>
                  </a:cubicBezTo>
                  <a:cubicBezTo>
                    <a:pt x="18970" y="21498"/>
                    <a:pt x="18893" y="21465"/>
                    <a:pt x="18872" y="21395"/>
                  </a:cubicBezTo>
                  <a:cubicBezTo>
                    <a:pt x="18842" y="21296"/>
                    <a:pt x="18879" y="21261"/>
                    <a:pt x="19026" y="21261"/>
                  </a:cubicBezTo>
                  <a:cubicBezTo>
                    <a:pt x="19151" y="21261"/>
                    <a:pt x="19161" y="21260"/>
                    <a:pt x="19161" y="21195"/>
                  </a:cubicBezTo>
                  <a:cubicBezTo>
                    <a:pt x="19161" y="21090"/>
                    <a:pt x="19113" y="20988"/>
                    <a:pt x="19060" y="20970"/>
                  </a:cubicBezTo>
                  <a:cubicBezTo>
                    <a:pt x="19033" y="20961"/>
                    <a:pt x="19011" y="20954"/>
                    <a:pt x="18987" y="2095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01" name="Rectangle"/>
            <p:cNvSpPr/>
            <p:nvPr/>
          </p:nvSpPr>
          <p:spPr>
            <a:xfrm>
              <a:off x="1401091" y="1358020"/>
              <a:ext cx="516860" cy="119081"/>
            </a:xfrm>
            <a:prstGeom prst="rect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pic>
        <p:nvPicPr>
          <p:cNvPr id="303" name="chocolate240.tiff" descr="chocolate240.tif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52050" y="7162800"/>
            <a:ext cx="1714500" cy="1371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peetsey"/>
          <p:cNvSpPr txBox="1"/>
          <p:nvPr/>
        </p:nvSpPr>
        <p:spPr>
          <a:xfrm>
            <a:off x="1523479" y="4064000"/>
            <a:ext cx="1569806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peetsey</a:t>
            </a:r>
          </a:p>
        </p:txBody>
      </p:sp>
      <p:sp>
        <p:nvSpPr>
          <p:cNvPr id="305" name="burgeyryn"/>
          <p:cNvSpPr txBox="1"/>
          <p:nvPr/>
        </p:nvSpPr>
        <p:spPr>
          <a:xfrm>
            <a:off x="3995107" y="4165600"/>
            <a:ext cx="1936197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1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burgeyryn</a:t>
            </a:r>
          </a:p>
        </p:txBody>
      </p:sp>
      <p:sp>
        <p:nvSpPr>
          <p:cNvPr id="306" name="shocklaid"/>
          <p:cNvSpPr txBox="1"/>
          <p:nvPr/>
        </p:nvSpPr>
        <p:spPr>
          <a:xfrm>
            <a:off x="10017900" y="8559800"/>
            <a:ext cx="180320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shocklaid</a:t>
            </a:r>
          </a:p>
        </p:txBody>
      </p:sp>
      <p:sp>
        <p:nvSpPr>
          <p:cNvPr id="307" name="feill"/>
          <p:cNvSpPr txBox="1"/>
          <p:nvPr/>
        </p:nvSpPr>
        <p:spPr>
          <a:xfrm>
            <a:off x="1855409" y="6273800"/>
            <a:ext cx="856178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feill</a:t>
            </a:r>
          </a:p>
        </p:txBody>
      </p:sp>
      <p:sp>
        <p:nvSpPr>
          <p:cNvPr id="308" name="eeast"/>
          <p:cNvSpPr txBox="1"/>
          <p:nvPr/>
        </p:nvSpPr>
        <p:spPr>
          <a:xfrm>
            <a:off x="10046059" y="3987800"/>
            <a:ext cx="113727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eeast</a:t>
            </a:r>
          </a:p>
        </p:txBody>
      </p:sp>
      <p:sp>
        <p:nvSpPr>
          <p:cNvPr id="309" name="spollagyn"/>
          <p:cNvSpPr txBox="1"/>
          <p:nvPr/>
        </p:nvSpPr>
        <p:spPr>
          <a:xfrm>
            <a:off x="6830396" y="4216400"/>
            <a:ext cx="182821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spollagyn</a:t>
            </a:r>
          </a:p>
        </p:txBody>
      </p:sp>
      <p:sp>
        <p:nvSpPr>
          <p:cNvPr id="310" name="lossreeyn"/>
          <p:cNvSpPr txBox="1"/>
          <p:nvPr/>
        </p:nvSpPr>
        <p:spPr>
          <a:xfrm>
            <a:off x="4133599" y="6451600"/>
            <a:ext cx="183701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lossreeyn</a:t>
            </a:r>
          </a:p>
        </p:txBody>
      </p:sp>
      <p:sp>
        <p:nvSpPr>
          <p:cNvPr id="311" name="ooyllyn"/>
          <p:cNvSpPr txBox="1"/>
          <p:nvPr/>
        </p:nvSpPr>
        <p:spPr>
          <a:xfrm>
            <a:off x="1589524" y="8636000"/>
            <a:ext cx="143875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ooyllyn</a:t>
            </a:r>
          </a:p>
        </p:txBody>
      </p:sp>
      <p:sp>
        <p:nvSpPr>
          <p:cNvPr id="312" name="arran"/>
          <p:cNvSpPr txBox="1"/>
          <p:nvPr/>
        </p:nvSpPr>
        <p:spPr>
          <a:xfrm>
            <a:off x="7360610" y="6426200"/>
            <a:ext cx="112338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arran</a:t>
            </a:r>
          </a:p>
        </p:txBody>
      </p:sp>
      <p:sp>
        <p:nvSpPr>
          <p:cNvPr id="313" name="caashey"/>
          <p:cNvSpPr txBox="1"/>
          <p:nvPr/>
        </p:nvSpPr>
        <p:spPr>
          <a:xfrm>
            <a:off x="10118159" y="6273800"/>
            <a:ext cx="160268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caashey</a:t>
            </a:r>
          </a:p>
        </p:txBody>
      </p:sp>
      <p:sp>
        <p:nvSpPr>
          <p:cNvPr id="314" name="noiridyn"/>
          <p:cNvSpPr txBox="1"/>
          <p:nvPr/>
        </p:nvSpPr>
        <p:spPr>
          <a:xfrm>
            <a:off x="4287904" y="8547100"/>
            <a:ext cx="163000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noiridyn</a:t>
            </a:r>
          </a:p>
        </p:txBody>
      </p:sp>
      <p:sp>
        <p:nvSpPr>
          <p:cNvPr id="315" name="pronnagyn"/>
          <p:cNvSpPr txBox="1"/>
          <p:nvPr/>
        </p:nvSpPr>
        <p:spPr>
          <a:xfrm>
            <a:off x="7186185" y="8559800"/>
            <a:ext cx="203104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pronnagyn</a:t>
            </a:r>
          </a:p>
        </p:txBody>
      </p:sp>
      <p:sp>
        <p:nvSpPr>
          <p:cNvPr id="316" name="Cre t’ou gee? - Ta mee gee..."/>
          <p:cNvSpPr txBox="1"/>
          <p:nvPr/>
        </p:nvSpPr>
        <p:spPr>
          <a:xfrm>
            <a:off x="-130582" y="819587"/>
            <a:ext cx="1203960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7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5400" dirty="0" err="1"/>
              <a:t>Cre</a:t>
            </a:r>
            <a:r>
              <a:rPr sz="5400" dirty="0"/>
              <a:t> </a:t>
            </a:r>
            <a:r>
              <a:rPr sz="5400" dirty="0" err="1"/>
              <a:t>t’ou</a:t>
            </a:r>
            <a:r>
              <a:rPr sz="5400" dirty="0"/>
              <a:t> gee?</a:t>
            </a:r>
            <a:r>
              <a:rPr dirty="0"/>
              <a:t> - </a:t>
            </a:r>
            <a:r>
              <a:rPr sz="5500" dirty="0"/>
              <a:t>Ta </a:t>
            </a:r>
            <a:r>
              <a:rPr sz="5500" dirty="0" err="1"/>
              <a:t>mee</a:t>
            </a:r>
            <a:r>
              <a:rPr sz="5500" dirty="0"/>
              <a:t> gee...</a:t>
            </a:r>
            <a:r>
              <a:rPr sz="4800" dirty="0"/>
              <a:t> </a:t>
            </a:r>
          </a:p>
        </p:txBody>
      </p:sp>
      <p:sp>
        <p:nvSpPr>
          <p:cNvPr id="29" name="gee">
            <a:extLst>
              <a:ext uri="{FF2B5EF4-FFF2-40B4-BE49-F238E27FC236}">
                <a16:creationId xmlns:a16="http://schemas.microsoft.com/office/drawing/2014/main" id="{840D73D0-B793-374E-A889-A92E9D2D439A}"/>
              </a:ext>
            </a:extLst>
          </p:cNvPr>
          <p:cNvSpPr txBox="1"/>
          <p:nvPr/>
        </p:nvSpPr>
        <p:spPr>
          <a:xfrm>
            <a:off x="990371" y="2015878"/>
            <a:ext cx="950260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9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11800"/>
            </a:pPr>
            <a:r>
              <a:rPr lang="en-GB" sz="4000" dirty="0"/>
              <a:t>What are you eating? – I am eating …….</a:t>
            </a:r>
            <a:endParaRPr sz="4000" dirty="0"/>
          </a:p>
        </p:txBody>
      </p:sp>
      <p:pic>
        <p:nvPicPr>
          <p:cNvPr id="2" name="cre t'ou gee?.mp3" descr="cre t'ou gee?.mp3">
            <a:hlinkClick r:id="" action="ppaction://media"/>
            <a:extLst>
              <a:ext uri="{FF2B5EF4-FFF2-40B4-BE49-F238E27FC236}">
                <a16:creationId xmlns:a16="http://schemas.microsoft.com/office/drawing/2014/main" id="{A9EE92CD-025A-AF47-8E88-189FE7298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0643" y="441913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4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" objId="2"/>
        <p14:stopEvt time="3227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drinkingwater.jpg" descr="drinkingwa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300" y="2032000"/>
            <a:ext cx="6921500" cy="692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ushtey.mov" descr="ushtey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3208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ushtey"/>
          <p:cNvSpPr txBox="1"/>
          <p:nvPr/>
        </p:nvSpPr>
        <p:spPr>
          <a:xfrm>
            <a:off x="4489732" y="1123157"/>
            <a:ext cx="2571477" cy="1169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ushtey</a:t>
            </a:r>
          </a:p>
        </p:txBody>
      </p:sp>
    </p:spTree>
  </p:cSld>
  <p:clrMapOvr>
    <a:masterClrMapping/>
  </p:clrMapOvr>
  <p:transition spd="med" advTm="320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" fill="hold"/>
                                        <p:tgtEl>
                                          <p:spTgt spid="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39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439"/>
        <p14:stopEvt time="1274" objId="439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manx milk__________wi640he480moletterboxbgwhite.jpg" descr="manx milk__________wi640he480moletterboxbgwhit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60291" y="2112385"/>
            <a:ext cx="3469831" cy="6858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419" extrusionOk="0">
                <a:moveTo>
                  <a:pt x="4399" y="1"/>
                </a:moveTo>
                <a:cubicBezTo>
                  <a:pt x="2525" y="8"/>
                  <a:pt x="1965" y="55"/>
                  <a:pt x="1530" y="185"/>
                </a:cubicBezTo>
                <a:cubicBezTo>
                  <a:pt x="1056" y="325"/>
                  <a:pt x="897" y="497"/>
                  <a:pt x="976" y="791"/>
                </a:cubicBezTo>
                <a:lnTo>
                  <a:pt x="1025" y="965"/>
                </a:lnTo>
                <a:lnTo>
                  <a:pt x="1170" y="794"/>
                </a:lnTo>
                <a:cubicBezTo>
                  <a:pt x="1324" y="612"/>
                  <a:pt x="1404" y="609"/>
                  <a:pt x="2222" y="771"/>
                </a:cubicBezTo>
                <a:cubicBezTo>
                  <a:pt x="2422" y="810"/>
                  <a:pt x="2967" y="903"/>
                  <a:pt x="3433" y="975"/>
                </a:cubicBezTo>
                <a:cubicBezTo>
                  <a:pt x="4023" y="1067"/>
                  <a:pt x="4448" y="1098"/>
                  <a:pt x="4827" y="1075"/>
                </a:cubicBezTo>
                <a:cubicBezTo>
                  <a:pt x="5127" y="1056"/>
                  <a:pt x="5514" y="1042"/>
                  <a:pt x="5687" y="1047"/>
                </a:cubicBezTo>
                <a:cubicBezTo>
                  <a:pt x="5862" y="1052"/>
                  <a:pt x="6093" y="1006"/>
                  <a:pt x="6211" y="941"/>
                </a:cubicBezTo>
                <a:cubicBezTo>
                  <a:pt x="6371" y="852"/>
                  <a:pt x="6524" y="832"/>
                  <a:pt x="6837" y="858"/>
                </a:cubicBezTo>
                <a:cubicBezTo>
                  <a:pt x="7249" y="891"/>
                  <a:pt x="7313" y="858"/>
                  <a:pt x="7258" y="646"/>
                </a:cubicBezTo>
                <a:cubicBezTo>
                  <a:pt x="7247" y="604"/>
                  <a:pt x="7379" y="538"/>
                  <a:pt x="7549" y="499"/>
                </a:cubicBezTo>
                <a:cubicBezTo>
                  <a:pt x="7838" y="433"/>
                  <a:pt x="7846" y="420"/>
                  <a:pt x="7659" y="316"/>
                </a:cubicBezTo>
                <a:cubicBezTo>
                  <a:pt x="7418" y="182"/>
                  <a:pt x="7517" y="156"/>
                  <a:pt x="8374" y="121"/>
                </a:cubicBezTo>
                <a:cubicBezTo>
                  <a:pt x="9672" y="70"/>
                  <a:pt x="8970" y="20"/>
                  <a:pt x="6753" y="7"/>
                </a:cubicBezTo>
                <a:cubicBezTo>
                  <a:pt x="5793" y="2"/>
                  <a:pt x="5023" y="-1"/>
                  <a:pt x="4399" y="1"/>
                </a:cubicBezTo>
                <a:close/>
                <a:moveTo>
                  <a:pt x="14067" y="25"/>
                </a:moveTo>
                <a:cubicBezTo>
                  <a:pt x="14009" y="25"/>
                  <a:pt x="13910" y="43"/>
                  <a:pt x="13791" y="82"/>
                </a:cubicBezTo>
                <a:cubicBezTo>
                  <a:pt x="13635" y="133"/>
                  <a:pt x="13637" y="142"/>
                  <a:pt x="13814" y="142"/>
                </a:cubicBezTo>
                <a:cubicBezTo>
                  <a:pt x="13926" y="143"/>
                  <a:pt x="14053" y="115"/>
                  <a:pt x="14094" y="82"/>
                </a:cubicBezTo>
                <a:cubicBezTo>
                  <a:pt x="14142" y="43"/>
                  <a:pt x="14125" y="25"/>
                  <a:pt x="14067" y="25"/>
                </a:cubicBezTo>
                <a:close/>
                <a:moveTo>
                  <a:pt x="10144" y="28"/>
                </a:moveTo>
                <a:cubicBezTo>
                  <a:pt x="10078" y="28"/>
                  <a:pt x="10009" y="32"/>
                  <a:pt x="9950" y="40"/>
                </a:cubicBezTo>
                <a:cubicBezTo>
                  <a:pt x="9832" y="55"/>
                  <a:pt x="9898" y="69"/>
                  <a:pt x="10097" y="71"/>
                </a:cubicBezTo>
                <a:cubicBezTo>
                  <a:pt x="10297" y="72"/>
                  <a:pt x="10394" y="59"/>
                  <a:pt x="10312" y="42"/>
                </a:cubicBezTo>
                <a:cubicBezTo>
                  <a:pt x="10271" y="34"/>
                  <a:pt x="10210" y="29"/>
                  <a:pt x="10144" y="28"/>
                </a:cubicBezTo>
                <a:close/>
                <a:moveTo>
                  <a:pt x="15996" y="40"/>
                </a:moveTo>
                <a:cubicBezTo>
                  <a:pt x="15566" y="41"/>
                  <a:pt x="15132" y="59"/>
                  <a:pt x="15067" y="92"/>
                </a:cubicBezTo>
                <a:cubicBezTo>
                  <a:pt x="15029" y="111"/>
                  <a:pt x="15440" y="130"/>
                  <a:pt x="15981" y="136"/>
                </a:cubicBezTo>
                <a:cubicBezTo>
                  <a:pt x="16635" y="144"/>
                  <a:pt x="16936" y="128"/>
                  <a:pt x="16885" y="85"/>
                </a:cubicBezTo>
                <a:cubicBezTo>
                  <a:pt x="16845" y="53"/>
                  <a:pt x="16425" y="38"/>
                  <a:pt x="15996" y="40"/>
                </a:cubicBezTo>
                <a:close/>
                <a:moveTo>
                  <a:pt x="12250" y="43"/>
                </a:moveTo>
                <a:cubicBezTo>
                  <a:pt x="12228" y="48"/>
                  <a:pt x="12218" y="60"/>
                  <a:pt x="12218" y="78"/>
                </a:cubicBezTo>
                <a:cubicBezTo>
                  <a:pt x="12218" y="114"/>
                  <a:pt x="12272" y="142"/>
                  <a:pt x="12338" y="142"/>
                </a:cubicBezTo>
                <a:cubicBezTo>
                  <a:pt x="12405" y="142"/>
                  <a:pt x="12459" y="131"/>
                  <a:pt x="12459" y="116"/>
                </a:cubicBezTo>
                <a:cubicBezTo>
                  <a:pt x="12459" y="102"/>
                  <a:pt x="12405" y="71"/>
                  <a:pt x="12338" y="51"/>
                </a:cubicBezTo>
                <a:cubicBezTo>
                  <a:pt x="12305" y="40"/>
                  <a:pt x="12272" y="38"/>
                  <a:pt x="12250" y="43"/>
                </a:cubicBezTo>
                <a:close/>
                <a:moveTo>
                  <a:pt x="18069" y="82"/>
                </a:moveTo>
                <a:cubicBezTo>
                  <a:pt x="17756" y="82"/>
                  <a:pt x="17755" y="84"/>
                  <a:pt x="17980" y="171"/>
                </a:cubicBezTo>
                <a:cubicBezTo>
                  <a:pt x="18251" y="275"/>
                  <a:pt x="18576" y="268"/>
                  <a:pt x="18576" y="157"/>
                </a:cubicBezTo>
                <a:cubicBezTo>
                  <a:pt x="18576" y="116"/>
                  <a:pt x="18538" y="82"/>
                  <a:pt x="18488" y="82"/>
                </a:cubicBezTo>
                <a:cubicBezTo>
                  <a:pt x="18438" y="82"/>
                  <a:pt x="18248" y="82"/>
                  <a:pt x="18069" y="82"/>
                </a:cubicBezTo>
                <a:close/>
                <a:moveTo>
                  <a:pt x="19158" y="264"/>
                </a:moveTo>
                <a:cubicBezTo>
                  <a:pt x="19141" y="264"/>
                  <a:pt x="19149" y="296"/>
                  <a:pt x="19172" y="356"/>
                </a:cubicBezTo>
                <a:cubicBezTo>
                  <a:pt x="19198" y="423"/>
                  <a:pt x="19257" y="539"/>
                  <a:pt x="19305" y="615"/>
                </a:cubicBezTo>
                <a:cubicBezTo>
                  <a:pt x="19417" y="791"/>
                  <a:pt x="19485" y="789"/>
                  <a:pt x="19485" y="611"/>
                </a:cubicBezTo>
                <a:cubicBezTo>
                  <a:pt x="19485" y="534"/>
                  <a:pt x="19404" y="417"/>
                  <a:pt x="19305" y="352"/>
                </a:cubicBezTo>
                <a:cubicBezTo>
                  <a:pt x="19217" y="294"/>
                  <a:pt x="19175" y="264"/>
                  <a:pt x="19158" y="264"/>
                </a:cubicBezTo>
                <a:close/>
                <a:moveTo>
                  <a:pt x="941" y="1089"/>
                </a:moveTo>
                <a:cubicBezTo>
                  <a:pt x="884" y="1107"/>
                  <a:pt x="872" y="1163"/>
                  <a:pt x="909" y="1212"/>
                </a:cubicBezTo>
                <a:cubicBezTo>
                  <a:pt x="947" y="1261"/>
                  <a:pt x="1022" y="1287"/>
                  <a:pt x="1079" y="1269"/>
                </a:cubicBezTo>
                <a:cubicBezTo>
                  <a:pt x="1136" y="1252"/>
                  <a:pt x="1151" y="1195"/>
                  <a:pt x="1114" y="1146"/>
                </a:cubicBezTo>
                <a:cubicBezTo>
                  <a:pt x="1076" y="1097"/>
                  <a:pt x="998" y="1072"/>
                  <a:pt x="941" y="1089"/>
                </a:cubicBezTo>
                <a:close/>
                <a:moveTo>
                  <a:pt x="3478" y="1490"/>
                </a:moveTo>
                <a:cubicBezTo>
                  <a:pt x="3278" y="1494"/>
                  <a:pt x="3251" y="1526"/>
                  <a:pt x="3251" y="1624"/>
                </a:cubicBezTo>
                <a:cubicBezTo>
                  <a:pt x="3251" y="1703"/>
                  <a:pt x="3285" y="1787"/>
                  <a:pt x="3328" y="1808"/>
                </a:cubicBezTo>
                <a:cubicBezTo>
                  <a:pt x="3370" y="1830"/>
                  <a:pt x="3507" y="1817"/>
                  <a:pt x="3633" y="1784"/>
                </a:cubicBezTo>
                <a:cubicBezTo>
                  <a:pt x="3759" y="1750"/>
                  <a:pt x="3917" y="1738"/>
                  <a:pt x="3983" y="1759"/>
                </a:cubicBezTo>
                <a:cubicBezTo>
                  <a:pt x="4048" y="1779"/>
                  <a:pt x="4101" y="1770"/>
                  <a:pt x="4101" y="1738"/>
                </a:cubicBezTo>
                <a:cubicBezTo>
                  <a:pt x="4101" y="1705"/>
                  <a:pt x="4129" y="1639"/>
                  <a:pt x="4165" y="1593"/>
                </a:cubicBezTo>
                <a:cubicBezTo>
                  <a:pt x="4212" y="1531"/>
                  <a:pt x="4100" y="1504"/>
                  <a:pt x="3741" y="1494"/>
                </a:cubicBezTo>
                <a:cubicBezTo>
                  <a:pt x="3631" y="1490"/>
                  <a:pt x="3544" y="1488"/>
                  <a:pt x="3478" y="1490"/>
                </a:cubicBezTo>
                <a:close/>
                <a:moveTo>
                  <a:pt x="2123" y="1497"/>
                </a:moveTo>
                <a:cubicBezTo>
                  <a:pt x="1505" y="1512"/>
                  <a:pt x="1369" y="1534"/>
                  <a:pt x="1333" y="1629"/>
                </a:cubicBezTo>
                <a:cubicBezTo>
                  <a:pt x="1309" y="1692"/>
                  <a:pt x="1364" y="1769"/>
                  <a:pt x="1453" y="1797"/>
                </a:cubicBezTo>
                <a:cubicBezTo>
                  <a:pt x="1669" y="1866"/>
                  <a:pt x="1765" y="1862"/>
                  <a:pt x="1857" y="1787"/>
                </a:cubicBezTo>
                <a:cubicBezTo>
                  <a:pt x="1899" y="1753"/>
                  <a:pt x="1998" y="1744"/>
                  <a:pt x="2074" y="1767"/>
                </a:cubicBezTo>
                <a:cubicBezTo>
                  <a:pt x="2315" y="1842"/>
                  <a:pt x="2764" y="1845"/>
                  <a:pt x="2773" y="1770"/>
                </a:cubicBezTo>
                <a:cubicBezTo>
                  <a:pt x="2779" y="1730"/>
                  <a:pt x="2805" y="1649"/>
                  <a:pt x="2828" y="1589"/>
                </a:cubicBezTo>
                <a:cubicBezTo>
                  <a:pt x="2864" y="1492"/>
                  <a:pt x="2786" y="1481"/>
                  <a:pt x="2123" y="1497"/>
                </a:cubicBezTo>
                <a:close/>
                <a:moveTo>
                  <a:pt x="19665" y="2003"/>
                </a:moveTo>
                <a:lnTo>
                  <a:pt x="19123" y="2015"/>
                </a:lnTo>
                <a:cubicBezTo>
                  <a:pt x="16971" y="2069"/>
                  <a:pt x="7601" y="2148"/>
                  <a:pt x="4505" y="2138"/>
                </a:cubicBezTo>
                <a:lnTo>
                  <a:pt x="727" y="2124"/>
                </a:lnTo>
                <a:lnTo>
                  <a:pt x="665" y="2398"/>
                </a:lnTo>
                <a:cubicBezTo>
                  <a:pt x="631" y="2549"/>
                  <a:pt x="483" y="3057"/>
                  <a:pt x="335" y="3526"/>
                </a:cubicBezTo>
                <a:cubicBezTo>
                  <a:pt x="70" y="4371"/>
                  <a:pt x="67" y="4471"/>
                  <a:pt x="23" y="12649"/>
                </a:cubicBezTo>
                <a:cubicBezTo>
                  <a:pt x="-26" y="21599"/>
                  <a:pt x="-58" y="21149"/>
                  <a:pt x="606" y="21334"/>
                </a:cubicBezTo>
                <a:cubicBezTo>
                  <a:pt x="829" y="21395"/>
                  <a:pt x="2870" y="21413"/>
                  <a:pt x="10267" y="21418"/>
                </a:cubicBezTo>
                <a:cubicBezTo>
                  <a:pt x="18862" y="21423"/>
                  <a:pt x="19686" y="21414"/>
                  <a:pt x="20116" y="21319"/>
                </a:cubicBezTo>
                <a:cubicBezTo>
                  <a:pt x="20409" y="21254"/>
                  <a:pt x="20611" y="21163"/>
                  <a:pt x="20655" y="21075"/>
                </a:cubicBezTo>
                <a:cubicBezTo>
                  <a:pt x="20694" y="20997"/>
                  <a:pt x="20701" y="17894"/>
                  <a:pt x="20675" y="14181"/>
                </a:cubicBezTo>
                <a:cubicBezTo>
                  <a:pt x="20648" y="10467"/>
                  <a:pt x="20658" y="7155"/>
                  <a:pt x="20694" y="6819"/>
                </a:cubicBezTo>
                <a:cubicBezTo>
                  <a:pt x="20788" y="5947"/>
                  <a:pt x="20662" y="4081"/>
                  <a:pt x="20505" y="3979"/>
                </a:cubicBezTo>
                <a:cubicBezTo>
                  <a:pt x="20433" y="3932"/>
                  <a:pt x="20303" y="3659"/>
                  <a:pt x="20217" y="3374"/>
                </a:cubicBezTo>
                <a:cubicBezTo>
                  <a:pt x="20130" y="3089"/>
                  <a:pt x="20026" y="2828"/>
                  <a:pt x="19985" y="2795"/>
                </a:cubicBezTo>
                <a:cubicBezTo>
                  <a:pt x="19944" y="2761"/>
                  <a:pt x="19855" y="2570"/>
                  <a:pt x="19788" y="2369"/>
                </a:cubicBezTo>
                <a:lnTo>
                  <a:pt x="19665" y="2003"/>
                </a:lnTo>
                <a:close/>
                <a:moveTo>
                  <a:pt x="21465" y="3950"/>
                </a:moveTo>
                <a:cubicBezTo>
                  <a:pt x="21462" y="3952"/>
                  <a:pt x="21458" y="3949"/>
                  <a:pt x="21455" y="3951"/>
                </a:cubicBezTo>
                <a:cubicBezTo>
                  <a:pt x="21444" y="3960"/>
                  <a:pt x="21438" y="3976"/>
                  <a:pt x="21436" y="4008"/>
                </a:cubicBezTo>
                <a:cubicBezTo>
                  <a:pt x="21433" y="4037"/>
                  <a:pt x="21439" y="4059"/>
                  <a:pt x="21448" y="4074"/>
                </a:cubicBezTo>
                <a:cubicBezTo>
                  <a:pt x="21449" y="4077"/>
                  <a:pt x="21449" y="4079"/>
                  <a:pt x="21450" y="4082"/>
                </a:cubicBezTo>
                <a:cubicBezTo>
                  <a:pt x="21462" y="4094"/>
                  <a:pt x="21478" y="4098"/>
                  <a:pt x="21497" y="4089"/>
                </a:cubicBezTo>
                <a:cubicBezTo>
                  <a:pt x="21537" y="4069"/>
                  <a:pt x="21542" y="4016"/>
                  <a:pt x="21507" y="3972"/>
                </a:cubicBezTo>
                <a:cubicBezTo>
                  <a:pt x="21491" y="3952"/>
                  <a:pt x="21477" y="3948"/>
                  <a:pt x="21465" y="39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46" name="Bainney 2.mov" descr="Bainney 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3100" y="16383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bainney"/>
          <p:cNvSpPr txBox="1"/>
          <p:nvPr/>
        </p:nvSpPr>
        <p:spPr>
          <a:xfrm>
            <a:off x="4763947" y="1110709"/>
            <a:ext cx="3089848" cy="12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9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bainney</a:t>
            </a:r>
          </a:p>
        </p:txBody>
      </p:sp>
    </p:spTree>
  </p:cSld>
  <p:clrMapOvr>
    <a:masterClrMapping/>
  </p:clrMapOvr>
  <p:transition spd="med" advTm="335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" fill="hold"/>
                                        <p:tgtEl>
                                          <p:spTgt spid="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4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446"/>
        <p14:stopEvt time="1315" objId="44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Nice_Cup_of_Tea.jpg" descr="Nice_Cup_of_Te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0" y="2216150"/>
            <a:ext cx="9321800" cy="6991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they.mov" descr="they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3300" y="14859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tey"/>
          <p:cNvSpPr txBox="1"/>
          <p:nvPr/>
        </p:nvSpPr>
        <p:spPr>
          <a:xfrm>
            <a:off x="5342583" y="1002844"/>
            <a:ext cx="1399176" cy="123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tey</a:t>
            </a:r>
          </a:p>
        </p:txBody>
      </p:sp>
    </p:spTree>
  </p:cSld>
  <p:clrMapOvr>
    <a:masterClrMapping/>
  </p:clrMapOvr>
  <p:transition spd="med" advTm="306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" fill="hold"/>
                                        <p:tgtEl>
                                          <p:spTgt spid="4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5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453"/>
        <p14:stopEvt time="1140" objId="45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Bread.jpg" descr="Bre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0" y="2222500"/>
            <a:ext cx="10071100" cy="671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Arran-1.mov" descr="Arran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13716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arran"/>
          <p:cNvSpPr txBox="1"/>
          <p:nvPr/>
        </p:nvSpPr>
        <p:spPr>
          <a:xfrm>
            <a:off x="4655381" y="1003300"/>
            <a:ext cx="2468825" cy="133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7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arran</a:t>
            </a:r>
          </a:p>
        </p:txBody>
      </p:sp>
    </p:spTree>
  </p:cSld>
  <p:clrMapOvr>
    <a:masterClrMapping/>
  </p:clrMapOvr>
  <p:transition spd="med" advTm="293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151"/>
        <p14:stopEvt time="1374" objId="151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coffee-615.jpg" descr="coffee-6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2222500"/>
            <a:ext cx="10147300" cy="6187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Caffee.mov" descr="Caffe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400" y="13462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caffee"/>
          <p:cNvSpPr txBox="1"/>
          <p:nvPr/>
        </p:nvSpPr>
        <p:spPr>
          <a:xfrm>
            <a:off x="4805015" y="1085225"/>
            <a:ext cx="2550512" cy="1195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caffee</a:t>
            </a:r>
          </a:p>
        </p:txBody>
      </p:sp>
    </p:spTree>
  </p:cSld>
  <p:clrMapOvr>
    <a:masterClrMapping/>
  </p:clrMapOvr>
  <p:transition spd="med" advTm="338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60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460"/>
        <p14:stopEvt time="1189" objId="460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oo noirid"/>
          <p:cNvSpPr txBox="1"/>
          <p:nvPr/>
        </p:nvSpPr>
        <p:spPr>
          <a:xfrm>
            <a:off x="4226709" y="1288425"/>
            <a:ext cx="3910324" cy="1195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soo noirid</a:t>
            </a:r>
          </a:p>
        </p:txBody>
      </p:sp>
      <p:pic>
        <p:nvPicPr>
          <p:cNvPr id="467" name="Orange_Juice_Recipes_Copyright_2012.tiff" descr="Orange_Juice_Recipes_Copyright_2012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2667000"/>
            <a:ext cx="6096000" cy="609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soo noirid-2.mov" descr="soo noirid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7100" y="19304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400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6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468"/>
        <p14:stopEvt time="4009" objId="468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Unknown-3.jpeg" descr="Unknown-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652" y="4159250"/>
            <a:ext cx="6908801" cy="4597493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giu"/>
          <p:cNvSpPr txBox="1"/>
          <p:nvPr/>
        </p:nvSpPr>
        <p:spPr>
          <a:xfrm>
            <a:off x="5292424" y="782227"/>
            <a:ext cx="2108201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93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12100"/>
            </a:pPr>
            <a:r>
              <a:rPr sz="9300" dirty="0" err="1"/>
              <a:t>giu</a:t>
            </a:r>
            <a:endParaRPr sz="9300" dirty="0"/>
          </a:p>
        </p:txBody>
      </p:sp>
      <p:pic>
        <p:nvPicPr>
          <p:cNvPr id="500" name="Giu.mov" descr="Giu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4700" y="16002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ee">
            <a:extLst>
              <a:ext uri="{FF2B5EF4-FFF2-40B4-BE49-F238E27FC236}">
                <a16:creationId xmlns:a16="http://schemas.microsoft.com/office/drawing/2014/main" id="{9E262C7F-5D16-4146-9B39-3FDE6CF1C193}"/>
              </a:ext>
            </a:extLst>
          </p:cNvPr>
          <p:cNvSpPr txBox="1"/>
          <p:nvPr/>
        </p:nvSpPr>
        <p:spPr>
          <a:xfrm>
            <a:off x="5009204" y="2709055"/>
            <a:ext cx="298639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9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11800"/>
            </a:pPr>
            <a:r>
              <a:rPr lang="en-GB" sz="6000" dirty="0"/>
              <a:t>drinking</a:t>
            </a:r>
            <a:endParaRPr sz="6000" dirty="0"/>
          </a:p>
        </p:txBody>
      </p:sp>
    </p:spTree>
  </p:cSld>
  <p:clrMapOvr>
    <a:masterClrMapping/>
  </p:clrMapOvr>
  <p:transition spd="med" advTm="331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" fill="hold"/>
                                        <p:tgtEl>
                                          <p:spTgt spid="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00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500"/>
        <p14:stopEvt time="1119" objId="500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Unknown-3.jpeg" descr="Unknown-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031" y="4342130"/>
            <a:ext cx="6908801" cy="4597493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Ta mee giu ushtey"/>
          <p:cNvSpPr txBox="1"/>
          <p:nvPr/>
        </p:nvSpPr>
        <p:spPr>
          <a:xfrm>
            <a:off x="1111582" y="1029970"/>
            <a:ext cx="11315701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93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12100"/>
            </a:pPr>
            <a:r>
              <a:rPr sz="9300" dirty="0"/>
              <a:t>Ta </a:t>
            </a:r>
            <a:r>
              <a:rPr sz="9300" dirty="0" err="1"/>
              <a:t>mee</a:t>
            </a:r>
            <a:r>
              <a:rPr sz="9300" dirty="0"/>
              <a:t> </a:t>
            </a:r>
            <a:r>
              <a:rPr sz="9300" dirty="0" err="1"/>
              <a:t>giu</a:t>
            </a:r>
            <a:r>
              <a:rPr sz="9300" dirty="0"/>
              <a:t> </a:t>
            </a:r>
            <a:r>
              <a:rPr sz="9300" dirty="0" err="1"/>
              <a:t>ushtey</a:t>
            </a:r>
            <a:endParaRPr sz="9300" dirty="0"/>
          </a:p>
        </p:txBody>
      </p:sp>
      <p:sp>
        <p:nvSpPr>
          <p:cNvPr id="4" name="gee">
            <a:extLst>
              <a:ext uri="{FF2B5EF4-FFF2-40B4-BE49-F238E27FC236}">
                <a16:creationId xmlns:a16="http://schemas.microsoft.com/office/drawing/2014/main" id="{4801A396-A1B3-4749-80AC-94097C360AA7}"/>
              </a:ext>
            </a:extLst>
          </p:cNvPr>
          <p:cNvSpPr txBox="1"/>
          <p:nvPr/>
        </p:nvSpPr>
        <p:spPr>
          <a:xfrm>
            <a:off x="2825920" y="2781841"/>
            <a:ext cx="735297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9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11800"/>
            </a:pPr>
            <a:r>
              <a:rPr lang="en-GB" sz="6000" dirty="0"/>
              <a:t>I am drinking water</a:t>
            </a:r>
            <a:endParaRPr sz="6000" dirty="0"/>
          </a:p>
        </p:txBody>
      </p:sp>
      <p:pic>
        <p:nvPicPr>
          <p:cNvPr id="2" name="ta mee giu ushtey.mp3" descr="ta mee giu ushtey.mp3">
            <a:hlinkClick r:id="" action="ppaction://media"/>
            <a:extLst>
              <a:ext uri="{FF2B5EF4-FFF2-40B4-BE49-F238E27FC236}">
                <a16:creationId xmlns:a16="http://schemas.microsoft.com/office/drawing/2014/main" id="{366A08B2-D433-D94C-B1BB-0D2937F29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582" y="459652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2"/>
        <p14:stopEvt time="3220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coffee-615.jpg" descr="coffee-6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970" y="6627731"/>
            <a:ext cx="3290825" cy="200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Nice_Cup_of_Tea.jpg" descr="Nice_Cup_of_Te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443" y="6395956"/>
            <a:ext cx="2984501" cy="2238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drinkingwater.jpg" descr="drinkingwate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964" y="3176232"/>
            <a:ext cx="2089391" cy="2089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manx milk__________wi640he480moletterboxbgwhite.jpg" descr="manx milk__________wi640he480moletterboxbgwhit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1215" y="2895599"/>
            <a:ext cx="1232196" cy="2435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418" extrusionOk="0">
                <a:moveTo>
                  <a:pt x="4399" y="1"/>
                </a:moveTo>
                <a:cubicBezTo>
                  <a:pt x="2526" y="8"/>
                  <a:pt x="1966" y="57"/>
                  <a:pt x="1530" y="186"/>
                </a:cubicBezTo>
                <a:cubicBezTo>
                  <a:pt x="1057" y="327"/>
                  <a:pt x="902" y="497"/>
                  <a:pt x="980" y="790"/>
                </a:cubicBezTo>
                <a:lnTo>
                  <a:pt x="1030" y="967"/>
                </a:lnTo>
                <a:lnTo>
                  <a:pt x="1174" y="796"/>
                </a:lnTo>
                <a:cubicBezTo>
                  <a:pt x="1328" y="613"/>
                  <a:pt x="1408" y="609"/>
                  <a:pt x="2225" y="771"/>
                </a:cubicBezTo>
                <a:cubicBezTo>
                  <a:pt x="2425" y="810"/>
                  <a:pt x="2971" y="902"/>
                  <a:pt x="3437" y="975"/>
                </a:cubicBezTo>
                <a:cubicBezTo>
                  <a:pt x="4026" y="1067"/>
                  <a:pt x="4449" y="1100"/>
                  <a:pt x="4827" y="1076"/>
                </a:cubicBezTo>
                <a:cubicBezTo>
                  <a:pt x="5127" y="1057"/>
                  <a:pt x="5517" y="1043"/>
                  <a:pt x="5689" y="1048"/>
                </a:cubicBezTo>
                <a:cubicBezTo>
                  <a:pt x="5864" y="1053"/>
                  <a:pt x="6100" y="1007"/>
                  <a:pt x="6217" y="942"/>
                </a:cubicBezTo>
                <a:cubicBezTo>
                  <a:pt x="6377" y="853"/>
                  <a:pt x="6527" y="832"/>
                  <a:pt x="6840" y="858"/>
                </a:cubicBezTo>
                <a:cubicBezTo>
                  <a:pt x="7252" y="891"/>
                  <a:pt x="7312" y="857"/>
                  <a:pt x="7257" y="645"/>
                </a:cubicBezTo>
                <a:cubicBezTo>
                  <a:pt x="7246" y="603"/>
                  <a:pt x="7382" y="538"/>
                  <a:pt x="7552" y="499"/>
                </a:cubicBezTo>
                <a:cubicBezTo>
                  <a:pt x="7842" y="433"/>
                  <a:pt x="7850" y="421"/>
                  <a:pt x="7663" y="317"/>
                </a:cubicBezTo>
                <a:cubicBezTo>
                  <a:pt x="7422" y="183"/>
                  <a:pt x="7518" y="156"/>
                  <a:pt x="8375" y="122"/>
                </a:cubicBezTo>
                <a:cubicBezTo>
                  <a:pt x="9673" y="70"/>
                  <a:pt x="8974" y="19"/>
                  <a:pt x="6757" y="7"/>
                </a:cubicBezTo>
                <a:cubicBezTo>
                  <a:pt x="5797" y="1"/>
                  <a:pt x="5024" y="-1"/>
                  <a:pt x="4399" y="1"/>
                </a:cubicBezTo>
                <a:close/>
                <a:moveTo>
                  <a:pt x="14068" y="24"/>
                </a:moveTo>
                <a:cubicBezTo>
                  <a:pt x="14011" y="24"/>
                  <a:pt x="13915" y="44"/>
                  <a:pt x="13796" y="82"/>
                </a:cubicBezTo>
                <a:cubicBezTo>
                  <a:pt x="13639" y="133"/>
                  <a:pt x="13642" y="143"/>
                  <a:pt x="13818" y="144"/>
                </a:cubicBezTo>
                <a:cubicBezTo>
                  <a:pt x="13931" y="144"/>
                  <a:pt x="14055" y="116"/>
                  <a:pt x="14096" y="82"/>
                </a:cubicBezTo>
                <a:cubicBezTo>
                  <a:pt x="14144" y="44"/>
                  <a:pt x="14126" y="24"/>
                  <a:pt x="14068" y="24"/>
                </a:cubicBezTo>
                <a:close/>
                <a:moveTo>
                  <a:pt x="9954" y="40"/>
                </a:moveTo>
                <a:cubicBezTo>
                  <a:pt x="9836" y="56"/>
                  <a:pt x="9899" y="70"/>
                  <a:pt x="10098" y="71"/>
                </a:cubicBezTo>
                <a:cubicBezTo>
                  <a:pt x="10298" y="72"/>
                  <a:pt x="10397" y="60"/>
                  <a:pt x="10315" y="43"/>
                </a:cubicBezTo>
                <a:cubicBezTo>
                  <a:pt x="10233" y="26"/>
                  <a:pt x="10072" y="25"/>
                  <a:pt x="9954" y="40"/>
                </a:cubicBezTo>
                <a:close/>
                <a:moveTo>
                  <a:pt x="15998" y="40"/>
                </a:moveTo>
                <a:cubicBezTo>
                  <a:pt x="15569" y="42"/>
                  <a:pt x="15134" y="58"/>
                  <a:pt x="15069" y="91"/>
                </a:cubicBezTo>
                <a:cubicBezTo>
                  <a:pt x="15032" y="110"/>
                  <a:pt x="15440" y="132"/>
                  <a:pt x="15981" y="138"/>
                </a:cubicBezTo>
                <a:cubicBezTo>
                  <a:pt x="16635" y="146"/>
                  <a:pt x="16939" y="127"/>
                  <a:pt x="16887" y="85"/>
                </a:cubicBezTo>
                <a:cubicBezTo>
                  <a:pt x="16848" y="53"/>
                  <a:pt x="16427" y="39"/>
                  <a:pt x="15998" y="40"/>
                </a:cubicBezTo>
                <a:close/>
                <a:moveTo>
                  <a:pt x="12250" y="43"/>
                </a:moveTo>
                <a:cubicBezTo>
                  <a:pt x="12228" y="48"/>
                  <a:pt x="12217" y="62"/>
                  <a:pt x="12217" y="80"/>
                </a:cubicBezTo>
                <a:cubicBezTo>
                  <a:pt x="12217" y="115"/>
                  <a:pt x="12273" y="144"/>
                  <a:pt x="12339" y="144"/>
                </a:cubicBezTo>
                <a:cubicBezTo>
                  <a:pt x="12406" y="144"/>
                  <a:pt x="12462" y="131"/>
                  <a:pt x="12462" y="116"/>
                </a:cubicBezTo>
                <a:cubicBezTo>
                  <a:pt x="12462" y="101"/>
                  <a:pt x="12406" y="72"/>
                  <a:pt x="12339" y="52"/>
                </a:cubicBezTo>
                <a:cubicBezTo>
                  <a:pt x="12306" y="41"/>
                  <a:pt x="12272" y="38"/>
                  <a:pt x="12250" y="43"/>
                </a:cubicBezTo>
                <a:close/>
                <a:moveTo>
                  <a:pt x="18072" y="82"/>
                </a:moveTo>
                <a:cubicBezTo>
                  <a:pt x="17759" y="82"/>
                  <a:pt x="17757" y="85"/>
                  <a:pt x="17983" y="172"/>
                </a:cubicBezTo>
                <a:cubicBezTo>
                  <a:pt x="18253" y="276"/>
                  <a:pt x="18578" y="269"/>
                  <a:pt x="18578" y="158"/>
                </a:cubicBezTo>
                <a:cubicBezTo>
                  <a:pt x="18578" y="116"/>
                  <a:pt x="18539" y="82"/>
                  <a:pt x="18489" y="82"/>
                </a:cubicBezTo>
                <a:cubicBezTo>
                  <a:pt x="18439" y="82"/>
                  <a:pt x="18251" y="82"/>
                  <a:pt x="18072" y="82"/>
                </a:cubicBezTo>
                <a:close/>
                <a:moveTo>
                  <a:pt x="19156" y="264"/>
                </a:moveTo>
                <a:cubicBezTo>
                  <a:pt x="19139" y="265"/>
                  <a:pt x="19150" y="297"/>
                  <a:pt x="19173" y="357"/>
                </a:cubicBezTo>
                <a:cubicBezTo>
                  <a:pt x="19198" y="424"/>
                  <a:pt x="19258" y="541"/>
                  <a:pt x="19306" y="617"/>
                </a:cubicBezTo>
                <a:cubicBezTo>
                  <a:pt x="19418" y="793"/>
                  <a:pt x="19490" y="790"/>
                  <a:pt x="19490" y="611"/>
                </a:cubicBezTo>
                <a:cubicBezTo>
                  <a:pt x="19490" y="534"/>
                  <a:pt x="19405" y="419"/>
                  <a:pt x="19306" y="354"/>
                </a:cubicBezTo>
                <a:cubicBezTo>
                  <a:pt x="19217" y="295"/>
                  <a:pt x="19173" y="264"/>
                  <a:pt x="19156" y="264"/>
                </a:cubicBezTo>
                <a:close/>
                <a:moveTo>
                  <a:pt x="946" y="1090"/>
                </a:moveTo>
                <a:cubicBezTo>
                  <a:pt x="890" y="1108"/>
                  <a:pt x="876" y="1164"/>
                  <a:pt x="913" y="1213"/>
                </a:cubicBezTo>
                <a:cubicBezTo>
                  <a:pt x="950" y="1262"/>
                  <a:pt x="1023" y="1287"/>
                  <a:pt x="1080" y="1269"/>
                </a:cubicBezTo>
                <a:cubicBezTo>
                  <a:pt x="1137" y="1251"/>
                  <a:pt x="1151" y="1198"/>
                  <a:pt x="1113" y="1149"/>
                </a:cubicBezTo>
                <a:cubicBezTo>
                  <a:pt x="1076" y="1100"/>
                  <a:pt x="1003" y="1072"/>
                  <a:pt x="946" y="1090"/>
                </a:cubicBezTo>
                <a:close/>
                <a:moveTo>
                  <a:pt x="3743" y="1493"/>
                </a:moveTo>
                <a:cubicBezTo>
                  <a:pt x="3302" y="1480"/>
                  <a:pt x="3254" y="1494"/>
                  <a:pt x="3254" y="1624"/>
                </a:cubicBezTo>
                <a:cubicBezTo>
                  <a:pt x="3254" y="1704"/>
                  <a:pt x="3290" y="1788"/>
                  <a:pt x="3332" y="1809"/>
                </a:cubicBezTo>
                <a:cubicBezTo>
                  <a:pt x="3374" y="1830"/>
                  <a:pt x="3512" y="1818"/>
                  <a:pt x="3637" y="1784"/>
                </a:cubicBezTo>
                <a:cubicBezTo>
                  <a:pt x="3763" y="1750"/>
                  <a:pt x="3923" y="1739"/>
                  <a:pt x="3988" y="1759"/>
                </a:cubicBezTo>
                <a:cubicBezTo>
                  <a:pt x="4053" y="1779"/>
                  <a:pt x="4105" y="1772"/>
                  <a:pt x="4105" y="1739"/>
                </a:cubicBezTo>
                <a:cubicBezTo>
                  <a:pt x="4105" y="1706"/>
                  <a:pt x="4130" y="1640"/>
                  <a:pt x="4166" y="1594"/>
                </a:cubicBezTo>
                <a:cubicBezTo>
                  <a:pt x="4213" y="1532"/>
                  <a:pt x="4102" y="1504"/>
                  <a:pt x="3743" y="1493"/>
                </a:cubicBezTo>
                <a:close/>
                <a:moveTo>
                  <a:pt x="2125" y="1499"/>
                </a:moveTo>
                <a:cubicBezTo>
                  <a:pt x="1507" y="1513"/>
                  <a:pt x="1372" y="1535"/>
                  <a:pt x="1336" y="1630"/>
                </a:cubicBezTo>
                <a:cubicBezTo>
                  <a:pt x="1312" y="1693"/>
                  <a:pt x="1368" y="1769"/>
                  <a:pt x="1458" y="1798"/>
                </a:cubicBezTo>
                <a:cubicBezTo>
                  <a:pt x="1674" y="1867"/>
                  <a:pt x="1772" y="1862"/>
                  <a:pt x="1864" y="1787"/>
                </a:cubicBezTo>
                <a:cubicBezTo>
                  <a:pt x="1906" y="1753"/>
                  <a:pt x="1999" y="1744"/>
                  <a:pt x="2075" y="1767"/>
                </a:cubicBezTo>
                <a:cubicBezTo>
                  <a:pt x="2316" y="1842"/>
                  <a:pt x="2766" y="1845"/>
                  <a:pt x="2776" y="1770"/>
                </a:cubicBezTo>
                <a:cubicBezTo>
                  <a:pt x="2781" y="1730"/>
                  <a:pt x="2809" y="1648"/>
                  <a:pt x="2831" y="1588"/>
                </a:cubicBezTo>
                <a:cubicBezTo>
                  <a:pt x="2868" y="1491"/>
                  <a:pt x="2788" y="1483"/>
                  <a:pt x="2125" y="1499"/>
                </a:cubicBezTo>
                <a:close/>
                <a:moveTo>
                  <a:pt x="19668" y="2002"/>
                </a:moveTo>
                <a:lnTo>
                  <a:pt x="19123" y="2016"/>
                </a:lnTo>
                <a:cubicBezTo>
                  <a:pt x="16970" y="2070"/>
                  <a:pt x="7601" y="2150"/>
                  <a:pt x="4505" y="2139"/>
                </a:cubicBezTo>
                <a:lnTo>
                  <a:pt x="730" y="2125"/>
                </a:lnTo>
                <a:lnTo>
                  <a:pt x="668" y="2400"/>
                </a:lnTo>
                <a:cubicBezTo>
                  <a:pt x="634" y="2551"/>
                  <a:pt x="488" y="3058"/>
                  <a:pt x="340" y="3528"/>
                </a:cubicBezTo>
                <a:cubicBezTo>
                  <a:pt x="75" y="4372"/>
                  <a:pt x="68" y="4471"/>
                  <a:pt x="23" y="12649"/>
                </a:cubicBezTo>
                <a:cubicBezTo>
                  <a:pt x="-26" y="21599"/>
                  <a:pt x="-57" y="21149"/>
                  <a:pt x="607" y="21333"/>
                </a:cubicBezTo>
                <a:cubicBezTo>
                  <a:pt x="830" y="21395"/>
                  <a:pt x="2875" y="21412"/>
                  <a:pt x="10271" y="21417"/>
                </a:cubicBezTo>
                <a:cubicBezTo>
                  <a:pt x="18864" y="21423"/>
                  <a:pt x="19688" y="21415"/>
                  <a:pt x="20118" y="21319"/>
                </a:cubicBezTo>
                <a:cubicBezTo>
                  <a:pt x="20411" y="21254"/>
                  <a:pt x="20613" y="21164"/>
                  <a:pt x="20657" y="21076"/>
                </a:cubicBezTo>
                <a:cubicBezTo>
                  <a:pt x="20696" y="20998"/>
                  <a:pt x="20701" y="17893"/>
                  <a:pt x="20674" y="14180"/>
                </a:cubicBezTo>
                <a:cubicBezTo>
                  <a:pt x="20647" y="10466"/>
                  <a:pt x="20660" y="7154"/>
                  <a:pt x="20696" y="6819"/>
                </a:cubicBezTo>
                <a:cubicBezTo>
                  <a:pt x="20789" y="5947"/>
                  <a:pt x="20664" y="4081"/>
                  <a:pt x="20507" y="3978"/>
                </a:cubicBezTo>
                <a:cubicBezTo>
                  <a:pt x="20435" y="3931"/>
                  <a:pt x="20305" y="3659"/>
                  <a:pt x="20218" y="3374"/>
                </a:cubicBezTo>
                <a:cubicBezTo>
                  <a:pt x="20131" y="3089"/>
                  <a:pt x="20026" y="2828"/>
                  <a:pt x="19985" y="2794"/>
                </a:cubicBezTo>
                <a:cubicBezTo>
                  <a:pt x="19943" y="2761"/>
                  <a:pt x="19857" y="2570"/>
                  <a:pt x="19790" y="2369"/>
                </a:cubicBezTo>
                <a:lnTo>
                  <a:pt x="19668" y="2002"/>
                </a:lnTo>
                <a:close/>
                <a:moveTo>
                  <a:pt x="21469" y="3950"/>
                </a:moveTo>
                <a:cubicBezTo>
                  <a:pt x="21466" y="3952"/>
                  <a:pt x="21461" y="3950"/>
                  <a:pt x="21458" y="3953"/>
                </a:cubicBezTo>
                <a:cubicBezTo>
                  <a:pt x="21447" y="3961"/>
                  <a:pt x="21438" y="3977"/>
                  <a:pt x="21436" y="4009"/>
                </a:cubicBezTo>
                <a:cubicBezTo>
                  <a:pt x="21433" y="4038"/>
                  <a:pt x="21438" y="4058"/>
                  <a:pt x="21447" y="4073"/>
                </a:cubicBezTo>
                <a:cubicBezTo>
                  <a:pt x="21448" y="4076"/>
                  <a:pt x="21451" y="4079"/>
                  <a:pt x="21452" y="4082"/>
                </a:cubicBezTo>
                <a:cubicBezTo>
                  <a:pt x="21464" y="4094"/>
                  <a:pt x="21478" y="4100"/>
                  <a:pt x="21497" y="4090"/>
                </a:cubicBezTo>
                <a:cubicBezTo>
                  <a:pt x="21537" y="4070"/>
                  <a:pt x="21543" y="4017"/>
                  <a:pt x="21508" y="3973"/>
                </a:cubicBezTo>
                <a:cubicBezTo>
                  <a:pt x="21492" y="3952"/>
                  <a:pt x="21481" y="3949"/>
                  <a:pt x="21469" y="395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09" name="ushtey"/>
          <p:cNvSpPr txBox="1"/>
          <p:nvPr/>
        </p:nvSpPr>
        <p:spPr>
          <a:xfrm>
            <a:off x="1719998" y="5330793"/>
            <a:ext cx="134288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ushtey</a:t>
            </a:r>
            <a:endParaRPr dirty="0"/>
          </a:p>
        </p:txBody>
      </p:sp>
      <p:sp>
        <p:nvSpPr>
          <p:cNvPr id="510" name="tey"/>
          <p:cNvSpPr txBox="1"/>
          <p:nvPr/>
        </p:nvSpPr>
        <p:spPr>
          <a:xfrm>
            <a:off x="3523680" y="8634332"/>
            <a:ext cx="720028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tey</a:t>
            </a:r>
            <a:endParaRPr dirty="0"/>
          </a:p>
        </p:txBody>
      </p:sp>
      <p:sp>
        <p:nvSpPr>
          <p:cNvPr id="511" name="bainney"/>
          <p:cNvSpPr txBox="1"/>
          <p:nvPr/>
        </p:nvSpPr>
        <p:spPr>
          <a:xfrm>
            <a:off x="5551504" y="5365750"/>
            <a:ext cx="1537388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bainney</a:t>
            </a:r>
            <a:endParaRPr dirty="0"/>
          </a:p>
        </p:txBody>
      </p:sp>
      <p:sp>
        <p:nvSpPr>
          <p:cNvPr id="512" name="caffee"/>
          <p:cNvSpPr txBox="1"/>
          <p:nvPr/>
        </p:nvSpPr>
        <p:spPr>
          <a:xfrm>
            <a:off x="8761093" y="8634332"/>
            <a:ext cx="129658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caffee</a:t>
            </a:r>
            <a:endParaRPr dirty="0"/>
          </a:p>
        </p:txBody>
      </p:sp>
      <p:sp>
        <p:nvSpPr>
          <p:cNvPr id="513" name="Ta mee giu ..."/>
          <p:cNvSpPr txBox="1"/>
          <p:nvPr/>
        </p:nvSpPr>
        <p:spPr>
          <a:xfrm>
            <a:off x="1173334" y="1119268"/>
            <a:ext cx="10618136" cy="101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8700"/>
            </a:pPr>
            <a:r>
              <a:rPr lang="en-GB" sz="5900" dirty="0" err="1"/>
              <a:t>Cre</a:t>
            </a:r>
            <a:r>
              <a:rPr lang="en-GB" sz="5900" dirty="0"/>
              <a:t> </a:t>
            </a:r>
            <a:r>
              <a:rPr lang="en-GB" sz="5900" dirty="0" err="1"/>
              <a:t>t’ou</a:t>
            </a:r>
            <a:r>
              <a:rPr lang="en-GB" sz="5900" dirty="0"/>
              <a:t> </a:t>
            </a:r>
            <a:r>
              <a:rPr lang="en-GB" sz="5900" dirty="0" err="1"/>
              <a:t>giu</a:t>
            </a:r>
            <a:r>
              <a:rPr lang="en-GB" sz="5900" dirty="0"/>
              <a:t>?     </a:t>
            </a:r>
            <a:r>
              <a:rPr sz="5900" dirty="0"/>
              <a:t>Ta </a:t>
            </a:r>
            <a:r>
              <a:rPr sz="5900" dirty="0" err="1"/>
              <a:t>mee</a:t>
            </a:r>
            <a:r>
              <a:rPr sz="5900" dirty="0"/>
              <a:t> </a:t>
            </a:r>
            <a:r>
              <a:rPr sz="5900" dirty="0" err="1"/>
              <a:t>giu</a:t>
            </a:r>
            <a:r>
              <a:rPr sz="5900" dirty="0"/>
              <a:t> ...</a:t>
            </a:r>
          </a:p>
        </p:txBody>
      </p:sp>
      <p:pic>
        <p:nvPicPr>
          <p:cNvPr id="514" name="Orange_Juice_Recipes_Copyright_2012.tiff" descr="Orange_Juice_Recipes_Copyright_2012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502" y="3171956"/>
            <a:ext cx="2006601" cy="2006601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oo noirid"/>
          <p:cNvSpPr txBox="1"/>
          <p:nvPr/>
        </p:nvSpPr>
        <p:spPr>
          <a:xfrm>
            <a:off x="9251605" y="5330792"/>
            <a:ext cx="195648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soo</a:t>
            </a:r>
            <a:r>
              <a:rPr dirty="0"/>
              <a:t> </a:t>
            </a:r>
            <a:r>
              <a:rPr dirty="0" err="1"/>
              <a:t>noirid</a:t>
            </a:r>
            <a:endParaRPr dirty="0"/>
          </a:p>
        </p:txBody>
      </p:sp>
      <p:sp>
        <p:nvSpPr>
          <p:cNvPr id="13" name="Jough">
            <a:extLst>
              <a:ext uri="{FF2B5EF4-FFF2-40B4-BE49-F238E27FC236}">
                <a16:creationId xmlns:a16="http://schemas.microsoft.com/office/drawing/2014/main" id="{40A6657F-E0FF-1A4F-91F3-43060C72E2DB}"/>
              </a:ext>
            </a:extLst>
          </p:cNvPr>
          <p:cNvSpPr txBox="1"/>
          <p:nvPr/>
        </p:nvSpPr>
        <p:spPr>
          <a:xfrm>
            <a:off x="238614" y="2164759"/>
            <a:ext cx="115528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8700"/>
            </a:pPr>
            <a:r>
              <a:rPr lang="en-GB" sz="4000" dirty="0"/>
              <a:t>What are you drinking?</a:t>
            </a:r>
            <a:r>
              <a:rPr sz="4000" dirty="0"/>
              <a:t> </a:t>
            </a:r>
            <a:r>
              <a:rPr lang="en-GB" sz="4000" dirty="0"/>
              <a:t>    I am drinking…..</a:t>
            </a:r>
            <a:endParaRPr sz="4000" dirty="0"/>
          </a:p>
        </p:txBody>
      </p:sp>
      <p:pic>
        <p:nvPicPr>
          <p:cNvPr id="2" name="cre t'ou giu?.mp3" descr="cre t'ou giu?.mp3">
            <a:hlinkClick r:id="" action="ppaction://media"/>
            <a:extLst>
              <a:ext uri="{FF2B5EF4-FFF2-40B4-BE49-F238E27FC236}">
                <a16:creationId xmlns:a16="http://schemas.microsoft.com/office/drawing/2014/main" id="{23F1A0D1-04C6-DE4E-AF57-730955538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564" y="6395956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recipe-image-legacy-id--1035715_11.jpg" descr="recipe-image-legacy-id--1035715_11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421" y="2407699"/>
            <a:ext cx="1043906" cy="949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images-5.jpeg" descr="images-5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8304" y="7795195"/>
            <a:ext cx="1160982" cy="86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coffee-615.jpg" descr="coffee-615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3364" y="7814740"/>
            <a:ext cx="1434533" cy="874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1" name="Orange_and_cross_section.jpg" descr="Orange_and_cross_section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1201" y="7978588"/>
            <a:ext cx="2361945" cy="790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74" extrusionOk="0">
                <a:moveTo>
                  <a:pt x="3457" y="4"/>
                </a:moveTo>
                <a:cubicBezTo>
                  <a:pt x="3173" y="18"/>
                  <a:pt x="2829" y="105"/>
                  <a:pt x="2678" y="209"/>
                </a:cubicBezTo>
                <a:cubicBezTo>
                  <a:pt x="2437" y="376"/>
                  <a:pt x="2382" y="421"/>
                  <a:pt x="2301" y="491"/>
                </a:cubicBezTo>
                <a:cubicBezTo>
                  <a:pt x="2253" y="532"/>
                  <a:pt x="2185" y="597"/>
                  <a:pt x="2152" y="643"/>
                </a:cubicBezTo>
                <a:cubicBezTo>
                  <a:pt x="2119" y="688"/>
                  <a:pt x="2054" y="769"/>
                  <a:pt x="2007" y="816"/>
                </a:cubicBezTo>
                <a:cubicBezTo>
                  <a:pt x="1922" y="900"/>
                  <a:pt x="1774" y="1139"/>
                  <a:pt x="1699" y="1315"/>
                </a:cubicBezTo>
                <a:cubicBezTo>
                  <a:pt x="1678" y="1363"/>
                  <a:pt x="1634" y="1442"/>
                  <a:pt x="1604" y="1488"/>
                </a:cubicBezTo>
                <a:cubicBezTo>
                  <a:pt x="1525" y="1609"/>
                  <a:pt x="1317" y="2123"/>
                  <a:pt x="1187" y="2517"/>
                </a:cubicBezTo>
                <a:cubicBezTo>
                  <a:pt x="1032" y="2988"/>
                  <a:pt x="926" y="3376"/>
                  <a:pt x="788" y="3969"/>
                </a:cubicBezTo>
                <a:cubicBezTo>
                  <a:pt x="770" y="4050"/>
                  <a:pt x="742" y="4148"/>
                  <a:pt x="727" y="4197"/>
                </a:cubicBezTo>
                <a:cubicBezTo>
                  <a:pt x="711" y="4245"/>
                  <a:pt x="698" y="4307"/>
                  <a:pt x="698" y="4327"/>
                </a:cubicBezTo>
                <a:cubicBezTo>
                  <a:pt x="698" y="4346"/>
                  <a:pt x="689" y="4379"/>
                  <a:pt x="680" y="4402"/>
                </a:cubicBezTo>
                <a:cubicBezTo>
                  <a:pt x="670" y="4426"/>
                  <a:pt x="655" y="4491"/>
                  <a:pt x="643" y="4554"/>
                </a:cubicBezTo>
                <a:cubicBezTo>
                  <a:pt x="632" y="4618"/>
                  <a:pt x="602" y="4761"/>
                  <a:pt x="578" y="4868"/>
                </a:cubicBezTo>
                <a:cubicBezTo>
                  <a:pt x="507" y="5191"/>
                  <a:pt x="431" y="5639"/>
                  <a:pt x="357" y="6179"/>
                </a:cubicBezTo>
                <a:cubicBezTo>
                  <a:pt x="343" y="6277"/>
                  <a:pt x="317" y="6453"/>
                  <a:pt x="299" y="6569"/>
                </a:cubicBezTo>
                <a:cubicBezTo>
                  <a:pt x="240" y="6951"/>
                  <a:pt x="211" y="7174"/>
                  <a:pt x="197" y="7339"/>
                </a:cubicBezTo>
                <a:cubicBezTo>
                  <a:pt x="190" y="7428"/>
                  <a:pt x="172" y="7570"/>
                  <a:pt x="157" y="7664"/>
                </a:cubicBezTo>
                <a:cubicBezTo>
                  <a:pt x="143" y="7758"/>
                  <a:pt x="132" y="7880"/>
                  <a:pt x="132" y="7935"/>
                </a:cubicBezTo>
                <a:cubicBezTo>
                  <a:pt x="132" y="7989"/>
                  <a:pt x="128" y="8070"/>
                  <a:pt x="121" y="8108"/>
                </a:cubicBezTo>
                <a:cubicBezTo>
                  <a:pt x="108" y="8179"/>
                  <a:pt x="92" y="8380"/>
                  <a:pt x="63" y="8823"/>
                </a:cubicBezTo>
                <a:cubicBezTo>
                  <a:pt x="-6" y="9872"/>
                  <a:pt x="-16" y="10637"/>
                  <a:pt x="20" y="11900"/>
                </a:cubicBezTo>
                <a:cubicBezTo>
                  <a:pt x="25" y="12078"/>
                  <a:pt x="80" y="12823"/>
                  <a:pt x="103" y="13016"/>
                </a:cubicBezTo>
                <a:cubicBezTo>
                  <a:pt x="173" y="13603"/>
                  <a:pt x="205" y="13845"/>
                  <a:pt x="237" y="14056"/>
                </a:cubicBezTo>
                <a:cubicBezTo>
                  <a:pt x="299" y="14462"/>
                  <a:pt x="450" y="15298"/>
                  <a:pt x="506" y="15530"/>
                </a:cubicBezTo>
                <a:cubicBezTo>
                  <a:pt x="534" y="15648"/>
                  <a:pt x="556" y="15761"/>
                  <a:pt x="556" y="15779"/>
                </a:cubicBezTo>
                <a:cubicBezTo>
                  <a:pt x="556" y="15797"/>
                  <a:pt x="578" y="15876"/>
                  <a:pt x="604" y="15963"/>
                </a:cubicBezTo>
                <a:cubicBezTo>
                  <a:pt x="629" y="16050"/>
                  <a:pt x="665" y="16184"/>
                  <a:pt x="680" y="16256"/>
                </a:cubicBezTo>
                <a:cubicBezTo>
                  <a:pt x="735" y="16519"/>
                  <a:pt x="949" y="17179"/>
                  <a:pt x="1039" y="17361"/>
                </a:cubicBezTo>
                <a:cubicBezTo>
                  <a:pt x="1096" y="17476"/>
                  <a:pt x="1187" y="17740"/>
                  <a:pt x="1180" y="17772"/>
                </a:cubicBezTo>
                <a:cubicBezTo>
                  <a:pt x="1177" y="17787"/>
                  <a:pt x="1180" y="17794"/>
                  <a:pt x="1187" y="17794"/>
                </a:cubicBezTo>
                <a:cubicBezTo>
                  <a:pt x="1203" y="17795"/>
                  <a:pt x="1255" y="17942"/>
                  <a:pt x="1253" y="17978"/>
                </a:cubicBezTo>
                <a:cubicBezTo>
                  <a:pt x="1252" y="17990"/>
                  <a:pt x="1261" y="18011"/>
                  <a:pt x="1274" y="18032"/>
                </a:cubicBezTo>
                <a:cubicBezTo>
                  <a:pt x="1288" y="18054"/>
                  <a:pt x="1301" y="18089"/>
                  <a:pt x="1300" y="18108"/>
                </a:cubicBezTo>
                <a:cubicBezTo>
                  <a:pt x="1298" y="18128"/>
                  <a:pt x="1306" y="18162"/>
                  <a:pt x="1318" y="18173"/>
                </a:cubicBezTo>
                <a:cubicBezTo>
                  <a:pt x="1329" y="18184"/>
                  <a:pt x="1350" y="18228"/>
                  <a:pt x="1365" y="18282"/>
                </a:cubicBezTo>
                <a:cubicBezTo>
                  <a:pt x="1380" y="18336"/>
                  <a:pt x="1394" y="18379"/>
                  <a:pt x="1394" y="18368"/>
                </a:cubicBezTo>
                <a:cubicBezTo>
                  <a:pt x="1394" y="18358"/>
                  <a:pt x="1404" y="18371"/>
                  <a:pt x="1419" y="18401"/>
                </a:cubicBezTo>
                <a:cubicBezTo>
                  <a:pt x="1435" y="18432"/>
                  <a:pt x="1444" y="18473"/>
                  <a:pt x="1441" y="18498"/>
                </a:cubicBezTo>
                <a:cubicBezTo>
                  <a:pt x="1438" y="18526"/>
                  <a:pt x="1449" y="18555"/>
                  <a:pt x="1467" y="18574"/>
                </a:cubicBezTo>
                <a:cubicBezTo>
                  <a:pt x="1490" y="18601"/>
                  <a:pt x="1492" y="18621"/>
                  <a:pt x="1481" y="18661"/>
                </a:cubicBezTo>
                <a:cubicBezTo>
                  <a:pt x="1472" y="18692"/>
                  <a:pt x="1456" y="18695"/>
                  <a:pt x="1438" y="18683"/>
                </a:cubicBezTo>
                <a:lnTo>
                  <a:pt x="1409" y="18661"/>
                </a:lnTo>
                <a:lnTo>
                  <a:pt x="1434" y="18726"/>
                </a:lnTo>
                <a:cubicBezTo>
                  <a:pt x="1453" y="18767"/>
                  <a:pt x="1457" y="18794"/>
                  <a:pt x="1452" y="18845"/>
                </a:cubicBezTo>
                <a:cubicBezTo>
                  <a:pt x="1448" y="18883"/>
                  <a:pt x="1446" y="18937"/>
                  <a:pt x="1445" y="18964"/>
                </a:cubicBezTo>
                <a:cubicBezTo>
                  <a:pt x="1444" y="18991"/>
                  <a:pt x="1436" y="19035"/>
                  <a:pt x="1430" y="19062"/>
                </a:cubicBezTo>
                <a:cubicBezTo>
                  <a:pt x="1425" y="19088"/>
                  <a:pt x="1421" y="19134"/>
                  <a:pt x="1419" y="19159"/>
                </a:cubicBezTo>
                <a:cubicBezTo>
                  <a:pt x="1418" y="19185"/>
                  <a:pt x="1412" y="19230"/>
                  <a:pt x="1409" y="19268"/>
                </a:cubicBezTo>
                <a:cubicBezTo>
                  <a:pt x="1404" y="19318"/>
                  <a:pt x="1411" y="19357"/>
                  <a:pt x="1434" y="19398"/>
                </a:cubicBezTo>
                <a:cubicBezTo>
                  <a:pt x="1457" y="19439"/>
                  <a:pt x="1465" y="19473"/>
                  <a:pt x="1463" y="19538"/>
                </a:cubicBezTo>
                <a:cubicBezTo>
                  <a:pt x="1461" y="19586"/>
                  <a:pt x="1465" y="19640"/>
                  <a:pt x="1470" y="19668"/>
                </a:cubicBezTo>
                <a:cubicBezTo>
                  <a:pt x="1475" y="19697"/>
                  <a:pt x="1481" y="19764"/>
                  <a:pt x="1488" y="19809"/>
                </a:cubicBezTo>
                <a:cubicBezTo>
                  <a:pt x="1497" y="19866"/>
                  <a:pt x="1517" y="19899"/>
                  <a:pt x="1550" y="19929"/>
                </a:cubicBezTo>
                <a:cubicBezTo>
                  <a:pt x="1578" y="19953"/>
                  <a:pt x="1611" y="20015"/>
                  <a:pt x="1626" y="20069"/>
                </a:cubicBezTo>
                <a:cubicBezTo>
                  <a:pt x="1641" y="20121"/>
                  <a:pt x="1655" y="20159"/>
                  <a:pt x="1659" y="20156"/>
                </a:cubicBezTo>
                <a:cubicBezTo>
                  <a:pt x="1676" y="20143"/>
                  <a:pt x="1777" y="20340"/>
                  <a:pt x="1782" y="20394"/>
                </a:cubicBezTo>
                <a:cubicBezTo>
                  <a:pt x="1785" y="20428"/>
                  <a:pt x="1793" y="20452"/>
                  <a:pt x="1800" y="20449"/>
                </a:cubicBezTo>
                <a:cubicBezTo>
                  <a:pt x="1807" y="20445"/>
                  <a:pt x="1819" y="20457"/>
                  <a:pt x="1829" y="20470"/>
                </a:cubicBezTo>
                <a:cubicBezTo>
                  <a:pt x="1840" y="20484"/>
                  <a:pt x="1859" y="20491"/>
                  <a:pt x="1873" y="20481"/>
                </a:cubicBezTo>
                <a:cubicBezTo>
                  <a:pt x="1894" y="20465"/>
                  <a:pt x="1977" y="20559"/>
                  <a:pt x="2079" y="20719"/>
                </a:cubicBezTo>
                <a:cubicBezTo>
                  <a:pt x="2090" y="20736"/>
                  <a:pt x="2111" y="20752"/>
                  <a:pt x="2127" y="20752"/>
                </a:cubicBezTo>
                <a:cubicBezTo>
                  <a:pt x="2142" y="20752"/>
                  <a:pt x="2163" y="20758"/>
                  <a:pt x="2174" y="20774"/>
                </a:cubicBezTo>
                <a:cubicBezTo>
                  <a:pt x="2213" y="20833"/>
                  <a:pt x="2268" y="20875"/>
                  <a:pt x="2326" y="20882"/>
                </a:cubicBezTo>
                <a:cubicBezTo>
                  <a:pt x="2368" y="20887"/>
                  <a:pt x="2399" y="20912"/>
                  <a:pt x="2428" y="20969"/>
                </a:cubicBezTo>
                <a:cubicBezTo>
                  <a:pt x="2458" y="21028"/>
                  <a:pt x="2471" y="21038"/>
                  <a:pt x="2482" y="21012"/>
                </a:cubicBezTo>
                <a:cubicBezTo>
                  <a:pt x="2497" y="20975"/>
                  <a:pt x="2539" y="20991"/>
                  <a:pt x="2562" y="21044"/>
                </a:cubicBezTo>
                <a:cubicBezTo>
                  <a:pt x="2571" y="21066"/>
                  <a:pt x="2581" y="21070"/>
                  <a:pt x="2591" y="21044"/>
                </a:cubicBezTo>
                <a:cubicBezTo>
                  <a:pt x="2601" y="21019"/>
                  <a:pt x="2608" y="21010"/>
                  <a:pt x="2612" y="21034"/>
                </a:cubicBezTo>
                <a:cubicBezTo>
                  <a:pt x="2616" y="21052"/>
                  <a:pt x="2637" y="21077"/>
                  <a:pt x="2656" y="21077"/>
                </a:cubicBezTo>
                <a:cubicBezTo>
                  <a:pt x="2689" y="21077"/>
                  <a:pt x="2754" y="21126"/>
                  <a:pt x="2779" y="21174"/>
                </a:cubicBezTo>
                <a:cubicBezTo>
                  <a:pt x="2785" y="21186"/>
                  <a:pt x="2825" y="21195"/>
                  <a:pt x="2870" y="21196"/>
                </a:cubicBezTo>
                <a:cubicBezTo>
                  <a:pt x="2965" y="21199"/>
                  <a:pt x="3004" y="21215"/>
                  <a:pt x="3044" y="21261"/>
                </a:cubicBezTo>
                <a:cubicBezTo>
                  <a:pt x="3064" y="21284"/>
                  <a:pt x="3076" y="21283"/>
                  <a:pt x="3080" y="21261"/>
                </a:cubicBezTo>
                <a:cubicBezTo>
                  <a:pt x="3084" y="21243"/>
                  <a:pt x="3098" y="21240"/>
                  <a:pt x="3109" y="21250"/>
                </a:cubicBezTo>
                <a:cubicBezTo>
                  <a:pt x="3120" y="21261"/>
                  <a:pt x="3173" y="21276"/>
                  <a:pt x="3225" y="21283"/>
                </a:cubicBezTo>
                <a:cubicBezTo>
                  <a:pt x="3278" y="21289"/>
                  <a:pt x="3320" y="21291"/>
                  <a:pt x="3320" y="21294"/>
                </a:cubicBezTo>
                <a:cubicBezTo>
                  <a:pt x="3320" y="21314"/>
                  <a:pt x="3370" y="21314"/>
                  <a:pt x="3374" y="21294"/>
                </a:cubicBezTo>
                <a:cubicBezTo>
                  <a:pt x="3380" y="21263"/>
                  <a:pt x="3458" y="21299"/>
                  <a:pt x="3472" y="21337"/>
                </a:cubicBezTo>
                <a:cubicBezTo>
                  <a:pt x="3477" y="21352"/>
                  <a:pt x="3487" y="21353"/>
                  <a:pt x="3494" y="21337"/>
                </a:cubicBezTo>
                <a:cubicBezTo>
                  <a:pt x="3500" y="21321"/>
                  <a:pt x="3525" y="21317"/>
                  <a:pt x="3552" y="21326"/>
                </a:cubicBezTo>
                <a:cubicBezTo>
                  <a:pt x="3579" y="21335"/>
                  <a:pt x="3608" y="21338"/>
                  <a:pt x="3617" y="21337"/>
                </a:cubicBezTo>
                <a:cubicBezTo>
                  <a:pt x="3641" y="21333"/>
                  <a:pt x="3820" y="21325"/>
                  <a:pt x="3889" y="21326"/>
                </a:cubicBezTo>
                <a:cubicBezTo>
                  <a:pt x="3982" y="21328"/>
                  <a:pt x="4047" y="21316"/>
                  <a:pt x="4059" y="21294"/>
                </a:cubicBezTo>
                <a:cubicBezTo>
                  <a:pt x="4065" y="21283"/>
                  <a:pt x="4090" y="21279"/>
                  <a:pt x="4114" y="21283"/>
                </a:cubicBezTo>
                <a:cubicBezTo>
                  <a:pt x="4138" y="21287"/>
                  <a:pt x="4184" y="21278"/>
                  <a:pt x="4219" y="21261"/>
                </a:cubicBezTo>
                <a:cubicBezTo>
                  <a:pt x="4258" y="21243"/>
                  <a:pt x="4287" y="21242"/>
                  <a:pt x="4295" y="21261"/>
                </a:cubicBezTo>
                <a:cubicBezTo>
                  <a:pt x="4303" y="21280"/>
                  <a:pt x="4318" y="21282"/>
                  <a:pt x="4335" y="21261"/>
                </a:cubicBezTo>
                <a:cubicBezTo>
                  <a:pt x="4350" y="21243"/>
                  <a:pt x="4394" y="21223"/>
                  <a:pt x="4433" y="21218"/>
                </a:cubicBezTo>
                <a:cubicBezTo>
                  <a:pt x="4595" y="21198"/>
                  <a:pt x="4674" y="21172"/>
                  <a:pt x="4687" y="21142"/>
                </a:cubicBezTo>
                <a:cubicBezTo>
                  <a:pt x="4694" y="21125"/>
                  <a:pt x="4724" y="21117"/>
                  <a:pt x="4756" y="21120"/>
                </a:cubicBezTo>
                <a:cubicBezTo>
                  <a:pt x="4787" y="21124"/>
                  <a:pt x="4815" y="21111"/>
                  <a:pt x="4817" y="21099"/>
                </a:cubicBezTo>
                <a:cubicBezTo>
                  <a:pt x="4820" y="21087"/>
                  <a:pt x="4852" y="21080"/>
                  <a:pt x="4886" y="21077"/>
                </a:cubicBezTo>
                <a:cubicBezTo>
                  <a:pt x="4920" y="21074"/>
                  <a:pt x="4957" y="21046"/>
                  <a:pt x="4966" y="21023"/>
                </a:cubicBezTo>
                <a:cubicBezTo>
                  <a:pt x="4975" y="20999"/>
                  <a:pt x="4995" y="20987"/>
                  <a:pt x="5013" y="20990"/>
                </a:cubicBezTo>
                <a:cubicBezTo>
                  <a:pt x="5031" y="20994"/>
                  <a:pt x="5050" y="20984"/>
                  <a:pt x="5057" y="20969"/>
                </a:cubicBezTo>
                <a:cubicBezTo>
                  <a:pt x="5063" y="20954"/>
                  <a:pt x="5083" y="20946"/>
                  <a:pt x="5100" y="20947"/>
                </a:cubicBezTo>
                <a:cubicBezTo>
                  <a:pt x="5118" y="20948"/>
                  <a:pt x="5157" y="20936"/>
                  <a:pt x="5184" y="20925"/>
                </a:cubicBezTo>
                <a:cubicBezTo>
                  <a:pt x="5210" y="20914"/>
                  <a:pt x="5262" y="20899"/>
                  <a:pt x="5303" y="20893"/>
                </a:cubicBezTo>
                <a:cubicBezTo>
                  <a:pt x="5344" y="20887"/>
                  <a:pt x="5384" y="20868"/>
                  <a:pt x="5390" y="20849"/>
                </a:cubicBezTo>
                <a:cubicBezTo>
                  <a:pt x="5396" y="20831"/>
                  <a:pt x="5407" y="20829"/>
                  <a:pt x="5416" y="20839"/>
                </a:cubicBezTo>
                <a:cubicBezTo>
                  <a:pt x="5424" y="20848"/>
                  <a:pt x="5439" y="20829"/>
                  <a:pt x="5448" y="20806"/>
                </a:cubicBezTo>
                <a:cubicBezTo>
                  <a:pt x="5458" y="20783"/>
                  <a:pt x="5475" y="20767"/>
                  <a:pt x="5488" y="20763"/>
                </a:cubicBezTo>
                <a:cubicBezTo>
                  <a:pt x="5511" y="20756"/>
                  <a:pt x="5622" y="20695"/>
                  <a:pt x="5644" y="20676"/>
                </a:cubicBezTo>
                <a:cubicBezTo>
                  <a:pt x="5650" y="20671"/>
                  <a:pt x="5664" y="20643"/>
                  <a:pt x="5677" y="20622"/>
                </a:cubicBezTo>
                <a:cubicBezTo>
                  <a:pt x="5689" y="20601"/>
                  <a:pt x="5702" y="20591"/>
                  <a:pt x="5706" y="20600"/>
                </a:cubicBezTo>
                <a:cubicBezTo>
                  <a:pt x="5709" y="20610"/>
                  <a:pt x="5721" y="20600"/>
                  <a:pt x="5735" y="20579"/>
                </a:cubicBezTo>
                <a:cubicBezTo>
                  <a:pt x="5748" y="20557"/>
                  <a:pt x="5784" y="20542"/>
                  <a:pt x="5811" y="20535"/>
                </a:cubicBezTo>
                <a:cubicBezTo>
                  <a:pt x="5838" y="20529"/>
                  <a:pt x="5870" y="20496"/>
                  <a:pt x="5883" y="20470"/>
                </a:cubicBezTo>
                <a:cubicBezTo>
                  <a:pt x="5896" y="20445"/>
                  <a:pt x="5920" y="20425"/>
                  <a:pt x="5938" y="20416"/>
                </a:cubicBezTo>
                <a:cubicBezTo>
                  <a:pt x="5956" y="20408"/>
                  <a:pt x="5983" y="20382"/>
                  <a:pt x="5996" y="20362"/>
                </a:cubicBezTo>
                <a:cubicBezTo>
                  <a:pt x="6055" y="20272"/>
                  <a:pt x="6063" y="20264"/>
                  <a:pt x="6079" y="20264"/>
                </a:cubicBezTo>
                <a:cubicBezTo>
                  <a:pt x="6088" y="20264"/>
                  <a:pt x="6098" y="20237"/>
                  <a:pt x="6101" y="20210"/>
                </a:cubicBezTo>
                <a:cubicBezTo>
                  <a:pt x="6108" y="20154"/>
                  <a:pt x="6164" y="20069"/>
                  <a:pt x="6192" y="20069"/>
                </a:cubicBezTo>
                <a:cubicBezTo>
                  <a:pt x="6202" y="20069"/>
                  <a:pt x="6213" y="20054"/>
                  <a:pt x="6217" y="20037"/>
                </a:cubicBezTo>
                <a:cubicBezTo>
                  <a:pt x="6221" y="20020"/>
                  <a:pt x="6241" y="20015"/>
                  <a:pt x="6261" y="20026"/>
                </a:cubicBezTo>
                <a:cubicBezTo>
                  <a:pt x="6280" y="20037"/>
                  <a:pt x="6290" y="20029"/>
                  <a:pt x="6286" y="20015"/>
                </a:cubicBezTo>
                <a:cubicBezTo>
                  <a:pt x="6273" y="19975"/>
                  <a:pt x="6299" y="19907"/>
                  <a:pt x="6326" y="19907"/>
                </a:cubicBezTo>
                <a:cubicBezTo>
                  <a:pt x="6339" y="19907"/>
                  <a:pt x="6365" y="19878"/>
                  <a:pt x="6380" y="19842"/>
                </a:cubicBezTo>
                <a:cubicBezTo>
                  <a:pt x="6395" y="19806"/>
                  <a:pt x="6416" y="19777"/>
                  <a:pt x="6427" y="19777"/>
                </a:cubicBezTo>
                <a:cubicBezTo>
                  <a:pt x="6439" y="19777"/>
                  <a:pt x="6456" y="19748"/>
                  <a:pt x="6464" y="19723"/>
                </a:cubicBezTo>
                <a:cubicBezTo>
                  <a:pt x="6471" y="19695"/>
                  <a:pt x="6489" y="19683"/>
                  <a:pt x="6507" y="19690"/>
                </a:cubicBezTo>
                <a:cubicBezTo>
                  <a:pt x="6537" y="19701"/>
                  <a:pt x="6554" y="19665"/>
                  <a:pt x="6554" y="19593"/>
                </a:cubicBezTo>
                <a:cubicBezTo>
                  <a:pt x="6554" y="19575"/>
                  <a:pt x="6566" y="19555"/>
                  <a:pt x="6580" y="19549"/>
                </a:cubicBezTo>
                <a:cubicBezTo>
                  <a:pt x="6593" y="19544"/>
                  <a:pt x="6613" y="19506"/>
                  <a:pt x="6627" y="19463"/>
                </a:cubicBezTo>
                <a:cubicBezTo>
                  <a:pt x="6640" y="19419"/>
                  <a:pt x="6663" y="19387"/>
                  <a:pt x="6674" y="19387"/>
                </a:cubicBezTo>
                <a:cubicBezTo>
                  <a:pt x="6685" y="19386"/>
                  <a:pt x="6709" y="19325"/>
                  <a:pt x="6732" y="19257"/>
                </a:cubicBezTo>
                <a:cubicBezTo>
                  <a:pt x="6755" y="19189"/>
                  <a:pt x="6799" y="19092"/>
                  <a:pt x="6826" y="19040"/>
                </a:cubicBezTo>
                <a:cubicBezTo>
                  <a:pt x="6854" y="18988"/>
                  <a:pt x="6878" y="18922"/>
                  <a:pt x="6881" y="18888"/>
                </a:cubicBezTo>
                <a:cubicBezTo>
                  <a:pt x="6885" y="18838"/>
                  <a:pt x="6887" y="18837"/>
                  <a:pt x="6906" y="18867"/>
                </a:cubicBezTo>
                <a:cubicBezTo>
                  <a:pt x="6925" y="18898"/>
                  <a:pt x="6931" y="18892"/>
                  <a:pt x="6931" y="18834"/>
                </a:cubicBezTo>
                <a:cubicBezTo>
                  <a:pt x="6931" y="18793"/>
                  <a:pt x="6940" y="18756"/>
                  <a:pt x="6957" y="18737"/>
                </a:cubicBezTo>
                <a:cubicBezTo>
                  <a:pt x="6974" y="18718"/>
                  <a:pt x="6986" y="18680"/>
                  <a:pt x="6986" y="18639"/>
                </a:cubicBezTo>
                <a:cubicBezTo>
                  <a:pt x="6986" y="18603"/>
                  <a:pt x="6992" y="18562"/>
                  <a:pt x="7000" y="18553"/>
                </a:cubicBezTo>
                <a:cubicBezTo>
                  <a:pt x="7009" y="18543"/>
                  <a:pt x="7014" y="18520"/>
                  <a:pt x="7011" y="18498"/>
                </a:cubicBezTo>
                <a:cubicBezTo>
                  <a:pt x="7005" y="18450"/>
                  <a:pt x="7040" y="18344"/>
                  <a:pt x="7058" y="18357"/>
                </a:cubicBezTo>
                <a:cubicBezTo>
                  <a:pt x="7073" y="18368"/>
                  <a:pt x="7079" y="18307"/>
                  <a:pt x="7084" y="18097"/>
                </a:cubicBezTo>
                <a:cubicBezTo>
                  <a:pt x="7088" y="17924"/>
                  <a:pt x="7110" y="17845"/>
                  <a:pt x="7134" y="17902"/>
                </a:cubicBezTo>
                <a:cubicBezTo>
                  <a:pt x="7150" y="17939"/>
                  <a:pt x="7151" y="17931"/>
                  <a:pt x="7138" y="17881"/>
                </a:cubicBezTo>
                <a:cubicBezTo>
                  <a:pt x="7125" y="17832"/>
                  <a:pt x="7124" y="17814"/>
                  <a:pt x="7142" y="17740"/>
                </a:cubicBezTo>
                <a:cubicBezTo>
                  <a:pt x="7192" y="17526"/>
                  <a:pt x="7202" y="17477"/>
                  <a:pt x="7185" y="17458"/>
                </a:cubicBezTo>
                <a:cubicBezTo>
                  <a:pt x="7165" y="17435"/>
                  <a:pt x="7165" y="17343"/>
                  <a:pt x="7185" y="17263"/>
                </a:cubicBezTo>
                <a:cubicBezTo>
                  <a:pt x="7197" y="17217"/>
                  <a:pt x="7198" y="17186"/>
                  <a:pt x="7189" y="17155"/>
                </a:cubicBezTo>
                <a:cubicBezTo>
                  <a:pt x="7173" y="17097"/>
                  <a:pt x="7186" y="17012"/>
                  <a:pt x="7207" y="17036"/>
                </a:cubicBezTo>
                <a:cubicBezTo>
                  <a:pt x="7228" y="17060"/>
                  <a:pt x="7228" y="17000"/>
                  <a:pt x="7207" y="16949"/>
                </a:cubicBezTo>
                <a:cubicBezTo>
                  <a:pt x="7198" y="16928"/>
                  <a:pt x="7193" y="16897"/>
                  <a:pt x="7196" y="16873"/>
                </a:cubicBezTo>
                <a:cubicBezTo>
                  <a:pt x="7199" y="16849"/>
                  <a:pt x="7190" y="16806"/>
                  <a:pt x="7174" y="16776"/>
                </a:cubicBezTo>
                <a:cubicBezTo>
                  <a:pt x="7151" y="16731"/>
                  <a:pt x="7151" y="16708"/>
                  <a:pt x="7160" y="16656"/>
                </a:cubicBezTo>
                <a:cubicBezTo>
                  <a:pt x="7168" y="16613"/>
                  <a:pt x="7178" y="16599"/>
                  <a:pt x="7193" y="16613"/>
                </a:cubicBezTo>
                <a:cubicBezTo>
                  <a:pt x="7205" y="16625"/>
                  <a:pt x="7211" y="16613"/>
                  <a:pt x="7211" y="16591"/>
                </a:cubicBezTo>
                <a:cubicBezTo>
                  <a:pt x="7211" y="16571"/>
                  <a:pt x="7208" y="16562"/>
                  <a:pt x="7203" y="16570"/>
                </a:cubicBezTo>
                <a:cubicBezTo>
                  <a:pt x="7184" y="16604"/>
                  <a:pt x="7150" y="16535"/>
                  <a:pt x="7153" y="16461"/>
                </a:cubicBezTo>
                <a:cubicBezTo>
                  <a:pt x="7154" y="16420"/>
                  <a:pt x="7151" y="16365"/>
                  <a:pt x="7145" y="16342"/>
                </a:cubicBezTo>
                <a:cubicBezTo>
                  <a:pt x="7138" y="16314"/>
                  <a:pt x="7140" y="16286"/>
                  <a:pt x="7153" y="16245"/>
                </a:cubicBezTo>
                <a:cubicBezTo>
                  <a:pt x="7174" y="16173"/>
                  <a:pt x="7173" y="16135"/>
                  <a:pt x="7153" y="16158"/>
                </a:cubicBezTo>
                <a:cubicBezTo>
                  <a:pt x="7132" y="16181"/>
                  <a:pt x="7087" y="15962"/>
                  <a:pt x="7095" y="15876"/>
                </a:cubicBezTo>
                <a:cubicBezTo>
                  <a:pt x="7101" y="15808"/>
                  <a:pt x="7063" y="15663"/>
                  <a:pt x="7044" y="15681"/>
                </a:cubicBezTo>
                <a:cubicBezTo>
                  <a:pt x="7029" y="15696"/>
                  <a:pt x="6986" y="15558"/>
                  <a:pt x="6979" y="15475"/>
                </a:cubicBezTo>
                <a:cubicBezTo>
                  <a:pt x="6973" y="15405"/>
                  <a:pt x="6939" y="15345"/>
                  <a:pt x="6910" y="15356"/>
                </a:cubicBezTo>
                <a:cubicBezTo>
                  <a:pt x="6902" y="15359"/>
                  <a:pt x="6893" y="15340"/>
                  <a:pt x="6888" y="15302"/>
                </a:cubicBezTo>
                <a:cubicBezTo>
                  <a:pt x="6883" y="15264"/>
                  <a:pt x="6875" y="15231"/>
                  <a:pt x="6870" y="15237"/>
                </a:cubicBezTo>
                <a:cubicBezTo>
                  <a:pt x="6864" y="15243"/>
                  <a:pt x="6855" y="15206"/>
                  <a:pt x="6852" y="15150"/>
                </a:cubicBezTo>
                <a:cubicBezTo>
                  <a:pt x="6848" y="15094"/>
                  <a:pt x="6841" y="15019"/>
                  <a:pt x="6837" y="14988"/>
                </a:cubicBezTo>
                <a:cubicBezTo>
                  <a:pt x="6830" y="14935"/>
                  <a:pt x="6831" y="14936"/>
                  <a:pt x="6812" y="14988"/>
                </a:cubicBezTo>
                <a:cubicBezTo>
                  <a:pt x="6798" y="15025"/>
                  <a:pt x="6788" y="15033"/>
                  <a:pt x="6783" y="15010"/>
                </a:cubicBezTo>
                <a:cubicBezTo>
                  <a:pt x="6772" y="14959"/>
                  <a:pt x="6702" y="14861"/>
                  <a:pt x="6670" y="14858"/>
                </a:cubicBezTo>
                <a:cubicBezTo>
                  <a:pt x="6650" y="14856"/>
                  <a:pt x="6642" y="14850"/>
                  <a:pt x="6645" y="14804"/>
                </a:cubicBezTo>
                <a:cubicBezTo>
                  <a:pt x="6648" y="14759"/>
                  <a:pt x="6643" y="14746"/>
                  <a:pt x="6630" y="14760"/>
                </a:cubicBezTo>
                <a:cubicBezTo>
                  <a:pt x="6620" y="14772"/>
                  <a:pt x="6612" y="14754"/>
                  <a:pt x="6609" y="14728"/>
                </a:cubicBezTo>
                <a:cubicBezTo>
                  <a:pt x="6605" y="14703"/>
                  <a:pt x="6585" y="14644"/>
                  <a:pt x="6562" y="14598"/>
                </a:cubicBezTo>
                <a:cubicBezTo>
                  <a:pt x="6538" y="14552"/>
                  <a:pt x="6518" y="14497"/>
                  <a:pt x="6518" y="14468"/>
                </a:cubicBezTo>
                <a:cubicBezTo>
                  <a:pt x="6518" y="14420"/>
                  <a:pt x="6517" y="14412"/>
                  <a:pt x="6500" y="14457"/>
                </a:cubicBezTo>
                <a:cubicBezTo>
                  <a:pt x="6483" y="14502"/>
                  <a:pt x="6477" y="14501"/>
                  <a:pt x="6438" y="14435"/>
                </a:cubicBezTo>
                <a:cubicBezTo>
                  <a:pt x="6395" y="14361"/>
                  <a:pt x="6388" y="14337"/>
                  <a:pt x="6384" y="14034"/>
                </a:cubicBezTo>
                <a:cubicBezTo>
                  <a:pt x="6383" y="13959"/>
                  <a:pt x="6398" y="13728"/>
                  <a:pt x="6416" y="13471"/>
                </a:cubicBezTo>
                <a:cubicBezTo>
                  <a:pt x="6426" y="13343"/>
                  <a:pt x="6435" y="13172"/>
                  <a:pt x="6438" y="13092"/>
                </a:cubicBezTo>
                <a:cubicBezTo>
                  <a:pt x="6441" y="13012"/>
                  <a:pt x="6448" y="12848"/>
                  <a:pt x="6456" y="12723"/>
                </a:cubicBezTo>
                <a:cubicBezTo>
                  <a:pt x="6465" y="12599"/>
                  <a:pt x="6480" y="12278"/>
                  <a:pt x="6489" y="12019"/>
                </a:cubicBezTo>
                <a:cubicBezTo>
                  <a:pt x="6498" y="11761"/>
                  <a:pt x="6513" y="11438"/>
                  <a:pt x="6518" y="11304"/>
                </a:cubicBezTo>
                <a:cubicBezTo>
                  <a:pt x="6532" y="10959"/>
                  <a:pt x="6532" y="9643"/>
                  <a:pt x="6518" y="9408"/>
                </a:cubicBezTo>
                <a:cubicBezTo>
                  <a:pt x="6512" y="9300"/>
                  <a:pt x="6497" y="9081"/>
                  <a:pt x="6485" y="8921"/>
                </a:cubicBezTo>
                <a:cubicBezTo>
                  <a:pt x="6457" y="8517"/>
                  <a:pt x="6434" y="8183"/>
                  <a:pt x="6420" y="7935"/>
                </a:cubicBezTo>
                <a:cubicBezTo>
                  <a:pt x="6407" y="7704"/>
                  <a:pt x="6375" y="7400"/>
                  <a:pt x="6337" y="7122"/>
                </a:cubicBezTo>
                <a:cubicBezTo>
                  <a:pt x="6323" y="7024"/>
                  <a:pt x="6307" y="6861"/>
                  <a:pt x="6297" y="6754"/>
                </a:cubicBezTo>
                <a:cubicBezTo>
                  <a:pt x="6260" y="6353"/>
                  <a:pt x="5989" y="4742"/>
                  <a:pt x="5876" y="4240"/>
                </a:cubicBezTo>
                <a:cubicBezTo>
                  <a:pt x="5736" y="3614"/>
                  <a:pt x="5680" y="3374"/>
                  <a:pt x="5597" y="3102"/>
                </a:cubicBezTo>
                <a:cubicBezTo>
                  <a:pt x="5456" y="2641"/>
                  <a:pt x="5332" y="2282"/>
                  <a:pt x="5278" y="2160"/>
                </a:cubicBezTo>
                <a:cubicBezTo>
                  <a:pt x="5229" y="2050"/>
                  <a:pt x="5181" y="1919"/>
                  <a:pt x="5071" y="1629"/>
                </a:cubicBezTo>
                <a:cubicBezTo>
                  <a:pt x="5039" y="1543"/>
                  <a:pt x="4998" y="1452"/>
                  <a:pt x="4984" y="1423"/>
                </a:cubicBezTo>
                <a:cubicBezTo>
                  <a:pt x="4970" y="1394"/>
                  <a:pt x="4924" y="1283"/>
                  <a:pt x="4883" y="1174"/>
                </a:cubicBezTo>
                <a:cubicBezTo>
                  <a:pt x="4798" y="952"/>
                  <a:pt x="4718" y="786"/>
                  <a:pt x="4679" y="751"/>
                </a:cubicBezTo>
                <a:cubicBezTo>
                  <a:pt x="4665" y="739"/>
                  <a:pt x="4614" y="652"/>
                  <a:pt x="4563" y="567"/>
                </a:cubicBezTo>
                <a:cubicBezTo>
                  <a:pt x="4471" y="412"/>
                  <a:pt x="4367" y="334"/>
                  <a:pt x="4183" y="264"/>
                </a:cubicBezTo>
                <a:cubicBezTo>
                  <a:pt x="4150" y="251"/>
                  <a:pt x="4106" y="221"/>
                  <a:pt x="4085" y="199"/>
                </a:cubicBezTo>
                <a:cubicBezTo>
                  <a:pt x="3932" y="33"/>
                  <a:pt x="3777" y="-13"/>
                  <a:pt x="3457" y="4"/>
                </a:cubicBezTo>
                <a:close/>
                <a:moveTo>
                  <a:pt x="10463" y="654"/>
                </a:moveTo>
                <a:cubicBezTo>
                  <a:pt x="10239" y="620"/>
                  <a:pt x="10011" y="634"/>
                  <a:pt x="9865" y="708"/>
                </a:cubicBezTo>
                <a:cubicBezTo>
                  <a:pt x="9829" y="726"/>
                  <a:pt x="9775" y="746"/>
                  <a:pt x="9742" y="762"/>
                </a:cubicBezTo>
                <a:cubicBezTo>
                  <a:pt x="9477" y="889"/>
                  <a:pt x="9381" y="986"/>
                  <a:pt x="9143" y="1336"/>
                </a:cubicBezTo>
                <a:cubicBezTo>
                  <a:pt x="8988" y="1565"/>
                  <a:pt x="8911" y="1697"/>
                  <a:pt x="8716" y="2095"/>
                </a:cubicBezTo>
                <a:cubicBezTo>
                  <a:pt x="8574" y="2382"/>
                  <a:pt x="7907" y="4409"/>
                  <a:pt x="7856" y="4706"/>
                </a:cubicBezTo>
                <a:cubicBezTo>
                  <a:pt x="7837" y="4817"/>
                  <a:pt x="7761" y="5124"/>
                  <a:pt x="7700" y="5334"/>
                </a:cubicBezTo>
                <a:cubicBezTo>
                  <a:pt x="7677" y="5413"/>
                  <a:pt x="7657" y="5495"/>
                  <a:pt x="7657" y="5508"/>
                </a:cubicBezTo>
                <a:cubicBezTo>
                  <a:pt x="7657" y="5520"/>
                  <a:pt x="7632" y="5656"/>
                  <a:pt x="7602" y="5811"/>
                </a:cubicBezTo>
                <a:cubicBezTo>
                  <a:pt x="7572" y="5966"/>
                  <a:pt x="7548" y="6099"/>
                  <a:pt x="7548" y="6114"/>
                </a:cubicBezTo>
                <a:cubicBezTo>
                  <a:pt x="7548" y="6129"/>
                  <a:pt x="7539" y="6167"/>
                  <a:pt x="7530" y="6190"/>
                </a:cubicBezTo>
                <a:cubicBezTo>
                  <a:pt x="7520" y="6214"/>
                  <a:pt x="7501" y="6298"/>
                  <a:pt x="7486" y="6385"/>
                </a:cubicBezTo>
                <a:cubicBezTo>
                  <a:pt x="7446" y="6620"/>
                  <a:pt x="7320" y="7593"/>
                  <a:pt x="7309" y="7750"/>
                </a:cubicBezTo>
                <a:cubicBezTo>
                  <a:pt x="7292" y="7985"/>
                  <a:pt x="7255" y="8401"/>
                  <a:pt x="7243" y="8465"/>
                </a:cubicBezTo>
                <a:cubicBezTo>
                  <a:pt x="7188" y="8774"/>
                  <a:pt x="7157" y="10773"/>
                  <a:pt x="7196" y="11488"/>
                </a:cubicBezTo>
                <a:cubicBezTo>
                  <a:pt x="7205" y="11649"/>
                  <a:pt x="7221" y="11959"/>
                  <a:pt x="7232" y="12182"/>
                </a:cubicBezTo>
                <a:cubicBezTo>
                  <a:pt x="7252" y="12560"/>
                  <a:pt x="7265" y="12753"/>
                  <a:pt x="7305" y="13244"/>
                </a:cubicBezTo>
                <a:cubicBezTo>
                  <a:pt x="7314" y="13351"/>
                  <a:pt x="7323" y="13470"/>
                  <a:pt x="7327" y="13514"/>
                </a:cubicBezTo>
                <a:cubicBezTo>
                  <a:pt x="7349" y="13819"/>
                  <a:pt x="7451" y="14694"/>
                  <a:pt x="7497" y="14977"/>
                </a:cubicBezTo>
                <a:cubicBezTo>
                  <a:pt x="7553" y="15321"/>
                  <a:pt x="7647" y="15811"/>
                  <a:pt x="7693" y="15996"/>
                </a:cubicBezTo>
                <a:cubicBezTo>
                  <a:pt x="7707" y="16050"/>
                  <a:pt x="7722" y="16110"/>
                  <a:pt x="7726" y="16136"/>
                </a:cubicBezTo>
                <a:cubicBezTo>
                  <a:pt x="7741" y="16241"/>
                  <a:pt x="7783" y="16442"/>
                  <a:pt x="7809" y="16526"/>
                </a:cubicBezTo>
                <a:cubicBezTo>
                  <a:pt x="7836" y="16613"/>
                  <a:pt x="8018" y="17253"/>
                  <a:pt x="8088" y="17512"/>
                </a:cubicBezTo>
                <a:cubicBezTo>
                  <a:pt x="8147" y="17730"/>
                  <a:pt x="8324" y="18184"/>
                  <a:pt x="8349" y="18184"/>
                </a:cubicBezTo>
                <a:cubicBezTo>
                  <a:pt x="8355" y="18184"/>
                  <a:pt x="8391" y="18273"/>
                  <a:pt x="8429" y="18379"/>
                </a:cubicBezTo>
                <a:cubicBezTo>
                  <a:pt x="8467" y="18485"/>
                  <a:pt x="8512" y="18609"/>
                  <a:pt x="8527" y="18650"/>
                </a:cubicBezTo>
                <a:cubicBezTo>
                  <a:pt x="8542" y="18691"/>
                  <a:pt x="8566" y="18740"/>
                  <a:pt x="8581" y="18769"/>
                </a:cubicBezTo>
                <a:cubicBezTo>
                  <a:pt x="8609" y="18821"/>
                  <a:pt x="8619" y="18961"/>
                  <a:pt x="8600" y="19018"/>
                </a:cubicBezTo>
                <a:cubicBezTo>
                  <a:pt x="8595" y="19031"/>
                  <a:pt x="8593" y="19066"/>
                  <a:pt x="8596" y="19105"/>
                </a:cubicBezTo>
                <a:cubicBezTo>
                  <a:pt x="8600" y="19157"/>
                  <a:pt x="8595" y="19194"/>
                  <a:pt x="8574" y="19235"/>
                </a:cubicBezTo>
                <a:cubicBezTo>
                  <a:pt x="8559" y="19265"/>
                  <a:pt x="8544" y="19278"/>
                  <a:pt x="8538" y="19268"/>
                </a:cubicBezTo>
                <a:cubicBezTo>
                  <a:pt x="8532" y="19257"/>
                  <a:pt x="8527" y="19273"/>
                  <a:pt x="8527" y="19300"/>
                </a:cubicBezTo>
                <a:cubicBezTo>
                  <a:pt x="8527" y="19327"/>
                  <a:pt x="8514" y="19373"/>
                  <a:pt x="8498" y="19398"/>
                </a:cubicBezTo>
                <a:cubicBezTo>
                  <a:pt x="8479" y="19428"/>
                  <a:pt x="8471" y="19447"/>
                  <a:pt x="8480" y="19463"/>
                </a:cubicBezTo>
                <a:cubicBezTo>
                  <a:pt x="8488" y="19478"/>
                  <a:pt x="8490" y="19503"/>
                  <a:pt x="8483" y="19528"/>
                </a:cubicBezTo>
                <a:cubicBezTo>
                  <a:pt x="8472" y="19568"/>
                  <a:pt x="8511" y="19737"/>
                  <a:pt x="8523" y="19701"/>
                </a:cubicBezTo>
                <a:cubicBezTo>
                  <a:pt x="8534" y="19668"/>
                  <a:pt x="8571" y="19744"/>
                  <a:pt x="8571" y="19798"/>
                </a:cubicBezTo>
                <a:cubicBezTo>
                  <a:pt x="8571" y="19827"/>
                  <a:pt x="8574" y="19840"/>
                  <a:pt x="8581" y="19831"/>
                </a:cubicBezTo>
                <a:cubicBezTo>
                  <a:pt x="8589" y="19822"/>
                  <a:pt x="8615" y="19868"/>
                  <a:pt x="8636" y="19929"/>
                </a:cubicBezTo>
                <a:cubicBezTo>
                  <a:pt x="8670" y="20030"/>
                  <a:pt x="8669" y="20045"/>
                  <a:pt x="8658" y="20134"/>
                </a:cubicBezTo>
                <a:cubicBezTo>
                  <a:pt x="8646" y="20227"/>
                  <a:pt x="8647" y="20236"/>
                  <a:pt x="8694" y="20329"/>
                </a:cubicBezTo>
                <a:cubicBezTo>
                  <a:pt x="8720" y="20383"/>
                  <a:pt x="8747" y="20427"/>
                  <a:pt x="8752" y="20427"/>
                </a:cubicBezTo>
                <a:cubicBezTo>
                  <a:pt x="8757" y="20427"/>
                  <a:pt x="8774" y="20465"/>
                  <a:pt x="8792" y="20514"/>
                </a:cubicBezTo>
                <a:cubicBezTo>
                  <a:pt x="8832" y="20628"/>
                  <a:pt x="8949" y="20818"/>
                  <a:pt x="8969" y="20806"/>
                </a:cubicBezTo>
                <a:cubicBezTo>
                  <a:pt x="8973" y="20804"/>
                  <a:pt x="8991" y="20826"/>
                  <a:pt x="9009" y="20849"/>
                </a:cubicBezTo>
                <a:cubicBezTo>
                  <a:pt x="9027" y="20873"/>
                  <a:pt x="9053" y="20897"/>
                  <a:pt x="9067" y="20904"/>
                </a:cubicBezTo>
                <a:cubicBezTo>
                  <a:pt x="9081" y="20911"/>
                  <a:pt x="9105" y="20932"/>
                  <a:pt x="9118" y="20958"/>
                </a:cubicBezTo>
                <a:cubicBezTo>
                  <a:pt x="9146" y="21012"/>
                  <a:pt x="9266" y="21112"/>
                  <a:pt x="9274" y="21088"/>
                </a:cubicBezTo>
                <a:cubicBezTo>
                  <a:pt x="9277" y="21079"/>
                  <a:pt x="9291" y="21095"/>
                  <a:pt x="9307" y="21120"/>
                </a:cubicBezTo>
                <a:cubicBezTo>
                  <a:pt x="9323" y="21145"/>
                  <a:pt x="9362" y="21174"/>
                  <a:pt x="9394" y="21185"/>
                </a:cubicBezTo>
                <a:cubicBezTo>
                  <a:pt x="9425" y="21196"/>
                  <a:pt x="9459" y="21222"/>
                  <a:pt x="9470" y="21240"/>
                </a:cubicBezTo>
                <a:cubicBezTo>
                  <a:pt x="9480" y="21257"/>
                  <a:pt x="9503" y="21272"/>
                  <a:pt x="9521" y="21272"/>
                </a:cubicBezTo>
                <a:cubicBezTo>
                  <a:pt x="9538" y="21272"/>
                  <a:pt x="9557" y="21284"/>
                  <a:pt x="9564" y="21305"/>
                </a:cubicBezTo>
                <a:cubicBezTo>
                  <a:pt x="9574" y="21333"/>
                  <a:pt x="9582" y="21333"/>
                  <a:pt x="9593" y="21305"/>
                </a:cubicBezTo>
                <a:cubicBezTo>
                  <a:pt x="9605" y="21275"/>
                  <a:pt x="9617" y="21279"/>
                  <a:pt x="9640" y="21315"/>
                </a:cubicBezTo>
                <a:cubicBezTo>
                  <a:pt x="9660" y="21346"/>
                  <a:pt x="9676" y="21346"/>
                  <a:pt x="9684" y="21326"/>
                </a:cubicBezTo>
                <a:cubicBezTo>
                  <a:pt x="9691" y="21309"/>
                  <a:pt x="9698" y="21313"/>
                  <a:pt x="9702" y="21326"/>
                </a:cubicBezTo>
                <a:cubicBezTo>
                  <a:pt x="9706" y="21339"/>
                  <a:pt x="9726" y="21344"/>
                  <a:pt x="9745" y="21348"/>
                </a:cubicBezTo>
                <a:cubicBezTo>
                  <a:pt x="9764" y="21352"/>
                  <a:pt x="9793" y="21381"/>
                  <a:pt x="9811" y="21402"/>
                </a:cubicBezTo>
                <a:cubicBezTo>
                  <a:pt x="9829" y="21423"/>
                  <a:pt x="9874" y="21440"/>
                  <a:pt x="9909" y="21445"/>
                </a:cubicBezTo>
                <a:cubicBezTo>
                  <a:pt x="9943" y="21450"/>
                  <a:pt x="9976" y="21468"/>
                  <a:pt x="9985" y="21489"/>
                </a:cubicBezTo>
                <a:cubicBezTo>
                  <a:pt x="9997" y="21518"/>
                  <a:pt x="10002" y="21516"/>
                  <a:pt x="10007" y="21478"/>
                </a:cubicBezTo>
                <a:cubicBezTo>
                  <a:pt x="10012" y="21439"/>
                  <a:pt x="10017" y="21441"/>
                  <a:pt x="10039" y="21467"/>
                </a:cubicBezTo>
                <a:cubicBezTo>
                  <a:pt x="10055" y="21485"/>
                  <a:pt x="10107" y="21503"/>
                  <a:pt x="10152" y="21510"/>
                </a:cubicBezTo>
                <a:cubicBezTo>
                  <a:pt x="10196" y="21518"/>
                  <a:pt x="10235" y="21533"/>
                  <a:pt x="10239" y="21543"/>
                </a:cubicBezTo>
                <a:cubicBezTo>
                  <a:pt x="10242" y="21553"/>
                  <a:pt x="10249" y="21530"/>
                  <a:pt x="10257" y="21500"/>
                </a:cubicBezTo>
                <a:cubicBezTo>
                  <a:pt x="10268" y="21454"/>
                  <a:pt x="10275" y="21454"/>
                  <a:pt x="10289" y="21489"/>
                </a:cubicBezTo>
                <a:cubicBezTo>
                  <a:pt x="10299" y="21512"/>
                  <a:pt x="10316" y="21525"/>
                  <a:pt x="10329" y="21521"/>
                </a:cubicBezTo>
                <a:cubicBezTo>
                  <a:pt x="10343" y="21517"/>
                  <a:pt x="10377" y="21529"/>
                  <a:pt x="10405" y="21543"/>
                </a:cubicBezTo>
                <a:cubicBezTo>
                  <a:pt x="10440" y="21560"/>
                  <a:pt x="10464" y="21557"/>
                  <a:pt x="10474" y="21532"/>
                </a:cubicBezTo>
                <a:cubicBezTo>
                  <a:pt x="10484" y="21507"/>
                  <a:pt x="10492" y="21500"/>
                  <a:pt x="10496" y="21521"/>
                </a:cubicBezTo>
                <a:cubicBezTo>
                  <a:pt x="10500" y="21539"/>
                  <a:pt x="10510" y="21552"/>
                  <a:pt x="10518" y="21543"/>
                </a:cubicBezTo>
                <a:cubicBezTo>
                  <a:pt x="10526" y="21534"/>
                  <a:pt x="10533" y="21538"/>
                  <a:pt x="10536" y="21554"/>
                </a:cubicBezTo>
                <a:cubicBezTo>
                  <a:pt x="10543" y="21587"/>
                  <a:pt x="10590" y="21578"/>
                  <a:pt x="10608" y="21543"/>
                </a:cubicBezTo>
                <a:cubicBezTo>
                  <a:pt x="10616" y="21529"/>
                  <a:pt x="10640" y="21531"/>
                  <a:pt x="10663" y="21543"/>
                </a:cubicBezTo>
                <a:cubicBezTo>
                  <a:pt x="10687" y="21555"/>
                  <a:pt x="10710" y="21551"/>
                  <a:pt x="10714" y="21532"/>
                </a:cubicBezTo>
                <a:cubicBezTo>
                  <a:pt x="10718" y="21512"/>
                  <a:pt x="10731" y="21505"/>
                  <a:pt x="10750" y="21521"/>
                </a:cubicBezTo>
                <a:cubicBezTo>
                  <a:pt x="10767" y="21536"/>
                  <a:pt x="10783" y="21551"/>
                  <a:pt x="10786" y="21543"/>
                </a:cubicBezTo>
                <a:cubicBezTo>
                  <a:pt x="10789" y="21535"/>
                  <a:pt x="10854" y="21518"/>
                  <a:pt x="10931" y="21510"/>
                </a:cubicBezTo>
                <a:cubicBezTo>
                  <a:pt x="11008" y="21503"/>
                  <a:pt x="11073" y="21490"/>
                  <a:pt x="11073" y="21489"/>
                </a:cubicBezTo>
                <a:cubicBezTo>
                  <a:pt x="11073" y="21487"/>
                  <a:pt x="11103" y="21484"/>
                  <a:pt x="11142" y="21478"/>
                </a:cubicBezTo>
                <a:cubicBezTo>
                  <a:pt x="11180" y="21472"/>
                  <a:pt x="11251" y="21450"/>
                  <a:pt x="11297" y="21435"/>
                </a:cubicBezTo>
                <a:cubicBezTo>
                  <a:pt x="11344" y="21419"/>
                  <a:pt x="11388" y="21423"/>
                  <a:pt x="11399" y="21435"/>
                </a:cubicBezTo>
                <a:cubicBezTo>
                  <a:pt x="11410" y="21446"/>
                  <a:pt x="11428" y="21441"/>
                  <a:pt x="11439" y="21424"/>
                </a:cubicBezTo>
                <a:cubicBezTo>
                  <a:pt x="11450" y="21406"/>
                  <a:pt x="11504" y="21387"/>
                  <a:pt x="11555" y="21380"/>
                </a:cubicBezTo>
                <a:cubicBezTo>
                  <a:pt x="11606" y="21374"/>
                  <a:pt x="11674" y="21360"/>
                  <a:pt x="11707" y="21348"/>
                </a:cubicBezTo>
                <a:cubicBezTo>
                  <a:pt x="11740" y="21335"/>
                  <a:pt x="11784" y="21317"/>
                  <a:pt x="11805" y="21315"/>
                </a:cubicBezTo>
                <a:cubicBezTo>
                  <a:pt x="11826" y="21314"/>
                  <a:pt x="11848" y="21298"/>
                  <a:pt x="11856" y="21283"/>
                </a:cubicBezTo>
                <a:cubicBezTo>
                  <a:pt x="11864" y="21268"/>
                  <a:pt x="11879" y="21272"/>
                  <a:pt x="11889" y="21283"/>
                </a:cubicBezTo>
                <a:cubicBezTo>
                  <a:pt x="11898" y="21294"/>
                  <a:pt x="11913" y="21281"/>
                  <a:pt x="11921" y="21261"/>
                </a:cubicBezTo>
                <a:cubicBezTo>
                  <a:pt x="11933" y="21233"/>
                  <a:pt x="11934" y="21244"/>
                  <a:pt x="11939" y="21283"/>
                </a:cubicBezTo>
                <a:cubicBezTo>
                  <a:pt x="11945" y="21329"/>
                  <a:pt x="11949" y="21328"/>
                  <a:pt x="11972" y="21283"/>
                </a:cubicBezTo>
                <a:cubicBezTo>
                  <a:pt x="11986" y="21255"/>
                  <a:pt x="12002" y="21240"/>
                  <a:pt x="12008" y="21250"/>
                </a:cubicBezTo>
                <a:cubicBezTo>
                  <a:pt x="12014" y="21261"/>
                  <a:pt x="12023" y="21257"/>
                  <a:pt x="12026" y="21240"/>
                </a:cubicBezTo>
                <a:cubicBezTo>
                  <a:pt x="12030" y="21223"/>
                  <a:pt x="12041" y="21208"/>
                  <a:pt x="12052" y="21207"/>
                </a:cubicBezTo>
                <a:cubicBezTo>
                  <a:pt x="12104" y="21204"/>
                  <a:pt x="12166" y="21174"/>
                  <a:pt x="12179" y="21142"/>
                </a:cubicBezTo>
                <a:cubicBezTo>
                  <a:pt x="12189" y="21117"/>
                  <a:pt x="12196" y="21108"/>
                  <a:pt x="12200" y="21131"/>
                </a:cubicBezTo>
                <a:cubicBezTo>
                  <a:pt x="12211" y="21182"/>
                  <a:pt x="12274" y="21176"/>
                  <a:pt x="12287" y="21120"/>
                </a:cubicBezTo>
                <a:cubicBezTo>
                  <a:pt x="12294" y="21094"/>
                  <a:pt x="12319" y="21065"/>
                  <a:pt x="12345" y="21055"/>
                </a:cubicBezTo>
                <a:cubicBezTo>
                  <a:pt x="12372" y="21045"/>
                  <a:pt x="12407" y="21030"/>
                  <a:pt x="12422" y="21023"/>
                </a:cubicBezTo>
                <a:cubicBezTo>
                  <a:pt x="12437" y="21016"/>
                  <a:pt x="12467" y="21000"/>
                  <a:pt x="12491" y="20990"/>
                </a:cubicBezTo>
                <a:cubicBezTo>
                  <a:pt x="12514" y="20980"/>
                  <a:pt x="12550" y="20954"/>
                  <a:pt x="12570" y="20925"/>
                </a:cubicBezTo>
                <a:cubicBezTo>
                  <a:pt x="12591" y="20897"/>
                  <a:pt x="12629" y="20870"/>
                  <a:pt x="12654" y="20871"/>
                </a:cubicBezTo>
                <a:cubicBezTo>
                  <a:pt x="12679" y="20872"/>
                  <a:pt x="12710" y="20842"/>
                  <a:pt x="12730" y="20806"/>
                </a:cubicBezTo>
                <a:cubicBezTo>
                  <a:pt x="12749" y="20772"/>
                  <a:pt x="12780" y="20752"/>
                  <a:pt x="12799" y="20752"/>
                </a:cubicBezTo>
                <a:cubicBezTo>
                  <a:pt x="12817" y="20752"/>
                  <a:pt x="12838" y="20725"/>
                  <a:pt x="12846" y="20698"/>
                </a:cubicBezTo>
                <a:cubicBezTo>
                  <a:pt x="12853" y="20671"/>
                  <a:pt x="12868" y="20654"/>
                  <a:pt x="12879" y="20654"/>
                </a:cubicBezTo>
                <a:cubicBezTo>
                  <a:pt x="12889" y="20654"/>
                  <a:pt x="12904" y="20640"/>
                  <a:pt x="12908" y="20622"/>
                </a:cubicBezTo>
                <a:cubicBezTo>
                  <a:pt x="12911" y="20604"/>
                  <a:pt x="12920" y="20589"/>
                  <a:pt x="12929" y="20589"/>
                </a:cubicBezTo>
                <a:cubicBezTo>
                  <a:pt x="12938" y="20589"/>
                  <a:pt x="12967" y="20560"/>
                  <a:pt x="12991" y="20524"/>
                </a:cubicBezTo>
                <a:cubicBezTo>
                  <a:pt x="13015" y="20489"/>
                  <a:pt x="13038" y="20463"/>
                  <a:pt x="13042" y="20470"/>
                </a:cubicBezTo>
                <a:cubicBezTo>
                  <a:pt x="13049" y="20485"/>
                  <a:pt x="13097" y="20442"/>
                  <a:pt x="13165" y="20351"/>
                </a:cubicBezTo>
                <a:cubicBezTo>
                  <a:pt x="13187" y="20321"/>
                  <a:pt x="13209" y="20297"/>
                  <a:pt x="13216" y="20297"/>
                </a:cubicBezTo>
                <a:cubicBezTo>
                  <a:pt x="13223" y="20297"/>
                  <a:pt x="13242" y="20258"/>
                  <a:pt x="13259" y="20221"/>
                </a:cubicBezTo>
                <a:cubicBezTo>
                  <a:pt x="13277" y="20184"/>
                  <a:pt x="13292" y="20168"/>
                  <a:pt x="13292" y="20178"/>
                </a:cubicBezTo>
                <a:cubicBezTo>
                  <a:pt x="13292" y="20188"/>
                  <a:pt x="13318" y="20155"/>
                  <a:pt x="13350" y="20113"/>
                </a:cubicBezTo>
                <a:cubicBezTo>
                  <a:pt x="13382" y="20070"/>
                  <a:pt x="13413" y="20051"/>
                  <a:pt x="13415" y="20059"/>
                </a:cubicBezTo>
                <a:cubicBezTo>
                  <a:pt x="13418" y="20066"/>
                  <a:pt x="13434" y="20042"/>
                  <a:pt x="13452" y="20015"/>
                </a:cubicBezTo>
                <a:cubicBezTo>
                  <a:pt x="13469" y="19988"/>
                  <a:pt x="13487" y="19972"/>
                  <a:pt x="13491" y="19972"/>
                </a:cubicBezTo>
                <a:cubicBezTo>
                  <a:pt x="13496" y="19972"/>
                  <a:pt x="13514" y="19934"/>
                  <a:pt x="13531" y="19896"/>
                </a:cubicBezTo>
                <a:cubicBezTo>
                  <a:pt x="13548" y="19858"/>
                  <a:pt x="13565" y="19841"/>
                  <a:pt x="13571" y="19853"/>
                </a:cubicBezTo>
                <a:cubicBezTo>
                  <a:pt x="13578" y="19865"/>
                  <a:pt x="13586" y="19859"/>
                  <a:pt x="13586" y="19842"/>
                </a:cubicBezTo>
                <a:cubicBezTo>
                  <a:pt x="13586" y="19800"/>
                  <a:pt x="13759" y="19470"/>
                  <a:pt x="13767" y="19495"/>
                </a:cubicBezTo>
                <a:cubicBezTo>
                  <a:pt x="13771" y="19506"/>
                  <a:pt x="13791" y="19466"/>
                  <a:pt x="13811" y="19408"/>
                </a:cubicBezTo>
                <a:cubicBezTo>
                  <a:pt x="13830" y="19351"/>
                  <a:pt x="13847" y="19317"/>
                  <a:pt x="13847" y="19333"/>
                </a:cubicBezTo>
                <a:cubicBezTo>
                  <a:pt x="13847" y="19348"/>
                  <a:pt x="13858" y="19330"/>
                  <a:pt x="13872" y="19289"/>
                </a:cubicBezTo>
                <a:cubicBezTo>
                  <a:pt x="13888" y="19246"/>
                  <a:pt x="13904" y="19231"/>
                  <a:pt x="13912" y="19246"/>
                </a:cubicBezTo>
                <a:cubicBezTo>
                  <a:pt x="13920" y="19261"/>
                  <a:pt x="13923" y="19255"/>
                  <a:pt x="13919" y="19235"/>
                </a:cubicBezTo>
                <a:cubicBezTo>
                  <a:pt x="13916" y="19217"/>
                  <a:pt x="13932" y="19163"/>
                  <a:pt x="13956" y="19116"/>
                </a:cubicBezTo>
                <a:cubicBezTo>
                  <a:pt x="13979" y="19069"/>
                  <a:pt x="13999" y="19040"/>
                  <a:pt x="13999" y="19051"/>
                </a:cubicBezTo>
                <a:cubicBezTo>
                  <a:pt x="13999" y="19062"/>
                  <a:pt x="14005" y="19051"/>
                  <a:pt x="14014" y="19029"/>
                </a:cubicBezTo>
                <a:cubicBezTo>
                  <a:pt x="14022" y="19007"/>
                  <a:pt x="14028" y="18980"/>
                  <a:pt x="14024" y="18964"/>
                </a:cubicBezTo>
                <a:cubicBezTo>
                  <a:pt x="14021" y="18948"/>
                  <a:pt x="14031" y="18916"/>
                  <a:pt x="14046" y="18899"/>
                </a:cubicBezTo>
                <a:cubicBezTo>
                  <a:pt x="14061" y="18882"/>
                  <a:pt x="14076" y="18838"/>
                  <a:pt x="14082" y="18802"/>
                </a:cubicBezTo>
                <a:cubicBezTo>
                  <a:pt x="14090" y="18762"/>
                  <a:pt x="14106" y="18737"/>
                  <a:pt x="14122" y="18737"/>
                </a:cubicBezTo>
                <a:cubicBezTo>
                  <a:pt x="14139" y="18737"/>
                  <a:pt x="14148" y="18725"/>
                  <a:pt x="14144" y="18704"/>
                </a:cubicBezTo>
                <a:cubicBezTo>
                  <a:pt x="14135" y="18659"/>
                  <a:pt x="14186" y="18444"/>
                  <a:pt x="14224" y="18368"/>
                </a:cubicBezTo>
                <a:cubicBezTo>
                  <a:pt x="14263" y="18291"/>
                  <a:pt x="14317" y="18067"/>
                  <a:pt x="14307" y="18022"/>
                </a:cubicBezTo>
                <a:cubicBezTo>
                  <a:pt x="14303" y="18002"/>
                  <a:pt x="14309" y="17978"/>
                  <a:pt x="14322" y="17967"/>
                </a:cubicBezTo>
                <a:cubicBezTo>
                  <a:pt x="14340" y="17953"/>
                  <a:pt x="14345" y="17928"/>
                  <a:pt x="14340" y="17870"/>
                </a:cubicBezTo>
                <a:cubicBezTo>
                  <a:pt x="14336" y="17817"/>
                  <a:pt x="14339" y="17783"/>
                  <a:pt x="14354" y="17751"/>
                </a:cubicBezTo>
                <a:cubicBezTo>
                  <a:pt x="14366" y="17726"/>
                  <a:pt x="14376" y="17696"/>
                  <a:pt x="14373" y="17686"/>
                </a:cubicBezTo>
                <a:cubicBezTo>
                  <a:pt x="14369" y="17675"/>
                  <a:pt x="14374" y="17652"/>
                  <a:pt x="14387" y="17632"/>
                </a:cubicBezTo>
                <a:cubicBezTo>
                  <a:pt x="14409" y="17596"/>
                  <a:pt x="14411" y="17590"/>
                  <a:pt x="14394" y="17534"/>
                </a:cubicBezTo>
                <a:cubicBezTo>
                  <a:pt x="14378" y="17479"/>
                  <a:pt x="14376" y="17472"/>
                  <a:pt x="14394" y="17372"/>
                </a:cubicBezTo>
                <a:cubicBezTo>
                  <a:pt x="14405" y="17312"/>
                  <a:pt x="14414" y="17245"/>
                  <a:pt x="14412" y="17231"/>
                </a:cubicBezTo>
                <a:cubicBezTo>
                  <a:pt x="14411" y="17217"/>
                  <a:pt x="14407" y="17179"/>
                  <a:pt x="14405" y="17144"/>
                </a:cubicBezTo>
                <a:cubicBezTo>
                  <a:pt x="14403" y="17109"/>
                  <a:pt x="14395" y="17062"/>
                  <a:pt x="14383" y="17036"/>
                </a:cubicBezTo>
                <a:cubicBezTo>
                  <a:pt x="14363" y="16988"/>
                  <a:pt x="14363" y="16986"/>
                  <a:pt x="14383" y="16938"/>
                </a:cubicBezTo>
                <a:cubicBezTo>
                  <a:pt x="14395" y="16911"/>
                  <a:pt x="14398" y="16884"/>
                  <a:pt x="14394" y="16884"/>
                </a:cubicBezTo>
                <a:cubicBezTo>
                  <a:pt x="14357" y="16884"/>
                  <a:pt x="14329" y="16826"/>
                  <a:pt x="14344" y="16776"/>
                </a:cubicBezTo>
                <a:cubicBezTo>
                  <a:pt x="14352" y="16744"/>
                  <a:pt x="14353" y="16727"/>
                  <a:pt x="14344" y="16711"/>
                </a:cubicBezTo>
                <a:cubicBezTo>
                  <a:pt x="14337" y="16698"/>
                  <a:pt x="14336" y="16655"/>
                  <a:pt x="14340" y="16613"/>
                </a:cubicBezTo>
                <a:cubicBezTo>
                  <a:pt x="14343" y="16572"/>
                  <a:pt x="14339" y="16527"/>
                  <a:pt x="14333" y="16516"/>
                </a:cubicBezTo>
                <a:cubicBezTo>
                  <a:pt x="14327" y="16504"/>
                  <a:pt x="14325" y="16479"/>
                  <a:pt x="14329" y="16461"/>
                </a:cubicBezTo>
                <a:cubicBezTo>
                  <a:pt x="14333" y="16444"/>
                  <a:pt x="14327" y="16417"/>
                  <a:pt x="14315" y="16407"/>
                </a:cubicBezTo>
                <a:cubicBezTo>
                  <a:pt x="14295" y="16392"/>
                  <a:pt x="14253" y="16244"/>
                  <a:pt x="14257" y="16201"/>
                </a:cubicBezTo>
                <a:cubicBezTo>
                  <a:pt x="14257" y="16192"/>
                  <a:pt x="14251" y="16183"/>
                  <a:pt x="14242" y="16169"/>
                </a:cubicBezTo>
                <a:cubicBezTo>
                  <a:pt x="14232" y="16152"/>
                  <a:pt x="14227" y="16108"/>
                  <a:pt x="14231" y="16061"/>
                </a:cubicBezTo>
                <a:cubicBezTo>
                  <a:pt x="14237" y="15988"/>
                  <a:pt x="14217" y="15944"/>
                  <a:pt x="14173" y="15931"/>
                </a:cubicBezTo>
                <a:cubicBezTo>
                  <a:pt x="14157" y="15926"/>
                  <a:pt x="14116" y="15820"/>
                  <a:pt x="14119" y="15790"/>
                </a:cubicBezTo>
                <a:cubicBezTo>
                  <a:pt x="14120" y="15777"/>
                  <a:pt x="14106" y="15715"/>
                  <a:pt x="14086" y="15660"/>
                </a:cubicBezTo>
                <a:cubicBezTo>
                  <a:pt x="14063" y="15595"/>
                  <a:pt x="14049" y="15541"/>
                  <a:pt x="14053" y="15508"/>
                </a:cubicBezTo>
                <a:cubicBezTo>
                  <a:pt x="14061" y="15453"/>
                  <a:pt x="14019" y="15377"/>
                  <a:pt x="13974" y="15356"/>
                </a:cubicBezTo>
                <a:cubicBezTo>
                  <a:pt x="13958" y="15349"/>
                  <a:pt x="13947" y="15316"/>
                  <a:pt x="13945" y="15270"/>
                </a:cubicBezTo>
                <a:cubicBezTo>
                  <a:pt x="13941" y="15186"/>
                  <a:pt x="13915" y="15143"/>
                  <a:pt x="13898" y="15194"/>
                </a:cubicBezTo>
                <a:cubicBezTo>
                  <a:pt x="13883" y="15236"/>
                  <a:pt x="13827" y="15129"/>
                  <a:pt x="13818" y="15042"/>
                </a:cubicBezTo>
                <a:cubicBezTo>
                  <a:pt x="13812" y="14991"/>
                  <a:pt x="13800" y="14988"/>
                  <a:pt x="13734" y="14977"/>
                </a:cubicBezTo>
                <a:cubicBezTo>
                  <a:pt x="13717" y="14974"/>
                  <a:pt x="13667" y="14798"/>
                  <a:pt x="13676" y="14771"/>
                </a:cubicBezTo>
                <a:cubicBezTo>
                  <a:pt x="13679" y="14764"/>
                  <a:pt x="13664" y="14761"/>
                  <a:pt x="13644" y="14760"/>
                </a:cubicBezTo>
                <a:cubicBezTo>
                  <a:pt x="13624" y="14760"/>
                  <a:pt x="13612" y="14769"/>
                  <a:pt x="13615" y="14782"/>
                </a:cubicBezTo>
                <a:cubicBezTo>
                  <a:pt x="13617" y="14795"/>
                  <a:pt x="13611" y="14813"/>
                  <a:pt x="13604" y="14825"/>
                </a:cubicBezTo>
                <a:cubicBezTo>
                  <a:pt x="13583" y="14864"/>
                  <a:pt x="13552" y="14717"/>
                  <a:pt x="13557" y="14598"/>
                </a:cubicBezTo>
                <a:cubicBezTo>
                  <a:pt x="13561" y="14504"/>
                  <a:pt x="13560" y="14494"/>
                  <a:pt x="13539" y="14500"/>
                </a:cubicBezTo>
                <a:cubicBezTo>
                  <a:pt x="13517" y="14507"/>
                  <a:pt x="13514" y="14493"/>
                  <a:pt x="13517" y="14392"/>
                </a:cubicBezTo>
                <a:cubicBezTo>
                  <a:pt x="13519" y="14330"/>
                  <a:pt x="13527" y="14243"/>
                  <a:pt x="13535" y="14208"/>
                </a:cubicBezTo>
                <a:cubicBezTo>
                  <a:pt x="13545" y="14162"/>
                  <a:pt x="13546" y="14126"/>
                  <a:pt x="13539" y="14089"/>
                </a:cubicBezTo>
                <a:cubicBezTo>
                  <a:pt x="13530" y="14050"/>
                  <a:pt x="13533" y="14016"/>
                  <a:pt x="13546" y="13937"/>
                </a:cubicBezTo>
                <a:cubicBezTo>
                  <a:pt x="13555" y="13877"/>
                  <a:pt x="13563" y="13759"/>
                  <a:pt x="13568" y="13688"/>
                </a:cubicBezTo>
                <a:cubicBezTo>
                  <a:pt x="13577" y="13521"/>
                  <a:pt x="13612" y="13137"/>
                  <a:pt x="13633" y="12951"/>
                </a:cubicBezTo>
                <a:cubicBezTo>
                  <a:pt x="13642" y="12872"/>
                  <a:pt x="13655" y="12691"/>
                  <a:pt x="13662" y="12550"/>
                </a:cubicBezTo>
                <a:cubicBezTo>
                  <a:pt x="13668" y="12410"/>
                  <a:pt x="13679" y="12274"/>
                  <a:pt x="13684" y="12247"/>
                </a:cubicBezTo>
                <a:cubicBezTo>
                  <a:pt x="13713" y="12083"/>
                  <a:pt x="13734" y="10071"/>
                  <a:pt x="13713" y="9571"/>
                </a:cubicBezTo>
                <a:cubicBezTo>
                  <a:pt x="13694" y="9142"/>
                  <a:pt x="13681" y="8949"/>
                  <a:pt x="13665" y="8747"/>
                </a:cubicBezTo>
                <a:cubicBezTo>
                  <a:pt x="13657" y="8631"/>
                  <a:pt x="13651" y="8496"/>
                  <a:pt x="13651" y="8444"/>
                </a:cubicBezTo>
                <a:cubicBezTo>
                  <a:pt x="13651" y="8392"/>
                  <a:pt x="13646" y="8304"/>
                  <a:pt x="13640" y="8249"/>
                </a:cubicBezTo>
                <a:cubicBezTo>
                  <a:pt x="13614" y="8010"/>
                  <a:pt x="13583" y="7587"/>
                  <a:pt x="13582" y="7480"/>
                </a:cubicBezTo>
                <a:cubicBezTo>
                  <a:pt x="13582" y="7415"/>
                  <a:pt x="13574" y="7342"/>
                  <a:pt x="13568" y="7317"/>
                </a:cubicBezTo>
                <a:cubicBezTo>
                  <a:pt x="13561" y="7292"/>
                  <a:pt x="13548" y="7200"/>
                  <a:pt x="13539" y="7111"/>
                </a:cubicBezTo>
                <a:cubicBezTo>
                  <a:pt x="13529" y="7022"/>
                  <a:pt x="13507" y="6846"/>
                  <a:pt x="13491" y="6721"/>
                </a:cubicBezTo>
                <a:cubicBezTo>
                  <a:pt x="13476" y="6596"/>
                  <a:pt x="13457" y="6434"/>
                  <a:pt x="13452" y="6364"/>
                </a:cubicBezTo>
                <a:cubicBezTo>
                  <a:pt x="13446" y="6293"/>
                  <a:pt x="13438" y="6220"/>
                  <a:pt x="13433" y="6201"/>
                </a:cubicBezTo>
                <a:cubicBezTo>
                  <a:pt x="13428" y="6182"/>
                  <a:pt x="13397" y="6008"/>
                  <a:pt x="13364" y="5811"/>
                </a:cubicBezTo>
                <a:cubicBezTo>
                  <a:pt x="13310" y="5482"/>
                  <a:pt x="13281" y="5340"/>
                  <a:pt x="13183" y="4923"/>
                </a:cubicBezTo>
                <a:cubicBezTo>
                  <a:pt x="13033" y="4282"/>
                  <a:pt x="12716" y="3339"/>
                  <a:pt x="12440" y="2712"/>
                </a:cubicBezTo>
                <a:cubicBezTo>
                  <a:pt x="12241" y="2261"/>
                  <a:pt x="12191" y="2153"/>
                  <a:pt x="12128" y="2051"/>
                </a:cubicBezTo>
                <a:cubicBezTo>
                  <a:pt x="12099" y="2004"/>
                  <a:pt x="12053" y="1917"/>
                  <a:pt x="12030" y="1867"/>
                </a:cubicBezTo>
                <a:cubicBezTo>
                  <a:pt x="11976" y="1749"/>
                  <a:pt x="11683" y="1346"/>
                  <a:pt x="11613" y="1293"/>
                </a:cubicBezTo>
                <a:cubicBezTo>
                  <a:pt x="11561" y="1254"/>
                  <a:pt x="11521" y="1225"/>
                  <a:pt x="11406" y="1109"/>
                </a:cubicBezTo>
                <a:cubicBezTo>
                  <a:pt x="11378" y="1080"/>
                  <a:pt x="11302" y="1022"/>
                  <a:pt x="11236" y="990"/>
                </a:cubicBezTo>
                <a:cubicBezTo>
                  <a:pt x="11170" y="957"/>
                  <a:pt x="11087" y="911"/>
                  <a:pt x="11051" y="881"/>
                </a:cubicBezTo>
                <a:cubicBezTo>
                  <a:pt x="10912" y="766"/>
                  <a:pt x="10688" y="687"/>
                  <a:pt x="10463" y="654"/>
                </a:cubicBezTo>
                <a:close/>
                <a:moveTo>
                  <a:pt x="17847" y="740"/>
                </a:moveTo>
                <a:cubicBezTo>
                  <a:pt x="17554" y="693"/>
                  <a:pt x="17318" y="712"/>
                  <a:pt x="17158" y="795"/>
                </a:cubicBezTo>
                <a:cubicBezTo>
                  <a:pt x="17077" y="836"/>
                  <a:pt x="16989" y="903"/>
                  <a:pt x="16962" y="935"/>
                </a:cubicBezTo>
                <a:cubicBezTo>
                  <a:pt x="16904" y="1006"/>
                  <a:pt x="16770" y="1113"/>
                  <a:pt x="16704" y="1141"/>
                </a:cubicBezTo>
                <a:cubicBezTo>
                  <a:pt x="16679" y="1152"/>
                  <a:pt x="16645" y="1181"/>
                  <a:pt x="16632" y="1206"/>
                </a:cubicBezTo>
                <a:cubicBezTo>
                  <a:pt x="16604" y="1260"/>
                  <a:pt x="16475" y="1379"/>
                  <a:pt x="16447" y="1380"/>
                </a:cubicBezTo>
                <a:cubicBezTo>
                  <a:pt x="16436" y="1380"/>
                  <a:pt x="16361" y="1480"/>
                  <a:pt x="16280" y="1596"/>
                </a:cubicBezTo>
                <a:cubicBezTo>
                  <a:pt x="16199" y="1712"/>
                  <a:pt x="16131" y="1802"/>
                  <a:pt x="16128" y="1802"/>
                </a:cubicBezTo>
                <a:cubicBezTo>
                  <a:pt x="16125" y="1802"/>
                  <a:pt x="16111" y="1834"/>
                  <a:pt x="16095" y="1867"/>
                </a:cubicBezTo>
                <a:cubicBezTo>
                  <a:pt x="16079" y="1900"/>
                  <a:pt x="16017" y="2001"/>
                  <a:pt x="15957" y="2095"/>
                </a:cubicBezTo>
                <a:cubicBezTo>
                  <a:pt x="15898" y="2188"/>
                  <a:pt x="15839" y="2289"/>
                  <a:pt x="15830" y="2311"/>
                </a:cubicBezTo>
                <a:cubicBezTo>
                  <a:pt x="15821" y="2334"/>
                  <a:pt x="15795" y="2381"/>
                  <a:pt x="15769" y="2420"/>
                </a:cubicBezTo>
                <a:cubicBezTo>
                  <a:pt x="15743" y="2459"/>
                  <a:pt x="15673" y="2597"/>
                  <a:pt x="15613" y="2734"/>
                </a:cubicBezTo>
                <a:cubicBezTo>
                  <a:pt x="15553" y="2871"/>
                  <a:pt x="15491" y="3012"/>
                  <a:pt x="15475" y="3048"/>
                </a:cubicBezTo>
                <a:cubicBezTo>
                  <a:pt x="15367" y="3288"/>
                  <a:pt x="15205" y="3727"/>
                  <a:pt x="15134" y="3969"/>
                </a:cubicBezTo>
                <a:cubicBezTo>
                  <a:pt x="15088" y="4126"/>
                  <a:pt x="15017" y="4366"/>
                  <a:pt x="14978" y="4500"/>
                </a:cubicBezTo>
                <a:cubicBezTo>
                  <a:pt x="14939" y="4634"/>
                  <a:pt x="14890" y="4839"/>
                  <a:pt x="14866" y="4955"/>
                </a:cubicBezTo>
                <a:cubicBezTo>
                  <a:pt x="14826" y="5149"/>
                  <a:pt x="14798" y="5267"/>
                  <a:pt x="14742" y="5518"/>
                </a:cubicBezTo>
                <a:cubicBezTo>
                  <a:pt x="14731" y="5570"/>
                  <a:pt x="14703" y="5691"/>
                  <a:pt x="14681" y="5789"/>
                </a:cubicBezTo>
                <a:cubicBezTo>
                  <a:pt x="14659" y="5887"/>
                  <a:pt x="14630" y="6049"/>
                  <a:pt x="14616" y="6147"/>
                </a:cubicBezTo>
                <a:cubicBezTo>
                  <a:pt x="14601" y="6245"/>
                  <a:pt x="14583" y="6370"/>
                  <a:pt x="14572" y="6418"/>
                </a:cubicBezTo>
                <a:cubicBezTo>
                  <a:pt x="14561" y="6465"/>
                  <a:pt x="14550" y="6524"/>
                  <a:pt x="14550" y="6548"/>
                </a:cubicBezTo>
                <a:cubicBezTo>
                  <a:pt x="14550" y="6572"/>
                  <a:pt x="14531" y="6702"/>
                  <a:pt x="14507" y="6840"/>
                </a:cubicBezTo>
                <a:cubicBezTo>
                  <a:pt x="14483" y="6979"/>
                  <a:pt x="14463" y="7108"/>
                  <a:pt x="14463" y="7133"/>
                </a:cubicBezTo>
                <a:cubicBezTo>
                  <a:pt x="14463" y="7157"/>
                  <a:pt x="14452" y="7294"/>
                  <a:pt x="14434" y="7425"/>
                </a:cubicBezTo>
                <a:cubicBezTo>
                  <a:pt x="14363" y="7964"/>
                  <a:pt x="14330" y="8319"/>
                  <a:pt x="14289" y="9105"/>
                </a:cubicBezTo>
                <a:cubicBezTo>
                  <a:pt x="14216" y="10528"/>
                  <a:pt x="14226" y="11951"/>
                  <a:pt x="14315" y="12691"/>
                </a:cubicBezTo>
                <a:cubicBezTo>
                  <a:pt x="14330" y="12816"/>
                  <a:pt x="14350" y="12994"/>
                  <a:pt x="14358" y="13092"/>
                </a:cubicBezTo>
                <a:cubicBezTo>
                  <a:pt x="14376" y="13316"/>
                  <a:pt x="14458" y="14090"/>
                  <a:pt x="14481" y="14251"/>
                </a:cubicBezTo>
                <a:cubicBezTo>
                  <a:pt x="14522" y="14532"/>
                  <a:pt x="14689" y="15461"/>
                  <a:pt x="14746" y="15725"/>
                </a:cubicBezTo>
                <a:cubicBezTo>
                  <a:pt x="14760" y="15791"/>
                  <a:pt x="14788" y="15908"/>
                  <a:pt x="14804" y="15985"/>
                </a:cubicBezTo>
                <a:cubicBezTo>
                  <a:pt x="14820" y="16061"/>
                  <a:pt x="14871" y="16258"/>
                  <a:pt x="14917" y="16418"/>
                </a:cubicBezTo>
                <a:cubicBezTo>
                  <a:pt x="14962" y="16579"/>
                  <a:pt x="15014" y="16771"/>
                  <a:pt x="15033" y="16851"/>
                </a:cubicBezTo>
                <a:cubicBezTo>
                  <a:pt x="15075" y="17038"/>
                  <a:pt x="15149" y="17274"/>
                  <a:pt x="15167" y="17274"/>
                </a:cubicBezTo>
                <a:cubicBezTo>
                  <a:pt x="15174" y="17274"/>
                  <a:pt x="15219" y="17401"/>
                  <a:pt x="15268" y="17556"/>
                </a:cubicBezTo>
                <a:cubicBezTo>
                  <a:pt x="15451" y="18123"/>
                  <a:pt x="15509" y="18278"/>
                  <a:pt x="15519" y="18260"/>
                </a:cubicBezTo>
                <a:cubicBezTo>
                  <a:pt x="15524" y="18250"/>
                  <a:pt x="15539" y="18294"/>
                  <a:pt x="15551" y="18357"/>
                </a:cubicBezTo>
                <a:cubicBezTo>
                  <a:pt x="15564" y="18421"/>
                  <a:pt x="15581" y="18476"/>
                  <a:pt x="15587" y="18477"/>
                </a:cubicBezTo>
                <a:cubicBezTo>
                  <a:pt x="15613" y="18479"/>
                  <a:pt x="15663" y="18630"/>
                  <a:pt x="15656" y="18683"/>
                </a:cubicBezTo>
                <a:cubicBezTo>
                  <a:pt x="15652" y="18714"/>
                  <a:pt x="15655" y="18737"/>
                  <a:pt x="15664" y="18737"/>
                </a:cubicBezTo>
                <a:cubicBezTo>
                  <a:pt x="15671" y="18737"/>
                  <a:pt x="15691" y="18769"/>
                  <a:pt x="15707" y="18813"/>
                </a:cubicBezTo>
                <a:cubicBezTo>
                  <a:pt x="15743" y="18913"/>
                  <a:pt x="15775" y="18947"/>
                  <a:pt x="15794" y="18899"/>
                </a:cubicBezTo>
                <a:cubicBezTo>
                  <a:pt x="15810" y="18859"/>
                  <a:pt x="15836" y="18885"/>
                  <a:pt x="15827" y="18932"/>
                </a:cubicBezTo>
                <a:cubicBezTo>
                  <a:pt x="15824" y="18947"/>
                  <a:pt x="15825" y="18964"/>
                  <a:pt x="15830" y="18975"/>
                </a:cubicBezTo>
                <a:cubicBezTo>
                  <a:pt x="15836" y="18986"/>
                  <a:pt x="15841" y="19025"/>
                  <a:pt x="15838" y="19051"/>
                </a:cubicBezTo>
                <a:cubicBezTo>
                  <a:pt x="15833" y="19083"/>
                  <a:pt x="15837" y="19094"/>
                  <a:pt x="15852" y="19094"/>
                </a:cubicBezTo>
                <a:cubicBezTo>
                  <a:pt x="15876" y="19094"/>
                  <a:pt x="15903" y="19204"/>
                  <a:pt x="15892" y="19257"/>
                </a:cubicBezTo>
                <a:cubicBezTo>
                  <a:pt x="15888" y="19274"/>
                  <a:pt x="15866" y="19289"/>
                  <a:pt x="15841" y="19289"/>
                </a:cubicBezTo>
                <a:cubicBezTo>
                  <a:pt x="15805" y="19289"/>
                  <a:pt x="15798" y="19296"/>
                  <a:pt x="15809" y="19333"/>
                </a:cubicBezTo>
                <a:cubicBezTo>
                  <a:pt x="15818" y="19368"/>
                  <a:pt x="15815" y="19389"/>
                  <a:pt x="15794" y="19430"/>
                </a:cubicBezTo>
                <a:cubicBezTo>
                  <a:pt x="15779" y="19459"/>
                  <a:pt x="15759" y="19484"/>
                  <a:pt x="15747" y="19484"/>
                </a:cubicBezTo>
                <a:cubicBezTo>
                  <a:pt x="15734" y="19484"/>
                  <a:pt x="15719" y="19518"/>
                  <a:pt x="15711" y="19571"/>
                </a:cubicBezTo>
                <a:cubicBezTo>
                  <a:pt x="15700" y="19634"/>
                  <a:pt x="15688" y="19663"/>
                  <a:pt x="15671" y="19658"/>
                </a:cubicBezTo>
                <a:cubicBezTo>
                  <a:pt x="15649" y="19651"/>
                  <a:pt x="15653" y="19658"/>
                  <a:pt x="15685" y="19744"/>
                </a:cubicBezTo>
                <a:cubicBezTo>
                  <a:pt x="15706" y="19798"/>
                  <a:pt x="15727" y="19842"/>
                  <a:pt x="15736" y="19842"/>
                </a:cubicBezTo>
                <a:cubicBezTo>
                  <a:pt x="15745" y="19842"/>
                  <a:pt x="15762" y="19872"/>
                  <a:pt x="15772" y="19907"/>
                </a:cubicBezTo>
                <a:cubicBezTo>
                  <a:pt x="15783" y="19942"/>
                  <a:pt x="15794" y="19963"/>
                  <a:pt x="15798" y="19961"/>
                </a:cubicBezTo>
                <a:cubicBezTo>
                  <a:pt x="15802" y="19959"/>
                  <a:pt x="15811" y="19971"/>
                  <a:pt x="15820" y="19983"/>
                </a:cubicBezTo>
                <a:cubicBezTo>
                  <a:pt x="15851" y="20024"/>
                  <a:pt x="15958" y="20097"/>
                  <a:pt x="16044" y="20145"/>
                </a:cubicBezTo>
                <a:cubicBezTo>
                  <a:pt x="16092" y="20172"/>
                  <a:pt x="16135" y="20202"/>
                  <a:pt x="16142" y="20210"/>
                </a:cubicBezTo>
                <a:cubicBezTo>
                  <a:pt x="16154" y="20223"/>
                  <a:pt x="16366" y="20289"/>
                  <a:pt x="16556" y="20340"/>
                </a:cubicBezTo>
                <a:cubicBezTo>
                  <a:pt x="16591" y="20350"/>
                  <a:pt x="16745" y="20373"/>
                  <a:pt x="16900" y="20384"/>
                </a:cubicBezTo>
                <a:cubicBezTo>
                  <a:pt x="17055" y="20394"/>
                  <a:pt x="17186" y="20403"/>
                  <a:pt x="17187" y="20405"/>
                </a:cubicBezTo>
                <a:cubicBezTo>
                  <a:pt x="17196" y="20430"/>
                  <a:pt x="17617" y="20390"/>
                  <a:pt x="17651" y="20362"/>
                </a:cubicBezTo>
                <a:cubicBezTo>
                  <a:pt x="17675" y="20342"/>
                  <a:pt x="17713" y="20329"/>
                  <a:pt x="17734" y="20329"/>
                </a:cubicBezTo>
                <a:cubicBezTo>
                  <a:pt x="17756" y="20330"/>
                  <a:pt x="17786" y="20313"/>
                  <a:pt x="17803" y="20286"/>
                </a:cubicBezTo>
                <a:cubicBezTo>
                  <a:pt x="17820" y="20259"/>
                  <a:pt x="17861" y="20222"/>
                  <a:pt x="17894" y="20210"/>
                </a:cubicBezTo>
                <a:cubicBezTo>
                  <a:pt x="17927" y="20199"/>
                  <a:pt x="17961" y="20185"/>
                  <a:pt x="17970" y="20178"/>
                </a:cubicBezTo>
                <a:cubicBezTo>
                  <a:pt x="17979" y="20171"/>
                  <a:pt x="18023" y="20155"/>
                  <a:pt x="18068" y="20145"/>
                </a:cubicBezTo>
                <a:cubicBezTo>
                  <a:pt x="18113" y="20135"/>
                  <a:pt x="18240" y="20091"/>
                  <a:pt x="18351" y="20048"/>
                </a:cubicBezTo>
                <a:cubicBezTo>
                  <a:pt x="18461" y="20004"/>
                  <a:pt x="18634" y="19943"/>
                  <a:pt x="18735" y="19907"/>
                </a:cubicBezTo>
                <a:cubicBezTo>
                  <a:pt x="18923" y="19839"/>
                  <a:pt x="18959" y="19827"/>
                  <a:pt x="19225" y="19712"/>
                </a:cubicBezTo>
                <a:cubicBezTo>
                  <a:pt x="19432" y="19622"/>
                  <a:pt x="19513" y="19581"/>
                  <a:pt x="19551" y="19549"/>
                </a:cubicBezTo>
                <a:cubicBezTo>
                  <a:pt x="19569" y="19534"/>
                  <a:pt x="19613" y="19503"/>
                  <a:pt x="19649" y="19484"/>
                </a:cubicBezTo>
                <a:cubicBezTo>
                  <a:pt x="19685" y="19466"/>
                  <a:pt x="19759" y="19425"/>
                  <a:pt x="19816" y="19387"/>
                </a:cubicBezTo>
                <a:cubicBezTo>
                  <a:pt x="19872" y="19349"/>
                  <a:pt x="19926" y="19305"/>
                  <a:pt x="19935" y="19300"/>
                </a:cubicBezTo>
                <a:cubicBezTo>
                  <a:pt x="19944" y="19296"/>
                  <a:pt x="19959" y="19288"/>
                  <a:pt x="19968" y="19278"/>
                </a:cubicBezTo>
                <a:cubicBezTo>
                  <a:pt x="19977" y="19268"/>
                  <a:pt x="19997" y="19255"/>
                  <a:pt x="20012" y="19246"/>
                </a:cubicBezTo>
                <a:cubicBezTo>
                  <a:pt x="20043" y="19228"/>
                  <a:pt x="20177" y="19119"/>
                  <a:pt x="20262" y="19040"/>
                </a:cubicBezTo>
                <a:cubicBezTo>
                  <a:pt x="20295" y="19010"/>
                  <a:pt x="20324" y="18977"/>
                  <a:pt x="20327" y="18975"/>
                </a:cubicBezTo>
                <a:cubicBezTo>
                  <a:pt x="20330" y="18973"/>
                  <a:pt x="20340" y="18964"/>
                  <a:pt x="20349" y="18953"/>
                </a:cubicBezTo>
                <a:cubicBezTo>
                  <a:pt x="20358" y="18943"/>
                  <a:pt x="20384" y="18932"/>
                  <a:pt x="20407" y="18921"/>
                </a:cubicBezTo>
                <a:cubicBezTo>
                  <a:pt x="20429" y="18910"/>
                  <a:pt x="20463" y="18870"/>
                  <a:pt x="20483" y="18834"/>
                </a:cubicBezTo>
                <a:cubicBezTo>
                  <a:pt x="20503" y="18799"/>
                  <a:pt x="20534" y="18765"/>
                  <a:pt x="20552" y="18758"/>
                </a:cubicBezTo>
                <a:cubicBezTo>
                  <a:pt x="20570" y="18752"/>
                  <a:pt x="20595" y="18733"/>
                  <a:pt x="20606" y="18715"/>
                </a:cubicBezTo>
                <a:cubicBezTo>
                  <a:pt x="20617" y="18697"/>
                  <a:pt x="20648" y="18661"/>
                  <a:pt x="20675" y="18639"/>
                </a:cubicBezTo>
                <a:cubicBezTo>
                  <a:pt x="20702" y="18618"/>
                  <a:pt x="20731" y="18595"/>
                  <a:pt x="20740" y="18585"/>
                </a:cubicBezTo>
                <a:cubicBezTo>
                  <a:pt x="20749" y="18575"/>
                  <a:pt x="20758" y="18565"/>
                  <a:pt x="20762" y="18563"/>
                </a:cubicBezTo>
                <a:cubicBezTo>
                  <a:pt x="20766" y="18562"/>
                  <a:pt x="20776" y="18542"/>
                  <a:pt x="20784" y="18520"/>
                </a:cubicBezTo>
                <a:cubicBezTo>
                  <a:pt x="20791" y="18498"/>
                  <a:pt x="20812" y="18477"/>
                  <a:pt x="20827" y="18477"/>
                </a:cubicBezTo>
                <a:cubicBezTo>
                  <a:pt x="20843" y="18477"/>
                  <a:pt x="20860" y="18449"/>
                  <a:pt x="20867" y="18412"/>
                </a:cubicBezTo>
                <a:cubicBezTo>
                  <a:pt x="20875" y="18376"/>
                  <a:pt x="20888" y="18347"/>
                  <a:pt x="20900" y="18347"/>
                </a:cubicBezTo>
                <a:cubicBezTo>
                  <a:pt x="20911" y="18347"/>
                  <a:pt x="20925" y="18333"/>
                  <a:pt x="20929" y="18314"/>
                </a:cubicBezTo>
                <a:cubicBezTo>
                  <a:pt x="20933" y="18295"/>
                  <a:pt x="20943" y="18284"/>
                  <a:pt x="20951" y="18292"/>
                </a:cubicBezTo>
                <a:cubicBezTo>
                  <a:pt x="20963" y="18307"/>
                  <a:pt x="21098" y="18137"/>
                  <a:pt x="21139" y="18054"/>
                </a:cubicBezTo>
                <a:cubicBezTo>
                  <a:pt x="21148" y="18036"/>
                  <a:pt x="21175" y="17996"/>
                  <a:pt x="21197" y="17967"/>
                </a:cubicBezTo>
                <a:cubicBezTo>
                  <a:pt x="21220" y="17939"/>
                  <a:pt x="21237" y="17894"/>
                  <a:pt x="21237" y="17870"/>
                </a:cubicBezTo>
                <a:cubicBezTo>
                  <a:pt x="21237" y="17845"/>
                  <a:pt x="21252" y="17814"/>
                  <a:pt x="21266" y="17794"/>
                </a:cubicBezTo>
                <a:cubicBezTo>
                  <a:pt x="21281" y="17774"/>
                  <a:pt x="21292" y="17732"/>
                  <a:pt x="21295" y="17697"/>
                </a:cubicBezTo>
                <a:cubicBezTo>
                  <a:pt x="21299" y="17651"/>
                  <a:pt x="21309" y="17639"/>
                  <a:pt x="21324" y="17653"/>
                </a:cubicBezTo>
                <a:cubicBezTo>
                  <a:pt x="21340" y="17668"/>
                  <a:pt x="21346" y="17646"/>
                  <a:pt x="21350" y="17599"/>
                </a:cubicBezTo>
                <a:cubicBezTo>
                  <a:pt x="21353" y="17563"/>
                  <a:pt x="21369" y="17524"/>
                  <a:pt x="21386" y="17502"/>
                </a:cubicBezTo>
                <a:cubicBezTo>
                  <a:pt x="21436" y="17434"/>
                  <a:pt x="21530" y="17092"/>
                  <a:pt x="21516" y="17025"/>
                </a:cubicBezTo>
                <a:cubicBezTo>
                  <a:pt x="21513" y="17010"/>
                  <a:pt x="21518" y="16941"/>
                  <a:pt x="21527" y="16884"/>
                </a:cubicBezTo>
                <a:cubicBezTo>
                  <a:pt x="21540" y="16809"/>
                  <a:pt x="21548" y="16794"/>
                  <a:pt x="21556" y="16819"/>
                </a:cubicBezTo>
                <a:cubicBezTo>
                  <a:pt x="21563" y="16838"/>
                  <a:pt x="21572" y="16851"/>
                  <a:pt x="21578" y="16851"/>
                </a:cubicBezTo>
                <a:cubicBezTo>
                  <a:pt x="21584" y="16851"/>
                  <a:pt x="21581" y="16841"/>
                  <a:pt x="21571" y="16819"/>
                </a:cubicBezTo>
                <a:cubicBezTo>
                  <a:pt x="21561" y="16797"/>
                  <a:pt x="21554" y="16734"/>
                  <a:pt x="21553" y="16689"/>
                </a:cubicBezTo>
                <a:cubicBezTo>
                  <a:pt x="21551" y="16644"/>
                  <a:pt x="21540" y="16592"/>
                  <a:pt x="21531" y="16570"/>
                </a:cubicBezTo>
                <a:cubicBezTo>
                  <a:pt x="21517" y="16534"/>
                  <a:pt x="21519" y="16530"/>
                  <a:pt x="21535" y="16494"/>
                </a:cubicBezTo>
                <a:cubicBezTo>
                  <a:pt x="21544" y="16472"/>
                  <a:pt x="21552" y="16415"/>
                  <a:pt x="21556" y="16375"/>
                </a:cubicBezTo>
                <a:cubicBezTo>
                  <a:pt x="21563" y="16310"/>
                  <a:pt x="21563" y="16299"/>
                  <a:pt x="21535" y="16299"/>
                </a:cubicBezTo>
                <a:cubicBezTo>
                  <a:pt x="21497" y="16299"/>
                  <a:pt x="21473" y="16232"/>
                  <a:pt x="21491" y="16180"/>
                </a:cubicBezTo>
                <a:cubicBezTo>
                  <a:pt x="21499" y="16156"/>
                  <a:pt x="21489" y="16139"/>
                  <a:pt x="21466" y="16115"/>
                </a:cubicBezTo>
                <a:cubicBezTo>
                  <a:pt x="21430" y="16077"/>
                  <a:pt x="21424" y="16026"/>
                  <a:pt x="21451" y="15996"/>
                </a:cubicBezTo>
                <a:cubicBezTo>
                  <a:pt x="21466" y="15978"/>
                  <a:pt x="21467" y="15960"/>
                  <a:pt x="21451" y="15909"/>
                </a:cubicBezTo>
                <a:cubicBezTo>
                  <a:pt x="21441" y="15875"/>
                  <a:pt x="21438" y="15845"/>
                  <a:pt x="21444" y="15833"/>
                </a:cubicBezTo>
                <a:cubicBezTo>
                  <a:pt x="21450" y="15822"/>
                  <a:pt x="21453" y="15781"/>
                  <a:pt x="21451" y="15736"/>
                </a:cubicBezTo>
                <a:cubicBezTo>
                  <a:pt x="21449" y="15687"/>
                  <a:pt x="21453" y="15648"/>
                  <a:pt x="21462" y="15638"/>
                </a:cubicBezTo>
                <a:cubicBezTo>
                  <a:pt x="21470" y="15629"/>
                  <a:pt x="21477" y="15595"/>
                  <a:pt x="21477" y="15573"/>
                </a:cubicBezTo>
                <a:cubicBezTo>
                  <a:pt x="21477" y="15531"/>
                  <a:pt x="21454" y="15533"/>
                  <a:pt x="21422" y="15573"/>
                </a:cubicBezTo>
                <a:cubicBezTo>
                  <a:pt x="21395" y="15608"/>
                  <a:pt x="21362" y="15568"/>
                  <a:pt x="21379" y="15519"/>
                </a:cubicBezTo>
                <a:cubicBezTo>
                  <a:pt x="21398" y="15462"/>
                  <a:pt x="21394" y="15434"/>
                  <a:pt x="21364" y="15400"/>
                </a:cubicBezTo>
                <a:cubicBezTo>
                  <a:pt x="21349" y="15382"/>
                  <a:pt x="21332" y="15338"/>
                  <a:pt x="21328" y="15302"/>
                </a:cubicBezTo>
                <a:cubicBezTo>
                  <a:pt x="21318" y="15222"/>
                  <a:pt x="21244" y="15098"/>
                  <a:pt x="21230" y="15140"/>
                </a:cubicBezTo>
                <a:cubicBezTo>
                  <a:pt x="21224" y="15157"/>
                  <a:pt x="21212" y="15135"/>
                  <a:pt x="21201" y="15085"/>
                </a:cubicBezTo>
                <a:cubicBezTo>
                  <a:pt x="21190" y="15035"/>
                  <a:pt x="21178" y="15020"/>
                  <a:pt x="21168" y="15031"/>
                </a:cubicBezTo>
                <a:cubicBezTo>
                  <a:pt x="21159" y="15042"/>
                  <a:pt x="21140" y="15018"/>
                  <a:pt x="21125" y="14988"/>
                </a:cubicBezTo>
                <a:cubicBezTo>
                  <a:pt x="21103" y="14945"/>
                  <a:pt x="21100" y="14926"/>
                  <a:pt x="21110" y="14890"/>
                </a:cubicBezTo>
                <a:cubicBezTo>
                  <a:pt x="21126" y="14834"/>
                  <a:pt x="21113" y="14779"/>
                  <a:pt x="21092" y="14804"/>
                </a:cubicBezTo>
                <a:cubicBezTo>
                  <a:pt x="21083" y="14814"/>
                  <a:pt x="21074" y="14799"/>
                  <a:pt x="21070" y="14771"/>
                </a:cubicBezTo>
                <a:cubicBezTo>
                  <a:pt x="21065" y="14732"/>
                  <a:pt x="21059" y="14726"/>
                  <a:pt x="21038" y="14750"/>
                </a:cubicBezTo>
                <a:cubicBezTo>
                  <a:pt x="21006" y="14786"/>
                  <a:pt x="20986" y="14760"/>
                  <a:pt x="20991" y="14685"/>
                </a:cubicBezTo>
                <a:cubicBezTo>
                  <a:pt x="20993" y="14642"/>
                  <a:pt x="20987" y="14633"/>
                  <a:pt x="20962" y="14641"/>
                </a:cubicBezTo>
                <a:cubicBezTo>
                  <a:pt x="20944" y="14647"/>
                  <a:pt x="20925" y="14668"/>
                  <a:pt x="20918" y="14685"/>
                </a:cubicBezTo>
                <a:cubicBezTo>
                  <a:pt x="20902" y="14725"/>
                  <a:pt x="20893" y="14686"/>
                  <a:pt x="20893" y="14587"/>
                </a:cubicBezTo>
                <a:lnTo>
                  <a:pt x="20893" y="14511"/>
                </a:lnTo>
                <a:lnTo>
                  <a:pt x="20860" y="14598"/>
                </a:lnTo>
                <a:cubicBezTo>
                  <a:pt x="20830" y="14683"/>
                  <a:pt x="20831" y="14678"/>
                  <a:pt x="20813" y="14620"/>
                </a:cubicBezTo>
                <a:cubicBezTo>
                  <a:pt x="20803" y="14587"/>
                  <a:pt x="20795" y="14552"/>
                  <a:pt x="20795" y="14533"/>
                </a:cubicBezTo>
                <a:cubicBezTo>
                  <a:pt x="20795" y="14514"/>
                  <a:pt x="20780" y="14476"/>
                  <a:pt x="20762" y="14457"/>
                </a:cubicBezTo>
                <a:cubicBezTo>
                  <a:pt x="20744" y="14438"/>
                  <a:pt x="20730" y="14404"/>
                  <a:pt x="20730" y="14381"/>
                </a:cubicBezTo>
                <a:cubicBezTo>
                  <a:pt x="20730" y="14351"/>
                  <a:pt x="20724" y="14355"/>
                  <a:pt x="20715" y="14381"/>
                </a:cubicBezTo>
                <a:cubicBezTo>
                  <a:pt x="20701" y="14424"/>
                  <a:pt x="20649" y="14344"/>
                  <a:pt x="20624" y="14240"/>
                </a:cubicBezTo>
                <a:cubicBezTo>
                  <a:pt x="20611" y="14183"/>
                  <a:pt x="20614" y="14160"/>
                  <a:pt x="20642" y="14078"/>
                </a:cubicBezTo>
                <a:cubicBezTo>
                  <a:pt x="20662" y="14021"/>
                  <a:pt x="20670" y="13980"/>
                  <a:pt x="20664" y="13959"/>
                </a:cubicBezTo>
                <a:cubicBezTo>
                  <a:pt x="20651" y="13907"/>
                  <a:pt x="20657" y="13773"/>
                  <a:pt x="20675" y="13731"/>
                </a:cubicBezTo>
                <a:cubicBezTo>
                  <a:pt x="20684" y="13711"/>
                  <a:pt x="20691" y="13657"/>
                  <a:pt x="20693" y="13612"/>
                </a:cubicBezTo>
                <a:cubicBezTo>
                  <a:pt x="20695" y="13567"/>
                  <a:pt x="20703" y="13510"/>
                  <a:pt x="20708" y="13482"/>
                </a:cubicBezTo>
                <a:cubicBezTo>
                  <a:pt x="20713" y="13452"/>
                  <a:pt x="20710" y="13414"/>
                  <a:pt x="20704" y="13395"/>
                </a:cubicBezTo>
                <a:cubicBezTo>
                  <a:pt x="20697" y="13374"/>
                  <a:pt x="20700" y="13337"/>
                  <a:pt x="20708" y="13276"/>
                </a:cubicBezTo>
                <a:cubicBezTo>
                  <a:pt x="20716" y="13214"/>
                  <a:pt x="20715" y="13169"/>
                  <a:pt x="20708" y="13146"/>
                </a:cubicBezTo>
                <a:cubicBezTo>
                  <a:pt x="20700" y="13123"/>
                  <a:pt x="20703" y="13090"/>
                  <a:pt x="20715" y="13049"/>
                </a:cubicBezTo>
                <a:cubicBezTo>
                  <a:pt x="20727" y="13007"/>
                  <a:pt x="20735" y="12925"/>
                  <a:pt x="20737" y="12778"/>
                </a:cubicBezTo>
                <a:cubicBezTo>
                  <a:pt x="20739" y="12658"/>
                  <a:pt x="20747" y="12502"/>
                  <a:pt x="20755" y="12431"/>
                </a:cubicBezTo>
                <a:cubicBezTo>
                  <a:pt x="20763" y="12360"/>
                  <a:pt x="20772" y="12228"/>
                  <a:pt x="20777" y="12138"/>
                </a:cubicBezTo>
                <a:cubicBezTo>
                  <a:pt x="20781" y="12049"/>
                  <a:pt x="20789" y="11934"/>
                  <a:pt x="20791" y="11889"/>
                </a:cubicBezTo>
                <a:cubicBezTo>
                  <a:pt x="20794" y="11845"/>
                  <a:pt x="20797" y="11740"/>
                  <a:pt x="20798" y="11651"/>
                </a:cubicBezTo>
                <a:cubicBezTo>
                  <a:pt x="20800" y="11562"/>
                  <a:pt x="20805" y="11455"/>
                  <a:pt x="20809" y="11423"/>
                </a:cubicBezTo>
                <a:cubicBezTo>
                  <a:pt x="20830" y="11285"/>
                  <a:pt x="20835" y="9808"/>
                  <a:pt x="20817" y="9408"/>
                </a:cubicBezTo>
                <a:cubicBezTo>
                  <a:pt x="20800" y="9051"/>
                  <a:pt x="20794" y="8931"/>
                  <a:pt x="20784" y="8856"/>
                </a:cubicBezTo>
                <a:cubicBezTo>
                  <a:pt x="20772" y="8772"/>
                  <a:pt x="20751" y="8471"/>
                  <a:pt x="20751" y="8390"/>
                </a:cubicBezTo>
                <a:cubicBezTo>
                  <a:pt x="20751" y="8355"/>
                  <a:pt x="20741" y="8259"/>
                  <a:pt x="20730" y="8184"/>
                </a:cubicBezTo>
                <a:cubicBezTo>
                  <a:pt x="20718" y="8108"/>
                  <a:pt x="20695" y="7894"/>
                  <a:pt x="20675" y="7707"/>
                </a:cubicBezTo>
                <a:cubicBezTo>
                  <a:pt x="20656" y="7520"/>
                  <a:pt x="20613" y="7220"/>
                  <a:pt x="20584" y="7035"/>
                </a:cubicBezTo>
                <a:cubicBezTo>
                  <a:pt x="20556" y="6851"/>
                  <a:pt x="20534" y="6687"/>
                  <a:pt x="20534" y="6678"/>
                </a:cubicBezTo>
                <a:cubicBezTo>
                  <a:pt x="20534" y="6669"/>
                  <a:pt x="20518" y="6601"/>
                  <a:pt x="20501" y="6526"/>
                </a:cubicBezTo>
                <a:cubicBezTo>
                  <a:pt x="20484" y="6451"/>
                  <a:pt x="20469" y="6355"/>
                  <a:pt x="20465" y="6309"/>
                </a:cubicBezTo>
                <a:cubicBezTo>
                  <a:pt x="20461" y="6263"/>
                  <a:pt x="20444" y="6173"/>
                  <a:pt x="20429" y="6104"/>
                </a:cubicBezTo>
                <a:cubicBezTo>
                  <a:pt x="20413" y="6034"/>
                  <a:pt x="20387" y="5899"/>
                  <a:pt x="20371" y="5800"/>
                </a:cubicBezTo>
                <a:cubicBezTo>
                  <a:pt x="20354" y="5701"/>
                  <a:pt x="20322" y="5528"/>
                  <a:pt x="20298" y="5421"/>
                </a:cubicBezTo>
                <a:cubicBezTo>
                  <a:pt x="20274" y="5314"/>
                  <a:pt x="20247" y="5179"/>
                  <a:pt x="20236" y="5118"/>
                </a:cubicBezTo>
                <a:cubicBezTo>
                  <a:pt x="20218" y="5013"/>
                  <a:pt x="20173" y="4834"/>
                  <a:pt x="20030" y="4294"/>
                </a:cubicBezTo>
                <a:cubicBezTo>
                  <a:pt x="19998" y="4174"/>
                  <a:pt x="19943" y="4010"/>
                  <a:pt x="19910" y="3926"/>
                </a:cubicBezTo>
                <a:cubicBezTo>
                  <a:pt x="19877" y="3841"/>
                  <a:pt x="19838" y="3719"/>
                  <a:pt x="19823" y="3666"/>
                </a:cubicBezTo>
                <a:cubicBezTo>
                  <a:pt x="19785" y="3530"/>
                  <a:pt x="19524" y="2920"/>
                  <a:pt x="19388" y="2647"/>
                </a:cubicBezTo>
                <a:cubicBezTo>
                  <a:pt x="19357" y="2585"/>
                  <a:pt x="19313" y="2486"/>
                  <a:pt x="19290" y="2431"/>
                </a:cubicBezTo>
                <a:cubicBezTo>
                  <a:pt x="19266" y="2376"/>
                  <a:pt x="19216" y="2282"/>
                  <a:pt x="19177" y="2214"/>
                </a:cubicBezTo>
                <a:cubicBezTo>
                  <a:pt x="19139" y="2146"/>
                  <a:pt x="19060" y="1999"/>
                  <a:pt x="19003" y="1889"/>
                </a:cubicBezTo>
                <a:cubicBezTo>
                  <a:pt x="18885" y="1659"/>
                  <a:pt x="18800" y="1518"/>
                  <a:pt x="18699" y="1401"/>
                </a:cubicBezTo>
                <a:cubicBezTo>
                  <a:pt x="18660" y="1356"/>
                  <a:pt x="18611" y="1299"/>
                  <a:pt x="18594" y="1271"/>
                </a:cubicBezTo>
                <a:cubicBezTo>
                  <a:pt x="18576" y="1244"/>
                  <a:pt x="18556" y="1217"/>
                  <a:pt x="18550" y="1217"/>
                </a:cubicBezTo>
                <a:cubicBezTo>
                  <a:pt x="18544" y="1217"/>
                  <a:pt x="18504" y="1187"/>
                  <a:pt x="18459" y="1141"/>
                </a:cubicBezTo>
                <a:cubicBezTo>
                  <a:pt x="18415" y="1096"/>
                  <a:pt x="18365" y="1037"/>
                  <a:pt x="18347" y="1022"/>
                </a:cubicBezTo>
                <a:cubicBezTo>
                  <a:pt x="18329" y="1007"/>
                  <a:pt x="18271" y="969"/>
                  <a:pt x="18220" y="925"/>
                </a:cubicBezTo>
                <a:cubicBezTo>
                  <a:pt x="18086" y="808"/>
                  <a:pt x="18017" y="768"/>
                  <a:pt x="17847" y="740"/>
                </a:cubicBezTo>
                <a:close/>
                <a:moveTo>
                  <a:pt x="7134" y="15660"/>
                </a:moveTo>
                <a:cubicBezTo>
                  <a:pt x="7129" y="15660"/>
                  <a:pt x="7124" y="15674"/>
                  <a:pt x="7124" y="15692"/>
                </a:cubicBezTo>
                <a:cubicBezTo>
                  <a:pt x="7124" y="15710"/>
                  <a:pt x="7132" y="15725"/>
                  <a:pt x="7142" y="15725"/>
                </a:cubicBezTo>
                <a:cubicBezTo>
                  <a:pt x="7151" y="15725"/>
                  <a:pt x="7156" y="15710"/>
                  <a:pt x="7153" y="15692"/>
                </a:cubicBezTo>
                <a:cubicBezTo>
                  <a:pt x="7149" y="15674"/>
                  <a:pt x="7140" y="15660"/>
                  <a:pt x="7134" y="15660"/>
                </a:cubicBezTo>
                <a:close/>
                <a:moveTo>
                  <a:pt x="1419" y="19484"/>
                </a:moveTo>
                <a:cubicBezTo>
                  <a:pt x="1417" y="19484"/>
                  <a:pt x="1412" y="19499"/>
                  <a:pt x="1409" y="19517"/>
                </a:cubicBezTo>
                <a:cubicBezTo>
                  <a:pt x="1405" y="19535"/>
                  <a:pt x="1409" y="19549"/>
                  <a:pt x="1416" y="19549"/>
                </a:cubicBezTo>
                <a:cubicBezTo>
                  <a:pt x="1422" y="19549"/>
                  <a:pt x="1427" y="19535"/>
                  <a:pt x="1427" y="19517"/>
                </a:cubicBezTo>
                <a:cubicBezTo>
                  <a:pt x="1427" y="19499"/>
                  <a:pt x="1422" y="19484"/>
                  <a:pt x="1419" y="19484"/>
                </a:cubicBezTo>
                <a:close/>
                <a:moveTo>
                  <a:pt x="8563" y="20102"/>
                </a:moveTo>
                <a:cubicBezTo>
                  <a:pt x="8554" y="20102"/>
                  <a:pt x="8549" y="20117"/>
                  <a:pt x="8552" y="20134"/>
                </a:cubicBezTo>
                <a:cubicBezTo>
                  <a:pt x="8556" y="20152"/>
                  <a:pt x="8561" y="20167"/>
                  <a:pt x="8563" y="20167"/>
                </a:cubicBezTo>
                <a:cubicBezTo>
                  <a:pt x="8566" y="20167"/>
                  <a:pt x="8570" y="20152"/>
                  <a:pt x="8574" y="20134"/>
                </a:cubicBezTo>
                <a:cubicBezTo>
                  <a:pt x="8578" y="20117"/>
                  <a:pt x="8573" y="20102"/>
                  <a:pt x="8563" y="2010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2" name="Nice_Cup_of_Tea.jpg" descr="Nice_Cup_of_Tea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988" y="4052815"/>
            <a:ext cx="1233327" cy="924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tumblr_m2jkjtpodE1r9ecpzo1_500.jpg" descr="tumblr_m2jkjtpodE1r9ecpzo1_500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003" y="4041204"/>
            <a:ext cx="1411039" cy="948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images-4.jpeg" descr="images-4.jpe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3327" y="4026408"/>
            <a:ext cx="1161669" cy="913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Pizza.tiff" descr="Pizza.tif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21" y="2476932"/>
            <a:ext cx="1361848" cy="810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vintage cheddar__________wi640he480moletterboxbgwhite.JPG" descr="vintage cheddar__________wi640he480moletterboxbgwhite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8507" y="5980995"/>
            <a:ext cx="1233327" cy="913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58" extrusionOk="0">
                <a:moveTo>
                  <a:pt x="0" y="0"/>
                </a:moveTo>
                <a:lnTo>
                  <a:pt x="58" y="174"/>
                </a:lnTo>
                <a:cubicBezTo>
                  <a:pt x="101" y="303"/>
                  <a:pt x="102" y="400"/>
                  <a:pt x="62" y="517"/>
                </a:cubicBezTo>
                <a:cubicBezTo>
                  <a:pt x="32" y="607"/>
                  <a:pt x="26" y="721"/>
                  <a:pt x="49" y="770"/>
                </a:cubicBezTo>
                <a:cubicBezTo>
                  <a:pt x="71" y="819"/>
                  <a:pt x="84" y="1111"/>
                  <a:pt x="75" y="1420"/>
                </a:cubicBezTo>
                <a:cubicBezTo>
                  <a:pt x="65" y="1811"/>
                  <a:pt x="86" y="2042"/>
                  <a:pt x="138" y="2178"/>
                </a:cubicBezTo>
                <a:cubicBezTo>
                  <a:pt x="197" y="2333"/>
                  <a:pt x="201" y="2419"/>
                  <a:pt x="155" y="2605"/>
                </a:cubicBezTo>
                <a:cubicBezTo>
                  <a:pt x="109" y="2795"/>
                  <a:pt x="110" y="2879"/>
                  <a:pt x="178" y="3056"/>
                </a:cubicBezTo>
                <a:cubicBezTo>
                  <a:pt x="243" y="3227"/>
                  <a:pt x="251" y="3320"/>
                  <a:pt x="209" y="3483"/>
                </a:cubicBezTo>
                <a:cubicBezTo>
                  <a:pt x="168" y="3643"/>
                  <a:pt x="174" y="3738"/>
                  <a:pt x="231" y="3886"/>
                </a:cubicBezTo>
                <a:cubicBezTo>
                  <a:pt x="285" y="4028"/>
                  <a:pt x="292" y="4137"/>
                  <a:pt x="258" y="4301"/>
                </a:cubicBezTo>
                <a:cubicBezTo>
                  <a:pt x="220" y="4477"/>
                  <a:pt x="230" y="4587"/>
                  <a:pt x="306" y="4789"/>
                </a:cubicBezTo>
                <a:cubicBezTo>
                  <a:pt x="389" y="5007"/>
                  <a:pt x="393" y="5087"/>
                  <a:pt x="346" y="5336"/>
                </a:cubicBezTo>
                <a:cubicBezTo>
                  <a:pt x="306" y="5552"/>
                  <a:pt x="311" y="5728"/>
                  <a:pt x="355" y="5998"/>
                </a:cubicBezTo>
                <a:cubicBezTo>
                  <a:pt x="402" y="6281"/>
                  <a:pt x="402" y="6439"/>
                  <a:pt x="355" y="6690"/>
                </a:cubicBezTo>
                <a:cubicBezTo>
                  <a:pt x="308" y="6942"/>
                  <a:pt x="307" y="7081"/>
                  <a:pt x="355" y="7297"/>
                </a:cubicBezTo>
                <a:cubicBezTo>
                  <a:pt x="390" y="7452"/>
                  <a:pt x="400" y="7693"/>
                  <a:pt x="382" y="7839"/>
                </a:cubicBezTo>
                <a:cubicBezTo>
                  <a:pt x="360" y="8016"/>
                  <a:pt x="374" y="8172"/>
                  <a:pt x="426" y="8308"/>
                </a:cubicBezTo>
                <a:cubicBezTo>
                  <a:pt x="497" y="8492"/>
                  <a:pt x="495" y="8527"/>
                  <a:pt x="413" y="8711"/>
                </a:cubicBezTo>
                <a:cubicBezTo>
                  <a:pt x="337" y="8881"/>
                  <a:pt x="334" y="8949"/>
                  <a:pt x="386" y="9120"/>
                </a:cubicBezTo>
                <a:cubicBezTo>
                  <a:pt x="426" y="9252"/>
                  <a:pt x="433" y="9395"/>
                  <a:pt x="404" y="9529"/>
                </a:cubicBezTo>
                <a:cubicBezTo>
                  <a:pt x="371" y="9686"/>
                  <a:pt x="385" y="9788"/>
                  <a:pt x="457" y="9951"/>
                </a:cubicBezTo>
                <a:cubicBezTo>
                  <a:pt x="519" y="10088"/>
                  <a:pt x="545" y="10237"/>
                  <a:pt x="528" y="10378"/>
                </a:cubicBezTo>
                <a:cubicBezTo>
                  <a:pt x="513" y="10512"/>
                  <a:pt x="535" y="10662"/>
                  <a:pt x="586" y="10769"/>
                </a:cubicBezTo>
                <a:cubicBezTo>
                  <a:pt x="642" y="10884"/>
                  <a:pt x="672" y="11138"/>
                  <a:pt x="684" y="11533"/>
                </a:cubicBezTo>
                <a:cubicBezTo>
                  <a:pt x="693" y="11857"/>
                  <a:pt x="716" y="12152"/>
                  <a:pt x="733" y="12188"/>
                </a:cubicBezTo>
                <a:cubicBezTo>
                  <a:pt x="750" y="12225"/>
                  <a:pt x="740" y="12563"/>
                  <a:pt x="711" y="12940"/>
                </a:cubicBezTo>
                <a:cubicBezTo>
                  <a:pt x="681" y="13318"/>
                  <a:pt x="651" y="13767"/>
                  <a:pt x="644" y="13939"/>
                </a:cubicBezTo>
                <a:cubicBezTo>
                  <a:pt x="637" y="14111"/>
                  <a:pt x="603" y="14326"/>
                  <a:pt x="568" y="14414"/>
                </a:cubicBezTo>
                <a:cubicBezTo>
                  <a:pt x="520" y="14538"/>
                  <a:pt x="517" y="14596"/>
                  <a:pt x="564" y="14673"/>
                </a:cubicBezTo>
                <a:cubicBezTo>
                  <a:pt x="597" y="14728"/>
                  <a:pt x="615" y="14838"/>
                  <a:pt x="600" y="14920"/>
                </a:cubicBezTo>
                <a:cubicBezTo>
                  <a:pt x="584" y="15001"/>
                  <a:pt x="605" y="15142"/>
                  <a:pt x="648" y="15233"/>
                </a:cubicBezTo>
                <a:cubicBezTo>
                  <a:pt x="699" y="15336"/>
                  <a:pt x="714" y="15461"/>
                  <a:pt x="693" y="15576"/>
                </a:cubicBezTo>
                <a:cubicBezTo>
                  <a:pt x="674" y="15675"/>
                  <a:pt x="684" y="15863"/>
                  <a:pt x="715" y="15991"/>
                </a:cubicBezTo>
                <a:cubicBezTo>
                  <a:pt x="761" y="16178"/>
                  <a:pt x="757" y="16263"/>
                  <a:pt x="688" y="16442"/>
                </a:cubicBezTo>
                <a:cubicBezTo>
                  <a:pt x="632" y="16588"/>
                  <a:pt x="614" y="16739"/>
                  <a:pt x="635" y="16893"/>
                </a:cubicBezTo>
                <a:cubicBezTo>
                  <a:pt x="657" y="17050"/>
                  <a:pt x="645" y="17178"/>
                  <a:pt x="591" y="17290"/>
                </a:cubicBezTo>
                <a:cubicBezTo>
                  <a:pt x="534" y="17408"/>
                  <a:pt x="523" y="17504"/>
                  <a:pt x="555" y="17621"/>
                </a:cubicBezTo>
                <a:cubicBezTo>
                  <a:pt x="584" y="17729"/>
                  <a:pt x="575" y="17859"/>
                  <a:pt x="533" y="17994"/>
                </a:cubicBezTo>
                <a:cubicBezTo>
                  <a:pt x="480" y="18166"/>
                  <a:pt x="483" y="18237"/>
                  <a:pt x="546" y="18403"/>
                </a:cubicBezTo>
                <a:cubicBezTo>
                  <a:pt x="589" y="18515"/>
                  <a:pt x="613" y="18697"/>
                  <a:pt x="600" y="18818"/>
                </a:cubicBezTo>
                <a:cubicBezTo>
                  <a:pt x="583" y="18958"/>
                  <a:pt x="607" y="19110"/>
                  <a:pt x="671" y="19251"/>
                </a:cubicBezTo>
                <a:cubicBezTo>
                  <a:pt x="748" y="19424"/>
                  <a:pt x="760" y="19509"/>
                  <a:pt x="719" y="19654"/>
                </a:cubicBezTo>
                <a:cubicBezTo>
                  <a:pt x="680" y="19796"/>
                  <a:pt x="683" y="19879"/>
                  <a:pt x="746" y="20009"/>
                </a:cubicBezTo>
                <a:cubicBezTo>
                  <a:pt x="821" y="20164"/>
                  <a:pt x="824" y="20194"/>
                  <a:pt x="751" y="20346"/>
                </a:cubicBezTo>
                <a:cubicBezTo>
                  <a:pt x="676" y="20500"/>
                  <a:pt x="674" y="20514"/>
                  <a:pt x="755" y="20557"/>
                </a:cubicBezTo>
                <a:cubicBezTo>
                  <a:pt x="836" y="20599"/>
                  <a:pt x="836" y="20612"/>
                  <a:pt x="746" y="20701"/>
                </a:cubicBezTo>
                <a:cubicBezTo>
                  <a:pt x="653" y="20794"/>
                  <a:pt x="658" y="20801"/>
                  <a:pt x="791" y="20870"/>
                </a:cubicBezTo>
                <a:cubicBezTo>
                  <a:pt x="867" y="20909"/>
                  <a:pt x="945" y="20942"/>
                  <a:pt x="968" y="20942"/>
                </a:cubicBezTo>
                <a:cubicBezTo>
                  <a:pt x="991" y="20942"/>
                  <a:pt x="1040" y="20987"/>
                  <a:pt x="1075" y="21044"/>
                </a:cubicBezTo>
                <a:cubicBezTo>
                  <a:pt x="1118" y="21114"/>
                  <a:pt x="1232" y="21152"/>
                  <a:pt x="1426" y="21152"/>
                </a:cubicBezTo>
                <a:cubicBezTo>
                  <a:pt x="1584" y="21153"/>
                  <a:pt x="1793" y="21177"/>
                  <a:pt x="1892" y="21213"/>
                </a:cubicBezTo>
                <a:cubicBezTo>
                  <a:pt x="2210" y="21327"/>
                  <a:pt x="2734" y="21355"/>
                  <a:pt x="5827" y="21423"/>
                </a:cubicBezTo>
                <a:cubicBezTo>
                  <a:pt x="7498" y="21460"/>
                  <a:pt x="8879" y="21509"/>
                  <a:pt x="8896" y="21531"/>
                </a:cubicBezTo>
                <a:cubicBezTo>
                  <a:pt x="8946" y="21600"/>
                  <a:pt x="14509" y="21523"/>
                  <a:pt x="15429" y="21441"/>
                </a:cubicBezTo>
                <a:cubicBezTo>
                  <a:pt x="15907" y="21398"/>
                  <a:pt x="16841" y="21327"/>
                  <a:pt x="17503" y="21285"/>
                </a:cubicBezTo>
                <a:cubicBezTo>
                  <a:pt x="18164" y="21242"/>
                  <a:pt x="18831" y="21180"/>
                  <a:pt x="18986" y="21146"/>
                </a:cubicBezTo>
                <a:cubicBezTo>
                  <a:pt x="19141" y="21113"/>
                  <a:pt x="19508" y="21056"/>
                  <a:pt x="19803" y="21014"/>
                </a:cubicBezTo>
                <a:cubicBezTo>
                  <a:pt x="20647" y="20895"/>
                  <a:pt x="21180" y="20738"/>
                  <a:pt x="21238" y="20593"/>
                </a:cubicBezTo>
                <a:cubicBezTo>
                  <a:pt x="21297" y="20441"/>
                  <a:pt x="21301" y="20366"/>
                  <a:pt x="21246" y="20412"/>
                </a:cubicBezTo>
                <a:cubicBezTo>
                  <a:pt x="21056" y="20572"/>
                  <a:pt x="20998" y="19862"/>
                  <a:pt x="21180" y="19600"/>
                </a:cubicBezTo>
                <a:cubicBezTo>
                  <a:pt x="21240" y="19513"/>
                  <a:pt x="21291" y="19371"/>
                  <a:pt x="21291" y="19281"/>
                </a:cubicBezTo>
                <a:cubicBezTo>
                  <a:pt x="21291" y="19192"/>
                  <a:pt x="21325" y="19061"/>
                  <a:pt x="21371" y="18993"/>
                </a:cubicBezTo>
                <a:cubicBezTo>
                  <a:pt x="21438" y="18892"/>
                  <a:pt x="21442" y="18829"/>
                  <a:pt x="21397" y="18656"/>
                </a:cubicBezTo>
                <a:cubicBezTo>
                  <a:pt x="21360" y="18510"/>
                  <a:pt x="21363" y="18383"/>
                  <a:pt x="21397" y="18259"/>
                </a:cubicBezTo>
                <a:cubicBezTo>
                  <a:pt x="21426" y="18158"/>
                  <a:pt x="21430" y="18024"/>
                  <a:pt x="21411" y="17964"/>
                </a:cubicBezTo>
                <a:cubicBezTo>
                  <a:pt x="21356" y="17795"/>
                  <a:pt x="21284" y="17123"/>
                  <a:pt x="21286" y="16827"/>
                </a:cubicBezTo>
                <a:cubicBezTo>
                  <a:pt x="21288" y="16680"/>
                  <a:pt x="21263" y="16500"/>
                  <a:pt x="21233" y="16424"/>
                </a:cubicBezTo>
                <a:cubicBezTo>
                  <a:pt x="21194" y="16324"/>
                  <a:pt x="21197" y="16228"/>
                  <a:pt x="21242" y="16081"/>
                </a:cubicBezTo>
                <a:cubicBezTo>
                  <a:pt x="21294" y="15910"/>
                  <a:pt x="21290" y="15855"/>
                  <a:pt x="21220" y="15750"/>
                </a:cubicBezTo>
                <a:cubicBezTo>
                  <a:pt x="21120" y="15601"/>
                  <a:pt x="21115" y="15509"/>
                  <a:pt x="21198" y="15329"/>
                </a:cubicBezTo>
                <a:cubicBezTo>
                  <a:pt x="21247" y="15221"/>
                  <a:pt x="21241" y="15149"/>
                  <a:pt x="21175" y="14962"/>
                </a:cubicBezTo>
                <a:cubicBezTo>
                  <a:pt x="21105" y="14763"/>
                  <a:pt x="21107" y="14704"/>
                  <a:pt x="21166" y="14559"/>
                </a:cubicBezTo>
                <a:cubicBezTo>
                  <a:pt x="21252" y="14350"/>
                  <a:pt x="21255" y="14117"/>
                  <a:pt x="21180" y="13927"/>
                </a:cubicBezTo>
                <a:cubicBezTo>
                  <a:pt x="21134" y="13812"/>
                  <a:pt x="21148" y="13728"/>
                  <a:pt x="21238" y="13512"/>
                </a:cubicBezTo>
                <a:cubicBezTo>
                  <a:pt x="21336" y="13275"/>
                  <a:pt x="21340" y="13215"/>
                  <a:pt x="21286" y="12995"/>
                </a:cubicBezTo>
                <a:cubicBezTo>
                  <a:pt x="21239" y="12798"/>
                  <a:pt x="21240" y="12685"/>
                  <a:pt x="21291" y="12477"/>
                </a:cubicBezTo>
                <a:cubicBezTo>
                  <a:pt x="21342" y="12266"/>
                  <a:pt x="21341" y="12174"/>
                  <a:pt x="21291" y="12008"/>
                </a:cubicBezTo>
                <a:cubicBezTo>
                  <a:pt x="21242" y="11848"/>
                  <a:pt x="21241" y="11745"/>
                  <a:pt x="21286" y="11557"/>
                </a:cubicBezTo>
                <a:cubicBezTo>
                  <a:pt x="21331" y="11373"/>
                  <a:pt x="21331" y="11279"/>
                  <a:pt x="21286" y="11166"/>
                </a:cubicBezTo>
                <a:cubicBezTo>
                  <a:pt x="21250" y="11074"/>
                  <a:pt x="21242" y="10917"/>
                  <a:pt x="21264" y="10763"/>
                </a:cubicBezTo>
                <a:cubicBezTo>
                  <a:pt x="21284" y="10624"/>
                  <a:pt x="21307" y="10269"/>
                  <a:pt x="21313" y="9975"/>
                </a:cubicBezTo>
                <a:cubicBezTo>
                  <a:pt x="21323" y="9521"/>
                  <a:pt x="21308" y="9421"/>
                  <a:pt x="21224" y="9319"/>
                </a:cubicBezTo>
                <a:cubicBezTo>
                  <a:pt x="21145" y="9222"/>
                  <a:pt x="21132" y="9139"/>
                  <a:pt x="21158" y="8910"/>
                </a:cubicBezTo>
                <a:cubicBezTo>
                  <a:pt x="21175" y="8753"/>
                  <a:pt x="21168" y="8542"/>
                  <a:pt x="21140" y="8440"/>
                </a:cubicBezTo>
                <a:cubicBezTo>
                  <a:pt x="21100" y="8298"/>
                  <a:pt x="21105" y="8195"/>
                  <a:pt x="21171" y="8007"/>
                </a:cubicBezTo>
                <a:cubicBezTo>
                  <a:pt x="21241" y="7807"/>
                  <a:pt x="21250" y="7728"/>
                  <a:pt x="21202" y="7556"/>
                </a:cubicBezTo>
                <a:cubicBezTo>
                  <a:pt x="21161" y="7407"/>
                  <a:pt x="21156" y="7290"/>
                  <a:pt x="21193" y="7159"/>
                </a:cubicBezTo>
                <a:cubicBezTo>
                  <a:pt x="21222" y="7057"/>
                  <a:pt x="21233" y="6828"/>
                  <a:pt x="21215" y="6648"/>
                </a:cubicBezTo>
                <a:cubicBezTo>
                  <a:pt x="21193" y="6414"/>
                  <a:pt x="21206" y="6258"/>
                  <a:pt x="21264" y="6106"/>
                </a:cubicBezTo>
                <a:cubicBezTo>
                  <a:pt x="21331" y="5930"/>
                  <a:pt x="21336" y="5846"/>
                  <a:pt x="21286" y="5643"/>
                </a:cubicBezTo>
                <a:cubicBezTo>
                  <a:pt x="21233" y="5424"/>
                  <a:pt x="21241" y="5376"/>
                  <a:pt x="21344" y="5186"/>
                </a:cubicBezTo>
                <a:cubicBezTo>
                  <a:pt x="21449" y="4994"/>
                  <a:pt x="21454" y="4942"/>
                  <a:pt x="21402" y="4680"/>
                </a:cubicBezTo>
                <a:cubicBezTo>
                  <a:pt x="21359" y="4462"/>
                  <a:pt x="21357" y="4336"/>
                  <a:pt x="21402" y="4175"/>
                </a:cubicBezTo>
                <a:cubicBezTo>
                  <a:pt x="21454" y="3987"/>
                  <a:pt x="21452" y="3934"/>
                  <a:pt x="21353" y="3754"/>
                </a:cubicBezTo>
                <a:cubicBezTo>
                  <a:pt x="21260" y="3584"/>
                  <a:pt x="21248" y="3515"/>
                  <a:pt x="21291" y="3363"/>
                </a:cubicBezTo>
                <a:cubicBezTo>
                  <a:pt x="21329" y="3227"/>
                  <a:pt x="21325" y="3152"/>
                  <a:pt x="21278" y="3074"/>
                </a:cubicBezTo>
                <a:cubicBezTo>
                  <a:pt x="21218" y="2977"/>
                  <a:pt x="21190" y="2573"/>
                  <a:pt x="21189" y="1841"/>
                </a:cubicBezTo>
                <a:cubicBezTo>
                  <a:pt x="21188" y="1276"/>
                  <a:pt x="21219" y="1050"/>
                  <a:pt x="21317" y="902"/>
                </a:cubicBezTo>
                <a:cubicBezTo>
                  <a:pt x="21373" y="819"/>
                  <a:pt x="21410" y="700"/>
                  <a:pt x="21402" y="632"/>
                </a:cubicBezTo>
                <a:cubicBezTo>
                  <a:pt x="21393" y="563"/>
                  <a:pt x="21412" y="482"/>
                  <a:pt x="21442" y="457"/>
                </a:cubicBezTo>
                <a:cubicBezTo>
                  <a:pt x="21600" y="325"/>
                  <a:pt x="21430" y="282"/>
                  <a:pt x="20762" y="283"/>
                </a:cubicBezTo>
                <a:cubicBezTo>
                  <a:pt x="19972" y="283"/>
                  <a:pt x="19020" y="380"/>
                  <a:pt x="18586" y="499"/>
                </a:cubicBezTo>
                <a:cubicBezTo>
                  <a:pt x="18436" y="541"/>
                  <a:pt x="18149" y="663"/>
                  <a:pt x="17947" y="776"/>
                </a:cubicBezTo>
                <a:lnTo>
                  <a:pt x="17578" y="987"/>
                </a:lnTo>
                <a:lnTo>
                  <a:pt x="10748" y="969"/>
                </a:lnTo>
                <a:cubicBezTo>
                  <a:pt x="5106" y="957"/>
                  <a:pt x="3880" y="939"/>
                  <a:pt x="3713" y="860"/>
                </a:cubicBezTo>
                <a:cubicBezTo>
                  <a:pt x="3601" y="808"/>
                  <a:pt x="3477" y="779"/>
                  <a:pt x="3437" y="800"/>
                </a:cubicBezTo>
                <a:cubicBezTo>
                  <a:pt x="3397" y="821"/>
                  <a:pt x="3335" y="810"/>
                  <a:pt x="3300" y="770"/>
                </a:cubicBezTo>
                <a:cubicBezTo>
                  <a:pt x="3264" y="730"/>
                  <a:pt x="2996" y="668"/>
                  <a:pt x="2705" y="632"/>
                </a:cubicBezTo>
                <a:cubicBezTo>
                  <a:pt x="2413" y="596"/>
                  <a:pt x="2093" y="535"/>
                  <a:pt x="1994" y="499"/>
                </a:cubicBezTo>
                <a:cubicBezTo>
                  <a:pt x="1896" y="464"/>
                  <a:pt x="1623" y="411"/>
                  <a:pt x="1386" y="385"/>
                </a:cubicBezTo>
                <a:cubicBezTo>
                  <a:pt x="1148" y="359"/>
                  <a:pt x="848" y="285"/>
                  <a:pt x="719" y="217"/>
                </a:cubicBezTo>
                <a:cubicBezTo>
                  <a:pt x="591" y="149"/>
                  <a:pt x="378" y="75"/>
                  <a:pt x="244" y="48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37" name="apples.jpg" descr="apples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76852" y="5963280"/>
            <a:ext cx="1350523" cy="964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8" extrusionOk="0">
                <a:moveTo>
                  <a:pt x="8717" y="0"/>
                </a:moveTo>
                <a:cubicBezTo>
                  <a:pt x="8639" y="0"/>
                  <a:pt x="8613" y="40"/>
                  <a:pt x="8593" y="179"/>
                </a:cubicBezTo>
                <a:cubicBezTo>
                  <a:pt x="8565" y="377"/>
                  <a:pt x="8573" y="375"/>
                  <a:pt x="8184" y="475"/>
                </a:cubicBezTo>
                <a:cubicBezTo>
                  <a:pt x="7872" y="555"/>
                  <a:pt x="7355" y="874"/>
                  <a:pt x="7236" y="1061"/>
                </a:cubicBezTo>
                <a:cubicBezTo>
                  <a:pt x="7192" y="1129"/>
                  <a:pt x="7165" y="1221"/>
                  <a:pt x="7179" y="1270"/>
                </a:cubicBezTo>
                <a:cubicBezTo>
                  <a:pt x="7203" y="1357"/>
                  <a:pt x="7069" y="1479"/>
                  <a:pt x="6848" y="1566"/>
                </a:cubicBezTo>
                <a:cubicBezTo>
                  <a:pt x="6704" y="1624"/>
                  <a:pt x="6356" y="2255"/>
                  <a:pt x="6183" y="2775"/>
                </a:cubicBezTo>
                <a:cubicBezTo>
                  <a:pt x="6093" y="3045"/>
                  <a:pt x="5991" y="3286"/>
                  <a:pt x="5954" y="3306"/>
                </a:cubicBezTo>
                <a:cubicBezTo>
                  <a:pt x="5893" y="3338"/>
                  <a:pt x="5608" y="3181"/>
                  <a:pt x="5218" y="2905"/>
                </a:cubicBezTo>
                <a:cubicBezTo>
                  <a:pt x="4872" y="2660"/>
                  <a:pt x="3692" y="2576"/>
                  <a:pt x="3230" y="2763"/>
                </a:cubicBezTo>
                <a:cubicBezTo>
                  <a:pt x="3100" y="2816"/>
                  <a:pt x="2945" y="2898"/>
                  <a:pt x="2886" y="2942"/>
                </a:cubicBezTo>
                <a:cubicBezTo>
                  <a:pt x="2828" y="2986"/>
                  <a:pt x="2681" y="3062"/>
                  <a:pt x="2560" y="3114"/>
                </a:cubicBezTo>
                <a:cubicBezTo>
                  <a:pt x="2439" y="3167"/>
                  <a:pt x="2292" y="3261"/>
                  <a:pt x="2234" y="3324"/>
                </a:cubicBezTo>
                <a:cubicBezTo>
                  <a:pt x="2177" y="3387"/>
                  <a:pt x="2116" y="3441"/>
                  <a:pt x="2102" y="3441"/>
                </a:cubicBezTo>
                <a:cubicBezTo>
                  <a:pt x="2088" y="3441"/>
                  <a:pt x="1998" y="3513"/>
                  <a:pt x="1899" y="3602"/>
                </a:cubicBezTo>
                <a:cubicBezTo>
                  <a:pt x="1801" y="3690"/>
                  <a:pt x="1634" y="3823"/>
                  <a:pt x="1529" y="3898"/>
                </a:cubicBezTo>
                <a:cubicBezTo>
                  <a:pt x="1064" y="4228"/>
                  <a:pt x="937" y="4379"/>
                  <a:pt x="590" y="5014"/>
                </a:cubicBezTo>
                <a:cubicBezTo>
                  <a:pt x="344" y="5466"/>
                  <a:pt x="111" y="6127"/>
                  <a:pt x="48" y="6550"/>
                </a:cubicBezTo>
                <a:cubicBezTo>
                  <a:pt x="-23" y="7031"/>
                  <a:pt x="-15" y="7911"/>
                  <a:pt x="66" y="8468"/>
                </a:cubicBezTo>
                <a:cubicBezTo>
                  <a:pt x="132" y="8920"/>
                  <a:pt x="349" y="9630"/>
                  <a:pt x="493" y="9855"/>
                </a:cubicBezTo>
                <a:cubicBezTo>
                  <a:pt x="574" y="9981"/>
                  <a:pt x="569" y="10099"/>
                  <a:pt x="463" y="10651"/>
                </a:cubicBezTo>
                <a:cubicBezTo>
                  <a:pt x="341" y="11284"/>
                  <a:pt x="333" y="13012"/>
                  <a:pt x="445" y="13907"/>
                </a:cubicBezTo>
                <a:cubicBezTo>
                  <a:pt x="588" y="15044"/>
                  <a:pt x="926" y="16471"/>
                  <a:pt x="1225" y="17200"/>
                </a:cubicBezTo>
                <a:cubicBezTo>
                  <a:pt x="1443" y="17733"/>
                  <a:pt x="1891" y="18446"/>
                  <a:pt x="2009" y="18446"/>
                </a:cubicBezTo>
                <a:cubicBezTo>
                  <a:pt x="2022" y="18446"/>
                  <a:pt x="2127" y="18521"/>
                  <a:pt x="2239" y="18613"/>
                </a:cubicBezTo>
                <a:cubicBezTo>
                  <a:pt x="2447" y="18784"/>
                  <a:pt x="2613" y="18838"/>
                  <a:pt x="3543" y="19014"/>
                </a:cubicBezTo>
                <a:cubicBezTo>
                  <a:pt x="3823" y="19066"/>
                  <a:pt x="4102" y="19128"/>
                  <a:pt x="4164" y="19155"/>
                </a:cubicBezTo>
                <a:cubicBezTo>
                  <a:pt x="4348" y="19235"/>
                  <a:pt x="5377" y="19190"/>
                  <a:pt x="5694" y="19088"/>
                </a:cubicBezTo>
                <a:cubicBezTo>
                  <a:pt x="5851" y="19037"/>
                  <a:pt x="5988" y="18994"/>
                  <a:pt x="5993" y="18995"/>
                </a:cubicBezTo>
                <a:cubicBezTo>
                  <a:pt x="6051" y="19005"/>
                  <a:pt x="6761" y="18751"/>
                  <a:pt x="7042" y="18619"/>
                </a:cubicBezTo>
                <a:cubicBezTo>
                  <a:pt x="7241" y="18525"/>
                  <a:pt x="7437" y="18446"/>
                  <a:pt x="7478" y="18446"/>
                </a:cubicBezTo>
                <a:cubicBezTo>
                  <a:pt x="7520" y="18446"/>
                  <a:pt x="7606" y="18412"/>
                  <a:pt x="7668" y="18366"/>
                </a:cubicBezTo>
                <a:cubicBezTo>
                  <a:pt x="7786" y="18279"/>
                  <a:pt x="8202" y="18089"/>
                  <a:pt x="8280" y="18089"/>
                </a:cubicBezTo>
                <a:cubicBezTo>
                  <a:pt x="8338" y="18089"/>
                  <a:pt x="8523" y="18329"/>
                  <a:pt x="8523" y="18403"/>
                </a:cubicBezTo>
                <a:cubicBezTo>
                  <a:pt x="8523" y="18482"/>
                  <a:pt x="8687" y="18754"/>
                  <a:pt x="9087" y="19334"/>
                </a:cubicBezTo>
                <a:cubicBezTo>
                  <a:pt x="9278" y="19612"/>
                  <a:pt x="9566" y="20054"/>
                  <a:pt x="9722" y="20315"/>
                </a:cubicBezTo>
                <a:cubicBezTo>
                  <a:pt x="10028" y="20828"/>
                  <a:pt x="10200" y="21038"/>
                  <a:pt x="10431" y="21184"/>
                </a:cubicBezTo>
                <a:cubicBezTo>
                  <a:pt x="10513" y="21236"/>
                  <a:pt x="10645" y="21327"/>
                  <a:pt x="10731" y="21382"/>
                </a:cubicBezTo>
                <a:cubicBezTo>
                  <a:pt x="10816" y="21437"/>
                  <a:pt x="11017" y="21502"/>
                  <a:pt x="11176" y="21530"/>
                </a:cubicBezTo>
                <a:cubicBezTo>
                  <a:pt x="11582" y="21600"/>
                  <a:pt x="13343" y="21527"/>
                  <a:pt x="13525" y="21431"/>
                </a:cubicBezTo>
                <a:cubicBezTo>
                  <a:pt x="13606" y="21388"/>
                  <a:pt x="13667" y="21374"/>
                  <a:pt x="13926" y="21332"/>
                </a:cubicBezTo>
                <a:cubicBezTo>
                  <a:pt x="14400" y="21257"/>
                  <a:pt x="15028" y="21041"/>
                  <a:pt x="15327" y="20851"/>
                </a:cubicBezTo>
                <a:cubicBezTo>
                  <a:pt x="15446" y="20776"/>
                  <a:pt x="15613" y="20710"/>
                  <a:pt x="15772" y="20679"/>
                </a:cubicBezTo>
                <a:cubicBezTo>
                  <a:pt x="15808" y="20672"/>
                  <a:pt x="15883" y="20617"/>
                  <a:pt x="15940" y="20562"/>
                </a:cubicBezTo>
                <a:cubicBezTo>
                  <a:pt x="15996" y="20506"/>
                  <a:pt x="16083" y="20463"/>
                  <a:pt x="16134" y="20463"/>
                </a:cubicBezTo>
                <a:cubicBezTo>
                  <a:pt x="16233" y="20463"/>
                  <a:pt x="16328" y="20398"/>
                  <a:pt x="16605" y="20148"/>
                </a:cubicBezTo>
                <a:cubicBezTo>
                  <a:pt x="16704" y="20059"/>
                  <a:pt x="16809" y="19988"/>
                  <a:pt x="16839" y="19988"/>
                </a:cubicBezTo>
                <a:cubicBezTo>
                  <a:pt x="16868" y="19988"/>
                  <a:pt x="16987" y="19920"/>
                  <a:pt x="17103" y="19840"/>
                </a:cubicBezTo>
                <a:cubicBezTo>
                  <a:pt x="17220" y="19760"/>
                  <a:pt x="17345" y="19693"/>
                  <a:pt x="17376" y="19692"/>
                </a:cubicBezTo>
                <a:cubicBezTo>
                  <a:pt x="17408" y="19691"/>
                  <a:pt x="17520" y="19607"/>
                  <a:pt x="17628" y="19501"/>
                </a:cubicBezTo>
                <a:cubicBezTo>
                  <a:pt x="17880" y="19253"/>
                  <a:pt x="17969" y="19171"/>
                  <a:pt x="18099" y="19081"/>
                </a:cubicBezTo>
                <a:cubicBezTo>
                  <a:pt x="18157" y="19041"/>
                  <a:pt x="18260" y="18963"/>
                  <a:pt x="18324" y="18903"/>
                </a:cubicBezTo>
                <a:cubicBezTo>
                  <a:pt x="18388" y="18842"/>
                  <a:pt x="18465" y="18806"/>
                  <a:pt x="18496" y="18822"/>
                </a:cubicBezTo>
                <a:cubicBezTo>
                  <a:pt x="18526" y="18839"/>
                  <a:pt x="18655" y="18701"/>
                  <a:pt x="18782" y="18520"/>
                </a:cubicBezTo>
                <a:cubicBezTo>
                  <a:pt x="18909" y="18339"/>
                  <a:pt x="19076" y="18152"/>
                  <a:pt x="19152" y="18107"/>
                </a:cubicBezTo>
                <a:cubicBezTo>
                  <a:pt x="19229" y="18062"/>
                  <a:pt x="19301" y="17984"/>
                  <a:pt x="19315" y="17928"/>
                </a:cubicBezTo>
                <a:cubicBezTo>
                  <a:pt x="19343" y="17823"/>
                  <a:pt x="19403" y="17719"/>
                  <a:pt x="19624" y="17398"/>
                </a:cubicBezTo>
                <a:cubicBezTo>
                  <a:pt x="19695" y="17295"/>
                  <a:pt x="19752" y="17174"/>
                  <a:pt x="19752" y="17126"/>
                </a:cubicBezTo>
                <a:cubicBezTo>
                  <a:pt x="19752" y="17031"/>
                  <a:pt x="19894" y="16826"/>
                  <a:pt x="19928" y="16874"/>
                </a:cubicBezTo>
                <a:cubicBezTo>
                  <a:pt x="19964" y="16924"/>
                  <a:pt x="20144" y="16386"/>
                  <a:pt x="20144" y="16226"/>
                </a:cubicBezTo>
                <a:cubicBezTo>
                  <a:pt x="20144" y="16134"/>
                  <a:pt x="20183" y="16042"/>
                  <a:pt x="20245" y="15985"/>
                </a:cubicBezTo>
                <a:cubicBezTo>
                  <a:pt x="20313" y="15923"/>
                  <a:pt x="20347" y="15837"/>
                  <a:pt x="20347" y="15720"/>
                </a:cubicBezTo>
                <a:cubicBezTo>
                  <a:pt x="20347" y="15466"/>
                  <a:pt x="20499" y="15129"/>
                  <a:pt x="20598" y="15165"/>
                </a:cubicBezTo>
                <a:cubicBezTo>
                  <a:pt x="20649" y="15184"/>
                  <a:pt x="20695" y="15153"/>
                  <a:pt x="20726" y="15073"/>
                </a:cubicBezTo>
                <a:cubicBezTo>
                  <a:pt x="20752" y="15004"/>
                  <a:pt x="20789" y="14949"/>
                  <a:pt x="20809" y="14949"/>
                </a:cubicBezTo>
                <a:cubicBezTo>
                  <a:pt x="20829" y="14949"/>
                  <a:pt x="20928" y="14831"/>
                  <a:pt x="21030" y="14690"/>
                </a:cubicBezTo>
                <a:cubicBezTo>
                  <a:pt x="21131" y="14550"/>
                  <a:pt x="21297" y="14384"/>
                  <a:pt x="21395" y="14320"/>
                </a:cubicBezTo>
                <a:lnTo>
                  <a:pt x="21572" y="14209"/>
                </a:lnTo>
                <a:lnTo>
                  <a:pt x="21576" y="13272"/>
                </a:lnTo>
                <a:cubicBezTo>
                  <a:pt x="21577" y="12545"/>
                  <a:pt x="21563" y="12302"/>
                  <a:pt x="21514" y="12199"/>
                </a:cubicBezTo>
                <a:cubicBezTo>
                  <a:pt x="21480" y="12125"/>
                  <a:pt x="21447" y="12016"/>
                  <a:pt x="21440" y="11952"/>
                </a:cubicBezTo>
                <a:cubicBezTo>
                  <a:pt x="21432" y="11888"/>
                  <a:pt x="21411" y="11802"/>
                  <a:pt x="21395" y="11767"/>
                </a:cubicBezTo>
                <a:cubicBezTo>
                  <a:pt x="21380" y="11732"/>
                  <a:pt x="21365" y="11359"/>
                  <a:pt x="21365" y="10935"/>
                </a:cubicBezTo>
                <a:cubicBezTo>
                  <a:pt x="21363" y="9561"/>
                  <a:pt x="21136" y="8546"/>
                  <a:pt x="20637" y="7684"/>
                </a:cubicBezTo>
                <a:cubicBezTo>
                  <a:pt x="20295" y="7093"/>
                  <a:pt x="19983" y="6782"/>
                  <a:pt x="19324" y="6383"/>
                </a:cubicBezTo>
                <a:cubicBezTo>
                  <a:pt x="19240" y="6332"/>
                  <a:pt x="18981" y="6245"/>
                  <a:pt x="18751" y="6192"/>
                </a:cubicBezTo>
                <a:cubicBezTo>
                  <a:pt x="18521" y="6138"/>
                  <a:pt x="18309" y="6070"/>
                  <a:pt x="18280" y="6038"/>
                </a:cubicBezTo>
                <a:cubicBezTo>
                  <a:pt x="18251" y="6005"/>
                  <a:pt x="18227" y="5879"/>
                  <a:pt x="18227" y="5760"/>
                </a:cubicBezTo>
                <a:cubicBezTo>
                  <a:pt x="18226" y="5285"/>
                  <a:pt x="17918" y="4230"/>
                  <a:pt x="17601" y="3626"/>
                </a:cubicBezTo>
                <a:cubicBezTo>
                  <a:pt x="17259" y="2973"/>
                  <a:pt x="16728" y="2313"/>
                  <a:pt x="16548" y="2313"/>
                </a:cubicBezTo>
                <a:cubicBezTo>
                  <a:pt x="16494" y="2313"/>
                  <a:pt x="16443" y="2289"/>
                  <a:pt x="16429" y="2257"/>
                </a:cubicBezTo>
                <a:cubicBezTo>
                  <a:pt x="16365" y="2112"/>
                  <a:pt x="15550" y="1979"/>
                  <a:pt x="14944" y="2017"/>
                </a:cubicBezTo>
                <a:cubicBezTo>
                  <a:pt x="14205" y="2062"/>
                  <a:pt x="14220" y="2066"/>
                  <a:pt x="14230" y="1875"/>
                </a:cubicBezTo>
                <a:cubicBezTo>
                  <a:pt x="14230" y="1864"/>
                  <a:pt x="14237" y="1850"/>
                  <a:pt x="14239" y="1838"/>
                </a:cubicBezTo>
                <a:cubicBezTo>
                  <a:pt x="14240" y="1828"/>
                  <a:pt x="14244" y="1819"/>
                  <a:pt x="14247" y="1807"/>
                </a:cubicBezTo>
                <a:cubicBezTo>
                  <a:pt x="14264" y="1722"/>
                  <a:pt x="14292" y="1631"/>
                  <a:pt x="14331" y="1573"/>
                </a:cubicBezTo>
                <a:cubicBezTo>
                  <a:pt x="14358" y="1533"/>
                  <a:pt x="14374" y="1494"/>
                  <a:pt x="14384" y="1462"/>
                </a:cubicBezTo>
                <a:cubicBezTo>
                  <a:pt x="14414" y="1366"/>
                  <a:pt x="14374" y="1307"/>
                  <a:pt x="14265" y="1307"/>
                </a:cubicBezTo>
                <a:cubicBezTo>
                  <a:pt x="14151" y="1307"/>
                  <a:pt x="14076" y="1456"/>
                  <a:pt x="14076" y="1684"/>
                </a:cubicBezTo>
                <a:cubicBezTo>
                  <a:pt x="14076" y="1873"/>
                  <a:pt x="13845" y="2244"/>
                  <a:pt x="13697" y="2294"/>
                </a:cubicBezTo>
                <a:cubicBezTo>
                  <a:pt x="13556" y="2342"/>
                  <a:pt x="12856" y="2832"/>
                  <a:pt x="12824" y="2905"/>
                </a:cubicBezTo>
                <a:cubicBezTo>
                  <a:pt x="12811" y="2935"/>
                  <a:pt x="12712" y="3021"/>
                  <a:pt x="12604" y="3096"/>
                </a:cubicBezTo>
                <a:cubicBezTo>
                  <a:pt x="12496" y="3171"/>
                  <a:pt x="12298" y="3388"/>
                  <a:pt x="12163" y="3577"/>
                </a:cubicBezTo>
                <a:cubicBezTo>
                  <a:pt x="12087" y="3684"/>
                  <a:pt x="12056" y="3717"/>
                  <a:pt x="12018" y="3762"/>
                </a:cubicBezTo>
                <a:cubicBezTo>
                  <a:pt x="12000" y="3806"/>
                  <a:pt x="11983" y="3830"/>
                  <a:pt x="11965" y="3830"/>
                </a:cubicBezTo>
                <a:cubicBezTo>
                  <a:pt x="11918" y="3872"/>
                  <a:pt x="11894" y="3863"/>
                  <a:pt x="11872" y="3805"/>
                </a:cubicBezTo>
                <a:cubicBezTo>
                  <a:pt x="11848" y="3741"/>
                  <a:pt x="11828" y="3633"/>
                  <a:pt x="11828" y="3571"/>
                </a:cubicBezTo>
                <a:cubicBezTo>
                  <a:pt x="11828" y="3401"/>
                  <a:pt x="11618" y="2500"/>
                  <a:pt x="11506" y="2189"/>
                </a:cubicBezTo>
                <a:cubicBezTo>
                  <a:pt x="11266" y="1519"/>
                  <a:pt x="10676" y="894"/>
                  <a:pt x="10286" y="894"/>
                </a:cubicBezTo>
                <a:cubicBezTo>
                  <a:pt x="10076" y="894"/>
                  <a:pt x="9940" y="792"/>
                  <a:pt x="10004" y="685"/>
                </a:cubicBezTo>
                <a:cubicBezTo>
                  <a:pt x="10071" y="571"/>
                  <a:pt x="9739" y="437"/>
                  <a:pt x="9290" y="395"/>
                </a:cubicBezTo>
                <a:cubicBezTo>
                  <a:pt x="8919" y="360"/>
                  <a:pt x="8818" y="297"/>
                  <a:pt x="8818" y="111"/>
                </a:cubicBezTo>
                <a:cubicBezTo>
                  <a:pt x="8818" y="33"/>
                  <a:pt x="8787" y="0"/>
                  <a:pt x="871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8" name="drinkingwater.jpg" descr="drinkingwater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11" y="2316068"/>
            <a:ext cx="924668" cy="92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manx milk__________wi640he480moletterboxbgwhite.jpg" descr="manx milk__________wi640he480moletterboxbgwhite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21994" y="7731410"/>
            <a:ext cx="530707" cy="1048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420" extrusionOk="0">
                <a:moveTo>
                  <a:pt x="4402" y="1"/>
                </a:moveTo>
                <a:cubicBezTo>
                  <a:pt x="2529" y="8"/>
                  <a:pt x="1961" y="53"/>
                  <a:pt x="1525" y="183"/>
                </a:cubicBezTo>
                <a:cubicBezTo>
                  <a:pt x="1052" y="323"/>
                  <a:pt x="901" y="493"/>
                  <a:pt x="979" y="787"/>
                </a:cubicBezTo>
                <a:lnTo>
                  <a:pt x="1028" y="963"/>
                </a:lnTo>
                <a:lnTo>
                  <a:pt x="1174" y="792"/>
                </a:lnTo>
                <a:cubicBezTo>
                  <a:pt x="1328" y="609"/>
                  <a:pt x="1400" y="610"/>
                  <a:pt x="2218" y="772"/>
                </a:cubicBezTo>
                <a:cubicBezTo>
                  <a:pt x="2418" y="812"/>
                  <a:pt x="2970" y="900"/>
                  <a:pt x="3437" y="973"/>
                </a:cubicBezTo>
                <a:cubicBezTo>
                  <a:pt x="4026" y="1065"/>
                  <a:pt x="4453" y="1095"/>
                  <a:pt x="4831" y="1071"/>
                </a:cubicBezTo>
                <a:cubicBezTo>
                  <a:pt x="5131" y="1053"/>
                  <a:pt x="5517" y="1042"/>
                  <a:pt x="5690" y="1047"/>
                </a:cubicBezTo>
                <a:cubicBezTo>
                  <a:pt x="5865" y="1052"/>
                  <a:pt x="6098" y="1004"/>
                  <a:pt x="6216" y="939"/>
                </a:cubicBezTo>
                <a:cubicBezTo>
                  <a:pt x="6376" y="850"/>
                  <a:pt x="6528" y="830"/>
                  <a:pt x="6841" y="855"/>
                </a:cubicBezTo>
                <a:cubicBezTo>
                  <a:pt x="7253" y="889"/>
                  <a:pt x="7315" y="856"/>
                  <a:pt x="7260" y="644"/>
                </a:cubicBezTo>
                <a:cubicBezTo>
                  <a:pt x="7249" y="602"/>
                  <a:pt x="7382" y="536"/>
                  <a:pt x="7552" y="497"/>
                </a:cubicBezTo>
                <a:cubicBezTo>
                  <a:pt x="7842" y="431"/>
                  <a:pt x="7846" y="419"/>
                  <a:pt x="7660" y="315"/>
                </a:cubicBezTo>
                <a:cubicBezTo>
                  <a:pt x="7419" y="181"/>
                  <a:pt x="7515" y="153"/>
                  <a:pt x="8372" y="119"/>
                </a:cubicBezTo>
                <a:cubicBezTo>
                  <a:pt x="9670" y="67"/>
                  <a:pt x="8970" y="19"/>
                  <a:pt x="6753" y="6"/>
                </a:cubicBezTo>
                <a:cubicBezTo>
                  <a:pt x="5793" y="1"/>
                  <a:pt x="5027" y="-1"/>
                  <a:pt x="4402" y="1"/>
                </a:cubicBezTo>
                <a:close/>
                <a:moveTo>
                  <a:pt x="14067" y="21"/>
                </a:moveTo>
                <a:cubicBezTo>
                  <a:pt x="14010" y="21"/>
                  <a:pt x="13913" y="41"/>
                  <a:pt x="13794" y="80"/>
                </a:cubicBezTo>
                <a:cubicBezTo>
                  <a:pt x="13638" y="131"/>
                  <a:pt x="13637" y="138"/>
                  <a:pt x="13814" y="139"/>
                </a:cubicBezTo>
                <a:cubicBezTo>
                  <a:pt x="13927" y="139"/>
                  <a:pt x="14056" y="113"/>
                  <a:pt x="14097" y="80"/>
                </a:cubicBezTo>
                <a:cubicBezTo>
                  <a:pt x="14144" y="41"/>
                  <a:pt x="14125" y="21"/>
                  <a:pt x="14067" y="21"/>
                </a:cubicBezTo>
                <a:close/>
                <a:moveTo>
                  <a:pt x="9952" y="36"/>
                </a:moveTo>
                <a:cubicBezTo>
                  <a:pt x="9834" y="51"/>
                  <a:pt x="9898" y="69"/>
                  <a:pt x="10098" y="70"/>
                </a:cubicBezTo>
                <a:cubicBezTo>
                  <a:pt x="10298" y="71"/>
                  <a:pt x="10395" y="57"/>
                  <a:pt x="10313" y="40"/>
                </a:cubicBezTo>
                <a:cubicBezTo>
                  <a:pt x="10231" y="24"/>
                  <a:pt x="10070" y="20"/>
                  <a:pt x="9952" y="36"/>
                </a:cubicBezTo>
                <a:close/>
                <a:moveTo>
                  <a:pt x="15999" y="36"/>
                </a:moveTo>
                <a:cubicBezTo>
                  <a:pt x="15569" y="37"/>
                  <a:pt x="15137" y="57"/>
                  <a:pt x="15072" y="90"/>
                </a:cubicBezTo>
                <a:cubicBezTo>
                  <a:pt x="15034" y="109"/>
                  <a:pt x="15438" y="127"/>
                  <a:pt x="15979" y="134"/>
                </a:cubicBezTo>
                <a:cubicBezTo>
                  <a:pt x="16633" y="142"/>
                  <a:pt x="16938" y="127"/>
                  <a:pt x="16886" y="85"/>
                </a:cubicBezTo>
                <a:cubicBezTo>
                  <a:pt x="16847" y="52"/>
                  <a:pt x="16428" y="34"/>
                  <a:pt x="15999" y="36"/>
                </a:cubicBezTo>
                <a:close/>
                <a:moveTo>
                  <a:pt x="12253" y="40"/>
                </a:moveTo>
                <a:cubicBezTo>
                  <a:pt x="12231" y="45"/>
                  <a:pt x="12214" y="57"/>
                  <a:pt x="12214" y="75"/>
                </a:cubicBezTo>
                <a:cubicBezTo>
                  <a:pt x="12214" y="110"/>
                  <a:pt x="12275" y="139"/>
                  <a:pt x="12341" y="139"/>
                </a:cubicBezTo>
                <a:cubicBezTo>
                  <a:pt x="12408" y="139"/>
                  <a:pt x="12458" y="129"/>
                  <a:pt x="12458" y="114"/>
                </a:cubicBezTo>
                <a:cubicBezTo>
                  <a:pt x="12458" y="99"/>
                  <a:pt x="12408" y="71"/>
                  <a:pt x="12341" y="50"/>
                </a:cubicBezTo>
                <a:cubicBezTo>
                  <a:pt x="12308" y="40"/>
                  <a:pt x="12275" y="36"/>
                  <a:pt x="12253" y="40"/>
                </a:cubicBezTo>
                <a:close/>
                <a:moveTo>
                  <a:pt x="18076" y="80"/>
                </a:moveTo>
                <a:cubicBezTo>
                  <a:pt x="17763" y="80"/>
                  <a:pt x="17753" y="81"/>
                  <a:pt x="17978" y="168"/>
                </a:cubicBezTo>
                <a:cubicBezTo>
                  <a:pt x="18249" y="272"/>
                  <a:pt x="18583" y="269"/>
                  <a:pt x="18583" y="158"/>
                </a:cubicBezTo>
                <a:cubicBezTo>
                  <a:pt x="18583" y="117"/>
                  <a:pt x="18536" y="80"/>
                  <a:pt x="18486" y="80"/>
                </a:cubicBezTo>
                <a:cubicBezTo>
                  <a:pt x="18436" y="80"/>
                  <a:pt x="18255" y="80"/>
                  <a:pt x="18076" y="80"/>
                </a:cubicBezTo>
                <a:close/>
                <a:moveTo>
                  <a:pt x="19159" y="261"/>
                </a:moveTo>
                <a:cubicBezTo>
                  <a:pt x="19142" y="262"/>
                  <a:pt x="19155" y="295"/>
                  <a:pt x="19178" y="355"/>
                </a:cubicBezTo>
                <a:cubicBezTo>
                  <a:pt x="19204" y="422"/>
                  <a:pt x="19257" y="539"/>
                  <a:pt x="19305" y="615"/>
                </a:cubicBezTo>
                <a:cubicBezTo>
                  <a:pt x="19417" y="791"/>
                  <a:pt x="19490" y="788"/>
                  <a:pt x="19490" y="610"/>
                </a:cubicBezTo>
                <a:cubicBezTo>
                  <a:pt x="19490" y="532"/>
                  <a:pt x="19404" y="415"/>
                  <a:pt x="19305" y="350"/>
                </a:cubicBezTo>
                <a:cubicBezTo>
                  <a:pt x="19216" y="291"/>
                  <a:pt x="19175" y="261"/>
                  <a:pt x="19159" y="261"/>
                </a:cubicBezTo>
                <a:close/>
                <a:moveTo>
                  <a:pt x="940" y="1086"/>
                </a:moveTo>
                <a:cubicBezTo>
                  <a:pt x="883" y="1104"/>
                  <a:pt x="873" y="1160"/>
                  <a:pt x="911" y="1209"/>
                </a:cubicBezTo>
                <a:cubicBezTo>
                  <a:pt x="948" y="1258"/>
                  <a:pt x="1020" y="1285"/>
                  <a:pt x="1076" y="1268"/>
                </a:cubicBezTo>
                <a:cubicBezTo>
                  <a:pt x="1133" y="1250"/>
                  <a:pt x="1153" y="1194"/>
                  <a:pt x="1116" y="1145"/>
                </a:cubicBezTo>
                <a:cubicBezTo>
                  <a:pt x="1078" y="1096"/>
                  <a:pt x="997" y="1068"/>
                  <a:pt x="940" y="1086"/>
                </a:cubicBezTo>
                <a:close/>
                <a:moveTo>
                  <a:pt x="2120" y="1494"/>
                </a:moveTo>
                <a:cubicBezTo>
                  <a:pt x="1502" y="1508"/>
                  <a:pt x="1366" y="1531"/>
                  <a:pt x="1330" y="1626"/>
                </a:cubicBezTo>
                <a:cubicBezTo>
                  <a:pt x="1306" y="1689"/>
                  <a:pt x="1367" y="1764"/>
                  <a:pt x="1457" y="1793"/>
                </a:cubicBezTo>
                <a:cubicBezTo>
                  <a:pt x="1673" y="1862"/>
                  <a:pt x="1765" y="1858"/>
                  <a:pt x="1857" y="1783"/>
                </a:cubicBezTo>
                <a:cubicBezTo>
                  <a:pt x="1899" y="1749"/>
                  <a:pt x="1995" y="1745"/>
                  <a:pt x="2071" y="1768"/>
                </a:cubicBezTo>
                <a:cubicBezTo>
                  <a:pt x="2312" y="1843"/>
                  <a:pt x="2764" y="1843"/>
                  <a:pt x="2774" y="1768"/>
                </a:cubicBezTo>
                <a:cubicBezTo>
                  <a:pt x="2779" y="1729"/>
                  <a:pt x="2809" y="1647"/>
                  <a:pt x="2832" y="1587"/>
                </a:cubicBezTo>
                <a:cubicBezTo>
                  <a:pt x="2869" y="1490"/>
                  <a:pt x="2783" y="1478"/>
                  <a:pt x="2120" y="1494"/>
                </a:cubicBezTo>
                <a:close/>
                <a:moveTo>
                  <a:pt x="3739" y="1494"/>
                </a:moveTo>
                <a:cubicBezTo>
                  <a:pt x="3298" y="1480"/>
                  <a:pt x="3251" y="1490"/>
                  <a:pt x="3251" y="1621"/>
                </a:cubicBezTo>
                <a:cubicBezTo>
                  <a:pt x="3251" y="1701"/>
                  <a:pt x="3287" y="1787"/>
                  <a:pt x="3329" y="1808"/>
                </a:cubicBezTo>
                <a:cubicBezTo>
                  <a:pt x="3372" y="1829"/>
                  <a:pt x="3506" y="1817"/>
                  <a:pt x="3632" y="1783"/>
                </a:cubicBezTo>
                <a:cubicBezTo>
                  <a:pt x="3758" y="1749"/>
                  <a:pt x="3918" y="1738"/>
                  <a:pt x="3983" y="1759"/>
                </a:cubicBezTo>
                <a:cubicBezTo>
                  <a:pt x="4048" y="1779"/>
                  <a:pt x="4100" y="1767"/>
                  <a:pt x="4100" y="1734"/>
                </a:cubicBezTo>
                <a:cubicBezTo>
                  <a:pt x="4100" y="1701"/>
                  <a:pt x="4133" y="1638"/>
                  <a:pt x="4168" y="1592"/>
                </a:cubicBezTo>
                <a:cubicBezTo>
                  <a:pt x="4216" y="1530"/>
                  <a:pt x="4098" y="1504"/>
                  <a:pt x="3739" y="1494"/>
                </a:cubicBezTo>
                <a:close/>
                <a:moveTo>
                  <a:pt x="19666" y="1999"/>
                </a:moveTo>
                <a:lnTo>
                  <a:pt x="19129" y="2014"/>
                </a:lnTo>
                <a:cubicBezTo>
                  <a:pt x="16976" y="2067"/>
                  <a:pt x="7606" y="2147"/>
                  <a:pt x="4510" y="2137"/>
                </a:cubicBezTo>
                <a:lnTo>
                  <a:pt x="725" y="2122"/>
                </a:lnTo>
                <a:lnTo>
                  <a:pt x="667" y="2397"/>
                </a:lnTo>
                <a:cubicBezTo>
                  <a:pt x="633" y="2548"/>
                  <a:pt x="483" y="3056"/>
                  <a:pt x="335" y="3526"/>
                </a:cubicBezTo>
                <a:cubicBezTo>
                  <a:pt x="70" y="4370"/>
                  <a:pt x="68" y="4468"/>
                  <a:pt x="23" y="12647"/>
                </a:cubicBezTo>
                <a:cubicBezTo>
                  <a:pt x="-26" y="21599"/>
                  <a:pt x="-56" y="21151"/>
                  <a:pt x="608" y="21336"/>
                </a:cubicBezTo>
                <a:cubicBezTo>
                  <a:pt x="831" y="21398"/>
                  <a:pt x="2866" y="21414"/>
                  <a:pt x="10264" y="21419"/>
                </a:cubicBezTo>
                <a:cubicBezTo>
                  <a:pt x="18859" y="21425"/>
                  <a:pt x="19685" y="21416"/>
                  <a:pt x="20114" y="21321"/>
                </a:cubicBezTo>
                <a:cubicBezTo>
                  <a:pt x="20407" y="21256"/>
                  <a:pt x="20616" y="21164"/>
                  <a:pt x="20660" y="21076"/>
                </a:cubicBezTo>
                <a:cubicBezTo>
                  <a:pt x="20699" y="20998"/>
                  <a:pt x="20707" y="17897"/>
                  <a:pt x="20680" y="14183"/>
                </a:cubicBezTo>
                <a:cubicBezTo>
                  <a:pt x="20653" y="10469"/>
                  <a:pt x="20664" y="7155"/>
                  <a:pt x="20699" y="6820"/>
                </a:cubicBezTo>
                <a:cubicBezTo>
                  <a:pt x="20793" y="5947"/>
                  <a:pt x="20662" y="4080"/>
                  <a:pt x="20504" y="3977"/>
                </a:cubicBezTo>
                <a:cubicBezTo>
                  <a:pt x="20432" y="3930"/>
                  <a:pt x="20308" y="3659"/>
                  <a:pt x="20222" y="3374"/>
                </a:cubicBezTo>
                <a:cubicBezTo>
                  <a:pt x="20135" y="3089"/>
                  <a:pt x="20029" y="2828"/>
                  <a:pt x="19988" y="2794"/>
                </a:cubicBezTo>
                <a:cubicBezTo>
                  <a:pt x="19946" y="2761"/>
                  <a:pt x="19860" y="2569"/>
                  <a:pt x="19792" y="2367"/>
                </a:cubicBezTo>
                <a:lnTo>
                  <a:pt x="19666" y="1999"/>
                </a:lnTo>
                <a:close/>
                <a:moveTo>
                  <a:pt x="21460" y="3948"/>
                </a:moveTo>
                <a:cubicBezTo>
                  <a:pt x="21449" y="3956"/>
                  <a:pt x="21443" y="3975"/>
                  <a:pt x="21441" y="4007"/>
                </a:cubicBezTo>
                <a:cubicBezTo>
                  <a:pt x="21438" y="4036"/>
                  <a:pt x="21441" y="4056"/>
                  <a:pt x="21450" y="4071"/>
                </a:cubicBezTo>
                <a:cubicBezTo>
                  <a:pt x="21452" y="4073"/>
                  <a:pt x="21449" y="4078"/>
                  <a:pt x="21450" y="4081"/>
                </a:cubicBezTo>
                <a:cubicBezTo>
                  <a:pt x="21462" y="4093"/>
                  <a:pt x="21481" y="4095"/>
                  <a:pt x="21499" y="4085"/>
                </a:cubicBezTo>
                <a:cubicBezTo>
                  <a:pt x="21540" y="4065"/>
                  <a:pt x="21544" y="4017"/>
                  <a:pt x="21509" y="3973"/>
                </a:cubicBezTo>
                <a:cubicBezTo>
                  <a:pt x="21493" y="3952"/>
                  <a:pt x="21482" y="3946"/>
                  <a:pt x="21470" y="3948"/>
                </a:cubicBezTo>
                <a:cubicBezTo>
                  <a:pt x="21467" y="3950"/>
                  <a:pt x="21463" y="3945"/>
                  <a:pt x="21460" y="394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0" name="meats.jpg" descr="meats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3057" y="4119586"/>
            <a:ext cx="1638263" cy="744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61" extrusionOk="0">
                <a:moveTo>
                  <a:pt x="10990" y="5"/>
                </a:moveTo>
                <a:cubicBezTo>
                  <a:pt x="10894" y="43"/>
                  <a:pt x="10809" y="225"/>
                  <a:pt x="10751" y="505"/>
                </a:cubicBezTo>
                <a:cubicBezTo>
                  <a:pt x="10693" y="782"/>
                  <a:pt x="10430" y="1563"/>
                  <a:pt x="10311" y="1809"/>
                </a:cubicBezTo>
                <a:cubicBezTo>
                  <a:pt x="10115" y="2215"/>
                  <a:pt x="9962" y="2384"/>
                  <a:pt x="9745" y="2444"/>
                </a:cubicBezTo>
                <a:cubicBezTo>
                  <a:pt x="9632" y="2475"/>
                  <a:pt x="9529" y="2520"/>
                  <a:pt x="9517" y="2537"/>
                </a:cubicBezTo>
                <a:cubicBezTo>
                  <a:pt x="9478" y="2590"/>
                  <a:pt x="9413" y="2214"/>
                  <a:pt x="9413" y="1936"/>
                </a:cubicBezTo>
                <a:cubicBezTo>
                  <a:pt x="9413" y="1787"/>
                  <a:pt x="9403" y="1610"/>
                  <a:pt x="9390" y="1538"/>
                </a:cubicBezTo>
                <a:cubicBezTo>
                  <a:pt x="9358" y="1358"/>
                  <a:pt x="9184" y="979"/>
                  <a:pt x="9132" y="979"/>
                </a:cubicBezTo>
                <a:cubicBezTo>
                  <a:pt x="9108" y="979"/>
                  <a:pt x="9069" y="932"/>
                  <a:pt x="9043" y="869"/>
                </a:cubicBezTo>
                <a:cubicBezTo>
                  <a:pt x="9017" y="806"/>
                  <a:pt x="8977" y="760"/>
                  <a:pt x="8954" y="767"/>
                </a:cubicBezTo>
                <a:cubicBezTo>
                  <a:pt x="8932" y="775"/>
                  <a:pt x="8886" y="747"/>
                  <a:pt x="8854" y="708"/>
                </a:cubicBezTo>
                <a:lnTo>
                  <a:pt x="8796" y="640"/>
                </a:lnTo>
                <a:lnTo>
                  <a:pt x="8850" y="496"/>
                </a:lnTo>
                <a:cubicBezTo>
                  <a:pt x="8879" y="416"/>
                  <a:pt x="8900" y="299"/>
                  <a:pt x="8900" y="242"/>
                </a:cubicBezTo>
                <a:cubicBezTo>
                  <a:pt x="8900" y="151"/>
                  <a:pt x="8892" y="159"/>
                  <a:pt x="8839" y="276"/>
                </a:cubicBezTo>
                <a:cubicBezTo>
                  <a:pt x="8804" y="352"/>
                  <a:pt x="8731" y="422"/>
                  <a:pt x="8665" y="446"/>
                </a:cubicBezTo>
                <a:cubicBezTo>
                  <a:pt x="8550" y="487"/>
                  <a:pt x="8361" y="808"/>
                  <a:pt x="8361" y="962"/>
                </a:cubicBezTo>
                <a:cubicBezTo>
                  <a:pt x="8361" y="1001"/>
                  <a:pt x="8346" y="1056"/>
                  <a:pt x="8326" y="1081"/>
                </a:cubicBezTo>
                <a:cubicBezTo>
                  <a:pt x="8306" y="1105"/>
                  <a:pt x="8230" y="1381"/>
                  <a:pt x="8157" y="1699"/>
                </a:cubicBezTo>
                <a:cubicBezTo>
                  <a:pt x="8054" y="2146"/>
                  <a:pt x="7985" y="2367"/>
                  <a:pt x="7852" y="2655"/>
                </a:cubicBezTo>
                <a:cubicBezTo>
                  <a:pt x="7758" y="2861"/>
                  <a:pt x="7657" y="3050"/>
                  <a:pt x="7628" y="3079"/>
                </a:cubicBezTo>
                <a:cubicBezTo>
                  <a:pt x="7600" y="3107"/>
                  <a:pt x="7531" y="3208"/>
                  <a:pt x="7474" y="3299"/>
                </a:cubicBezTo>
                <a:cubicBezTo>
                  <a:pt x="7412" y="3399"/>
                  <a:pt x="7339" y="3459"/>
                  <a:pt x="7289" y="3460"/>
                </a:cubicBezTo>
                <a:cubicBezTo>
                  <a:pt x="7244" y="3461"/>
                  <a:pt x="7202" y="3488"/>
                  <a:pt x="7193" y="3519"/>
                </a:cubicBezTo>
                <a:cubicBezTo>
                  <a:pt x="7184" y="3550"/>
                  <a:pt x="7150" y="3578"/>
                  <a:pt x="7116" y="3578"/>
                </a:cubicBezTo>
                <a:cubicBezTo>
                  <a:pt x="6975" y="3578"/>
                  <a:pt x="6453" y="3907"/>
                  <a:pt x="6229" y="4137"/>
                </a:cubicBezTo>
                <a:cubicBezTo>
                  <a:pt x="6193" y="4174"/>
                  <a:pt x="6146" y="4214"/>
                  <a:pt x="6125" y="4222"/>
                </a:cubicBezTo>
                <a:cubicBezTo>
                  <a:pt x="6061" y="4247"/>
                  <a:pt x="5848" y="4486"/>
                  <a:pt x="5817" y="4569"/>
                </a:cubicBezTo>
                <a:cubicBezTo>
                  <a:pt x="5800" y="4613"/>
                  <a:pt x="5769" y="4654"/>
                  <a:pt x="5747" y="4654"/>
                </a:cubicBezTo>
                <a:cubicBezTo>
                  <a:pt x="5726" y="4654"/>
                  <a:pt x="5657" y="4740"/>
                  <a:pt x="5597" y="4848"/>
                </a:cubicBezTo>
                <a:cubicBezTo>
                  <a:pt x="5504" y="5016"/>
                  <a:pt x="5469" y="5043"/>
                  <a:pt x="5358" y="5043"/>
                </a:cubicBezTo>
                <a:cubicBezTo>
                  <a:pt x="5251" y="5043"/>
                  <a:pt x="5215" y="5077"/>
                  <a:pt x="5146" y="5212"/>
                </a:cubicBezTo>
                <a:cubicBezTo>
                  <a:pt x="5073" y="5357"/>
                  <a:pt x="5061" y="5410"/>
                  <a:pt x="5061" y="5661"/>
                </a:cubicBezTo>
                <a:cubicBezTo>
                  <a:pt x="5061" y="5940"/>
                  <a:pt x="5055" y="5952"/>
                  <a:pt x="4884" y="6313"/>
                </a:cubicBezTo>
                <a:cubicBezTo>
                  <a:pt x="4715" y="6670"/>
                  <a:pt x="4660" y="6722"/>
                  <a:pt x="4660" y="6525"/>
                </a:cubicBezTo>
                <a:cubicBezTo>
                  <a:pt x="4660" y="6358"/>
                  <a:pt x="4578" y="5943"/>
                  <a:pt x="4548" y="5966"/>
                </a:cubicBezTo>
                <a:cubicBezTo>
                  <a:pt x="4533" y="5979"/>
                  <a:pt x="4504" y="5955"/>
                  <a:pt x="4483" y="5915"/>
                </a:cubicBezTo>
                <a:cubicBezTo>
                  <a:pt x="4462" y="5875"/>
                  <a:pt x="4357" y="5752"/>
                  <a:pt x="4252" y="5636"/>
                </a:cubicBezTo>
                <a:lnTo>
                  <a:pt x="4059" y="5424"/>
                </a:lnTo>
                <a:lnTo>
                  <a:pt x="3932" y="5526"/>
                </a:lnTo>
                <a:cubicBezTo>
                  <a:pt x="3861" y="5581"/>
                  <a:pt x="3679" y="5771"/>
                  <a:pt x="3531" y="5958"/>
                </a:cubicBezTo>
                <a:cubicBezTo>
                  <a:pt x="3383" y="6144"/>
                  <a:pt x="3211" y="6348"/>
                  <a:pt x="3149" y="6406"/>
                </a:cubicBezTo>
                <a:cubicBezTo>
                  <a:pt x="3087" y="6465"/>
                  <a:pt x="3006" y="6558"/>
                  <a:pt x="2968" y="6618"/>
                </a:cubicBezTo>
                <a:cubicBezTo>
                  <a:pt x="2930" y="6678"/>
                  <a:pt x="2867" y="6749"/>
                  <a:pt x="2825" y="6770"/>
                </a:cubicBezTo>
                <a:cubicBezTo>
                  <a:pt x="2784" y="6792"/>
                  <a:pt x="2709" y="6874"/>
                  <a:pt x="2660" y="6957"/>
                </a:cubicBezTo>
                <a:cubicBezTo>
                  <a:pt x="2441" y="7320"/>
                  <a:pt x="2350" y="7414"/>
                  <a:pt x="2135" y="7524"/>
                </a:cubicBezTo>
                <a:cubicBezTo>
                  <a:pt x="2011" y="7587"/>
                  <a:pt x="1881" y="7641"/>
                  <a:pt x="1842" y="7642"/>
                </a:cubicBezTo>
                <a:cubicBezTo>
                  <a:pt x="1767" y="7644"/>
                  <a:pt x="1646" y="7948"/>
                  <a:pt x="1542" y="8396"/>
                </a:cubicBezTo>
                <a:cubicBezTo>
                  <a:pt x="1512" y="8526"/>
                  <a:pt x="1452" y="8757"/>
                  <a:pt x="1407" y="8912"/>
                </a:cubicBezTo>
                <a:cubicBezTo>
                  <a:pt x="1362" y="9068"/>
                  <a:pt x="1322" y="9228"/>
                  <a:pt x="1322" y="9268"/>
                </a:cubicBezTo>
                <a:cubicBezTo>
                  <a:pt x="1322" y="9308"/>
                  <a:pt x="1297" y="9439"/>
                  <a:pt x="1268" y="9564"/>
                </a:cubicBezTo>
                <a:cubicBezTo>
                  <a:pt x="1239" y="9690"/>
                  <a:pt x="1222" y="9810"/>
                  <a:pt x="1230" y="9827"/>
                </a:cubicBezTo>
                <a:cubicBezTo>
                  <a:pt x="1237" y="9843"/>
                  <a:pt x="1231" y="9914"/>
                  <a:pt x="1214" y="9979"/>
                </a:cubicBezTo>
                <a:cubicBezTo>
                  <a:pt x="1197" y="10045"/>
                  <a:pt x="1184" y="10118"/>
                  <a:pt x="1183" y="10149"/>
                </a:cubicBezTo>
                <a:cubicBezTo>
                  <a:pt x="1183" y="10180"/>
                  <a:pt x="1154" y="10215"/>
                  <a:pt x="1122" y="10225"/>
                </a:cubicBezTo>
                <a:cubicBezTo>
                  <a:pt x="1090" y="10235"/>
                  <a:pt x="1071" y="10271"/>
                  <a:pt x="1079" y="10301"/>
                </a:cubicBezTo>
                <a:cubicBezTo>
                  <a:pt x="1088" y="10331"/>
                  <a:pt x="1076" y="10417"/>
                  <a:pt x="1052" y="10496"/>
                </a:cubicBezTo>
                <a:cubicBezTo>
                  <a:pt x="1019" y="10608"/>
                  <a:pt x="1003" y="10624"/>
                  <a:pt x="975" y="10572"/>
                </a:cubicBezTo>
                <a:cubicBezTo>
                  <a:pt x="946" y="10519"/>
                  <a:pt x="940" y="10531"/>
                  <a:pt x="948" y="10623"/>
                </a:cubicBezTo>
                <a:cubicBezTo>
                  <a:pt x="954" y="10686"/>
                  <a:pt x="933" y="10793"/>
                  <a:pt x="902" y="10868"/>
                </a:cubicBezTo>
                <a:cubicBezTo>
                  <a:pt x="871" y="10943"/>
                  <a:pt x="845" y="11054"/>
                  <a:pt x="840" y="11114"/>
                </a:cubicBezTo>
                <a:cubicBezTo>
                  <a:pt x="836" y="11174"/>
                  <a:pt x="810" y="11258"/>
                  <a:pt x="782" y="11300"/>
                </a:cubicBezTo>
                <a:cubicBezTo>
                  <a:pt x="755" y="11343"/>
                  <a:pt x="732" y="11440"/>
                  <a:pt x="732" y="11512"/>
                </a:cubicBezTo>
                <a:cubicBezTo>
                  <a:pt x="732" y="11584"/>
                  <a:pt x="720" y="11661"/>
                  <a:pt x="705" y="11681"/>
                </a:cubicBezTo>
                <a:cubicBezTo>
                  <a:pt x="690" y="11702"/>
                  <a:pt x="683" y="11750"/>
                  <a:pt x="690" y="11791"/>
                </a:cubicBezTo>
                <a:cubicBezTo>
                  <a:pt x="697" y="11832"/>
                  <a:pt x="687" y="11890"/>
                  <a:pt x="667" y="11927"/>
                </a:cubicBezTo>
                <a:cubicBezTo>
                  <a:pt x="641" y="11973"/>
                  <a:pt x="639" y="12028"/>
                  <a:pt x="655" y="12096"/>
                </a:cubicBezTo>
                <a:cubicBezTo>
                  <a:pt x="673" y="12170"/>
                  <a:pt x="658" y="12239"/>
                  <a:pt x="601" y="12375"/>
                </a:cubicBezTo>
                <a:cubicBezTo>
                  <a:pt x="560" y="12474"/>
                  <a:pt x="536" y="12586"/>
                  <a:pt x="543" y="12629"/>
                </a:cubicBezTo>
                <a:cubicBezTo>
                  <a:pt x="566" y="12760"/>
                  <a:pt x="511" y="12917"/>
                  <a:pt x="412" y="13002"/>
                </a:cubicBezTo>
                <a:cubicBezTo>
                  <a:pt x="356" y="13050"/>
                  <a:pt x="321" y="13110"/>
                  <a:pt x="324" y="13163"/>
                </a:cubicBezTo>
                <a:cubicBezTo>
                  <a:pt x="326" y="13211"/>
                  <a:pt x="319" y="13303"/>
                  <a:pt x="308" y="13358"/>
                </a:cubicBezTo>
                <a:cubicBezTo>
                  <a:pt x="297" y="13412"/>
                  <a:pt x="297" y="13506"/>
                  <a:pt x="304" y="13569"/>
                </a:cubicBezTo>
                <a:cubicBezTo>
                  <a:pt x="313" y="13639"/>
                  <a:pt x="303" y="13695"/>
                  <a:pt x="281" y="13713"/>
                </a:cubicBezTo>
                <a:cubicBezTo>
                  <a:pt x="261" y="13730"/>
                  <a:pt x="248" y="13766"/>
                  <a:pt x="254" y="13789"/>
                </a:cubicBezTo>
                <a:cubicBezTo>
                  <a:pt x="261" y="13813"/>
                  <a:pt x="234" y="13916"/>
                  <a:pt x="193" y="14018"/>
                </a:cubicBezTo>
                <a:cubicBezTo>
                  <a:pt x="151" y="14120"/>
                  <a:pt x="124" y="14222"/>
                  <a:pt x="131" y="14247"/>
                </a:cubicBezTo>
                <a:cubicBezTo>
                  <a:pt x="138" y="14271"/>
                  <a:pt x="119" y="14324"/>
                  <a:pt x="92" y="14365"/>
                </a:cubicBezTo>
                <a:cubicBezTo>
                  <a:pt x="61" y="14414"/>
                  <a:pt x="48" y="14503"/>
                  <a:pt x="50" y="14628"/>
                </a:cubicBezTo>
                <a:cubicBezTo>
                  <a:pt x="51" y="14731"/>
                  <a:pt x="42" y="14832"/>
                  <a:pt x="31" y="14848"/>
                </a:cubicBezTo>
                <a:cubicBezTo>
                  <a:pt x="19" y="14863"/>
                  <a:pt x="23" y="14908"/>
                  <a:pt x="38" y="14949"/>
                </a:cubicBezTo>
                <a:cubicBezTo>
                  <a:pt x="58" y="15002"/>
                  <a:pt x="58" y="15033"/>
                  <a:pt x="38" y="15059"/>
                </a:cubicBezTo>
                <a:cubicBezTo>
                  <a:pt x="23" y="15080"/>
                  <a:pt x="19" y="15117"/>
                  <a:pt x="27" y="15144"/>
                </a:cubicBezTo>
                <a:cubicBezTo>
                  <a:pt x="34" y="15171"/>
                  <a:pt x="27" y="15208"/>
                  <a:pt x="11" y="15229"/>
                </a:cubicBezTo>
                <a:cubicBezTo>
                  <a:pt x="-6" y="15253"/>
                  <a:pt x="1" y="15296"/>
                  <a:pt x="31" y="15347"/>
                </a:cubicBezTo>
                <a:cubicBezTo>
                  <a:pt x="75" y="15423"/>
                  <a:pt x="75" y="15434"/>
                  <a:pt x="31" y="15508"/>
                </a:cubicBezTo>
                <a:cubicBezTo>
                  <a:pt x="-10" y="15578"/>
                  <a:pt x="-10" y="15588"/>
                  <a:pt x="27" y="15618"/>
                </a:cubicBezTo>
                <a:cubicBezTo>
                  <a:pt x="49" y="15637"/>
                  <a:pt x="62" y="15675"/>
                  <a:pt x="54" y="15703"/>
                </a:cubicBezTo>
                <a:cubicBezTo>
                  <a:pt x="46" y="15731"/>
                  <a:pt x="56" y="15783"/>
                  <a:pt x="77" y="15821"/>
                </a:cubicBezTo>
                <a:cubicBezTo>
                  <a:pt x="98" y="15860"/>
                  <a:pt x="111" y="15932"/>
                  <a:pt x="104" y="15982"/>
                </a:cubicBezTo>
                <a:cubicBezTo>
                  <a:pt x="95" y="16047"/>
                  <a:pt x="127" y="16119"/>
                  <a:pt x="220" y="16219"/>
                </a:cubicBezTo>
                <a:cubicBezTo>
                  <a:pt x="291" y="16296"/>
                  <a:pt x="363" y="16392"/>
                  <a:pt x="378" y="16431"/>
                </a:cubicBezTo>
                <a:cubicBezTo>
                  <a:pt x="393" y="16470"/>
                  <a:pt x="417" y="16499"/>
                  <a:pt x="435" y="16499"/>
                </a:cubicBezTo>
                <a:cubicBezTo>
                  <a:pt x="483" y="16499"/>
                  <a:pt x="606" y="16836"/>
                  <a:pt x="586" y="16914"/>
                </a:cubicBezTo>
                <a:cubicBezTo>
                  <a:pt x="574" y="16960"/>
                  <a:pt x="582" y="16961"/>
                  <a:pt x="605" y="16914"/>
                </a:cubicBezTo>
                <a:cubicBezTo>
                  <a:pt x="632" y="16860"/>
                  <a:pt x="652" y="16868"/>
                  <a:pt x="709" y="16973"/>
                </a:cubicBezTo>
                <a:cubicBezTo>
                  <a:pt x="749" y="17046"/>
                  <a:pt x="826" y="17130"/>
                  <a:pt x="883" y="17151"/>
                </a:cubicBezTo>
                <a:cubicBezTo>
                  <a:pt x="939" y="17172"/>
                  <a:pt x="998" y="17218"/>
                  <a:pt x="1014" y="17261"/>
                </a:cubicBezTo>
                <a:cubicBezTo>
                  <a:pt x="1033" y="17311"/>
                  <a:pt x="1070" y="17333"/>
                  <a:pt x="1118" y="17312"/>
                </a:cubicBezTo>
                <a:cubicBezTo>
                  <a:pt x="1169" y="17289"/>
                  <a:pt x="1197" y="17300"/>
                  <a:pt x="1206" y="17354"/>
                </a:cubicBezTo>
                <a:cubicBezTo>
                  <a:pt x="1224" y="17453"/>
                  <a:pt x="1486" y="17460"/>
                  <a:pt x="1530" y="17362"/>
                </a:cubicBezTo>
                <a:cubicBezTo>
                  <a:pt x="1547" y="17326"/>
                  <a:pt x="1577" y="17313"/>
                  <a:pt x="1596" y="17329"/>
                </a:cubicBezTo>
                <a:cubicBezTo>
                  <a:pt x="1617" y="17346"/>
                  <a:pt x="1636" y="17297"/>
                  <a:pt x="1646" y="17210"/>
                </a:cubicBezTo>
                <a:cubicBezTo>
                  <a:pt x="1661" y="17081"/>
                  <a:pt x="1749" y="16850"/>
                  <a:pt x="1773" y="16880"/>
                </a:cubicBezTo>
                <a:cubicBezTo>
                  <a:pt x="1779" y="16887"/>
                  <a:pt x="1800" y="16879"/>
                  <a:pt x="1819" y="16863"/>
                </a:cubicBezTo>
                <a:cubicBezTo>
                  <a:pt x="1861" y="16828"/>
                  <a:pt x="2031" y="17025"/>
                  <a:pt x="2024" y="17100"/>
                </a:cubicBezTo>
                <a:cubicBezTo>
                  <a:pt x="2021" y="17128"/>
                  <a:pt x="2034" y="17200"/>
                  <a:pt x="2054" y="17269"/>
                </a:cubicBezTo>
                <a:cubicBezTo>
                  <a:pt x="2075" y="17338"/>
                  <a:pt x="2096" y="17472"/>
                  <a:pt x="2101" y="17566"/>
                </a:cubicBezTo>
                <a:cubicBezTo>
                  <a:pt x="2110" y="17754"/>
                  <a:pt x="2123" y="17800"/>
                  <a:pt x="2174" y="17820"/>
                </a:cubicBezTo>
                <a:cubicBezTo>
                  <a:pt x="2248" y="17848"/>
                  <a:pt x="2454" y="18087"/>
                  <a:pt x="2467" y="18158"/>
                </a:cubicBezTo>
                <a:cubicBezTo>
                  <a:pt x="2474" y="18201"/>
                  <a:pt x="2505" y="18225"/>
                  <a:pt x="2532" y="18209"/>
                </a:cubicBezTo>
                <a:cubicBezTo>
                  <a:pt x="2563" y="18192"/>
                  <a:pt x="2588" y="18212"/>
                  <a:pt x="2598" y="18268"/>
                </a:cubicBezTo>
                <a:cubicBezTo>
                  <a:pt x="2607" y="18318"/>
                  <a:pt x="2623" y="18362"/>
                  <a:pt x="2637" y="18362"/>
                </a:cubicBezTo>
                <a:cubicBezTo>
                  <a:pt x="2651" y="18362"/>
                  <a:pt x="2696" y="18416"/>
                  <a:pt x="2737" y="18480"/>
                </a:cubicBezTo>
                <a:cubicBezTo>
                  <a:pt x="2778" y="18545"/>
                  <a:pt x="2845" y="18600"/>
                  <a:pt x="2883" y="18607"/>
                </a:cubicBezTo>
                <a:cubicBezTo>
                  <a:pt x="2922" y="18614"/>
                  <a:pt x="2987" y="18666"/>
                  <a:pt x="3030" y="18717"/>
                </a:cubicBezTo>
                <a:cubicBezTo>
                  <a:pt x="3072" y="18769"/>
                  <a:pt x="3150" y="18846"/>
                  <a:pt x="3199" y="18895"/>
                </a:cubicBezTo>
                <a:cubicBezTo>
                  <a:pt x="3249" y="18944"/>
                  <a:pt x="3310" y="19008"/>
                  <a:pt x="3338" y="19039"/>
                </a:cubicBezTo>
                <a:cubicBezTo>
                  <a:pt x="3367" y="19070"/>
                  <a:pt x="3424" y="19106"/>
                  <a:pt x="3461" y="19115"/>
                </a:cubicBezTo>
                <a:cubicBezTo>
                  <a:pt x="3499" y="19124"/>
                  <a:pt x="3543" y="19159"/>
                  <a:pt x="3562" y="19191"/>
                </a:cubicBezTo>
                <a:cubicBezTo>
                  <a:pt x="3592" y="19245"/>
                  <a:pt x="3828" y="19347"/>
                  <a:pt x="3870" y="19327"/>
                </a:cubicBezTo>
                <a:cubicBezTo>
                  <a:pt x="3880" y="19322"/>
                  <a:pt x="3927" y="19360"/>
                  <a:pt x="3974" y="19403"/>
                </a:cubicBezTo>
                <a:cubicBezTo>
                  <a:pt x="4021" y="19446"/>
                  <a:pt x="4107" y="19487"/>
                  <a:pt x="4163" y="19496"/>
                </a:cubicBezTo>
                <a:cubicBezTo>
                  <a:pt x="4220" y="19505"/>
                  <a:pt x="4301" y="19554"/>
                  <a:pt x="4344" y="19606"/>
                </a:cubicBezTo>
                <a:cubicBezTo>
                  <a:pt x="4388" y="19658"/>
                  <a:pt x="4496" y="19721"/>
                  <a:pt x="4587" y="19742"/>
                </a:cubicBezTo>
                <a:cubicBezTo>
                  <a:pt x="4678" y="19762"/>
                  <a:pt x="4792" y="19785"/>
                  <a:pt x="4841" y="19801"/>
                </a:cubicBezTo>
                <a:cubicBezTo>
                  <a:pt x="5155" y="19901"/>
                  <a:pt x="5598" y="19845"/>
                  <a:pt x="5817" y="19674"/>
                </a:cubicBezTo>
                <a:cubicBezTo>
                  <a:pt x="5838" y="19657"/>
                  <a:pt x="5880" y="19640"/>
                  <a:pt x="5909" y="19632"/>
                </a:cubicBezTo>
                <a:cubicBezTo>
                  <a:pt x="5938" y="19623"/>
                  <a:pt x="6001" y="19533"/>
                  <a:pt x="6048" y="19437"/>
                </a:cubicBezTo>
                <a:cubicBezTo>
                  <a:pt x="6095" y="19341"/>
                  <a:pt x="6147" y="19267"/>
                  <a:pt x="6164" y="19267"/>
                </a:cubicBezTo>
                <a:cubicBezTo>
                  <a:pt x="6180" y="19267"/>
                  <a:pt x="6195" y="19202"/>
                  <a:pt x="6198" y="19124"/>
                </a:cubicBezTo>
                <a:cubicBezTo>
                  <a:pt x="6205" y="18935"/>
                  <a:pt x="6263" y="18702"/>
                  <a:pt x="6337" y="18556"/>
                </a:cubicBezTo>
                <a:cubicBezTo>
                  <a:pt x="6385" y="18462"/>
                  <a:pt x="6427" y="18433"/>
                  <a:pt x="6549" y="18438"/>
                </a:cubicBezTo>
                <a:cubicBezTo>
                  <a:pt x="6675" y="18442"/>
                  <a:pt x="6711" y="18428"/>
                  <a:pt x="6742" y="18336"/>
                </a:cubicBezTo>
                <a:cubicBezTo>
                  <a:pt x="6763" y="18274"/>
                  <a:pt x="6780" y="18198"/>
                  <a:pt x="6777" y="18175"/>
                </a:cubicBezTo>
                <a:cubicBezTo>
                  <a:pt x="6773" y="18152"/>
                  <a:pt x="6813" y="18096"/>
                  <a:pt x="6865" y="18048"/>
                </a:cubicBezTo>
                <a:cubicBezTo>
                  <a:pt x="6918" y="18000"/>
                  <a:pt x="6978" y="17923"/>
                  <a:pt x="7000" y="17879"/>
                </a:cubicBezTo>
                <a:cubicBezTo>
                  <a:pt x="7036" y="17808"/>
                  <a:pt x="7051" y="17825"/>
                  <a:pt x="7139" y="17997"/>
                </a:cubicBezTo>
                <a:cubicBezTo>
                  <a:pt x="7194" y="18105"/>
                  <a:pt x="7244" y="18236"/>
                  <a:pt x="7247" y="18285"/>
                </a:cubicBezTo>
                <a:cubicBezTo>
                  <a:pt x="7255" y="18409"/>
                  <a:pt x="7334" y="18595"/>
                  <a:pt x="7362" y="18556"/>
                </a:cubicBezTo>
                <a:cubicBezTo>
                  <a:pt x="7392" y="18516"/>
                  <a:pt x="7569" y="18808"/>
                  <a:pt x="7551" y="18870"/>
                </a:cubicBezTo>
                <a:cubicBezTo>
                  <a:pt x="7535" y="18928"/>
                  <a:pt x="7603" y="19053"/>
                  <a:pt x="7625" y="19005"/>
                </a:cubicBezTo>
                <a:cubicBezTo>
                  <a:pt x="7634" y="18985"/>
                  <a:pt x="7659" y="18997"/>
                  <a:pt x="7682" y="19039"/>
                </a:cubicBezTo>
                <a:cubicBezTo>
                  <a:pt x="7718" y="19103"/>
                  <a:pt x="7727" y="19103"/>
                  <a:pt x="7748" y="19022"/>
                </a:cubicBezTo>
                <a:cubicBezTo>
                  <a:pt x="7770" y="18934"/>
                  <a:pt x="7780" y="18932"/>
                  <a:pt x="7837" y="19013"/>
                </a:cubicBezTo>
                <a:cubicBezTo>
                  <a:pt x="7871" y="19062"/>
                  <a:pt x="7908" y="19091"/>
                  <a:pt x="7921" y="19073"/>
                </a:cubicBezTo>
                <a:cubicBezTo>
                  <a:pt x="7934" y="19055"/>
                  <a:pt x="7974" y="19087"/>
                  <a:pt x="8010" y="19149"/>
                </a:cubicBezTo>
                <a:cubicBezTo>
                  <a:pt x="8046" y="19211"/>
                  <a:pt x="8083" y="19267"/>
                  <a:pt x="8095" y="19267"/>
                </a:cubicBezTo>
                <a:cubicBezTo>
                  <a:pt x="8107" y="19267"/>
                  <a:pt x="8170" y="19367"/>
                  <a:pt x="8234" y="19496"/>
                </a:cubicBezTo>
                <a:cubicBezTo>
                  <a:pt x="8330" y="19692"/>
                  <a:pt x="8382" y="19754"/>
                  <a:pt x="8554" y="19843"/>
                </a:cubicBezTo>
                <a:cubicBezTo>
                  <a:pt x="8818" y="19981"/>
                  <a:pt x="9310" y="20012"/>
                  <a:pt x="9567" y="19911"/>
                </a:cubicBezTo>
                <a:cubicBezTo>
                  <a:pt x="9673" y="19869"/>
                  <a:pt x="9819" y="19840"/>
                  <a:pt x="9891" y="19843"/>
                </a:cubicBezTo>
                <a:cubicBezTo>
                  <a:pt x="9963" y="19847"/>
                  <a:pt x="10035" y="19825"/>
                  <a:pt x="10053" y="19801"/>
                </a:cubicBezTo>
                <a:cubicBezTo>
                  <a:pt x="10071" y="19777"/>
                  <a:pt x="10142" y="19747"/>
                  <a:pt x="10207" y="19733"/>
                </a:cubicBezTo>
                <a:cubicBezTo>
                  <a:pt x="10273" y="19720"/>
                  <a:pt x="10361" y="19700"/>
                  <a:pt x="10404" y="19691"/>
                </a:cubicBezTo>
                <a:cubicBezTo>
                  <a:pt x="10447" y="19681"/>
                  <a:pt x="10501" y="19709"/>
                  <a:pt x="10527" y="19759"/>
                </a:cubicBezTo>
                <a:cubicBezTo>
                  <a:pt x="10553" y="19807"/>
                  <a:pt x="10610" y="19853"/>
                  <a:pt x="10654" y="19860"/>
                </a:cubicBezTo>
                <a:cubicBezTo>
                  <a:pt x="10699" y="19868"/>
                  <a:pt x="10782" y="19892"/>
                  <a:pt x="10839" y="19911"/>
                </a:cubicBezTo>
                <a:cubicBezTo>
                  <a:pt x="11052" y="19982"/>
                  <a:pt x="11126" y="19999"/>
                  <a:pt x="11371" y="20021"/>
                </a:cubicBezTo>
                <a:cubicBezTo>
                  <a:pt x="11509" y="20033"/>
                  <a:pt x="11630" y="20015"/>
                  <a:pt x="11637" y="19987"/>
                </a:cubicBezTo>
                <a:cubicBezTo>
                  <a:pt x="11646" y="19958"/>
                  <a:pt x="11671" y="19963"/>
                  <a:pt x="11699" y="19996"/>
                </a:cubicBezTo>
                <a:cubicBezTo>
                  <a:pt x="11737" y="20040"/>
                  <a:pt x="11869" y="20040"/>
                  <a:pt x="11869" y="19996"/>
                </a:cubicBezTo>
                <a:cubicBezTo>
                  <a:pt x="11869" y="19959"/>
                  <a:pt x="12041" y="19971"/>
                  <a:pt x="12111" y="20013"/>
                </a:cubicBezTo>
                <a:cubicBezTo>
                  <a:pt x="12187" y="20057"/>
                  <a:pt x="12203" y="20049"/>
                  <a:pt x="12239" y="19945"/>
                </a:cubicBezTo>
                <a:cubicBezTo>
                  <a:pt x="12274" y="19842"/>
                  <a:pt x="12292" y="19828"/>
                  <a:pt x="12350" y="19877"/>
                </a:cubicBezTo>
                <a:cubicBezTo>
                  <a:pt x="12401" y="19919"/>
                  <a:pt x="12416" y="19965"/>
                  <a:pt x="12404" y="20038"/>
                </a:cubicBezTo>
                <a:cubicBezTo>
                  <a:pt x="12394" y="20109"/>
                  <a:pt x="12401" y="20102"/>
                  <a:pt x="12431" y="20013"/>
                </a:cubicBezTo>
                <a:cubicBezTo>
                  <a:pt x="12455" y="19943"/>
                  <a:pt x="12498" y="19886"/>
                  <a:pt x="12528" y="19886"/>
                </a:cubicBezTo>
                <a:cubicBezTo>
                  <a:pt x="12557" y="19886"/>
                  <a:pt x="12596" y="19843"/>
                  <a:pt x="12613" y="19792"/>
                </a:cubicBezTo>
                <a:cubicBezTo>
                  <a:pt x="12629" y="19742"/>
                  <a:pt x="12671" y="19691"/>
                  <a:pt x="12705" y="19682"/>
                </a:cubicBezTo>
                <a:cubicBezTo>
                  <a:pt x="12739" y="19673"/>
                  <a:pt x="12787" y="19651"/>
                  <a:pt x="12809" y="19632"/>
                </a:cubicBezTo>
                <a:cubicBezTo>
                  <a:pt x="12832" y="19611"/>
                  <a:pt x="12864" y="19633"/>
                  <a:pt x="12882" y="19682"/>
                </a:cubicBezTo>
                <a:cubicBezTo>
                  <a:pt x="12906" y="19744"/>
                  <a:pt x="12926" y="19757"/>
                  <a:pt x="12948" y="19716"/>
                </a:cubicBezTo>
                <a:cubicBezTo>
                  <a:pt x="12970" y="19677"/>
                  <a:pt x="13007" y="19686"/>
                  <a:pt x="13067" y="19742"/>
                </a:cubicBezTo>
                <a:cubicBezTo>
                  <a:pt x="13130" y="19799"/>
                  <a:pt x="13212" y="19813"/>
                  <a:pt x="13360" y="19792"/>
                </a:cubicBezTo>
                <a:cubicBezTo>
                  <a:pt x="13505" y="19772"/>
                  <a:pt x="13588" y="19784"/>
                  <a:pt x="13630" y="19835"/>
                </a:cubicBezTo>
                <a:cubicBezTo>
                  <a:pt x="13664" y="19875"/>
                  <a:pt x="13710" y="19902"/>
                  <a:pt x="13734" y="19894"/>
                </a:cubicBezTo>
                <a:cubicBezTo>
                  <a:pt x="13759" y="19886"/>
                  <a:pt x="13832" y="19925"/>
                  <a:pt x="13896" y="19987"/>
                </a:cubicBezTo>
                <a:cubicBezTo>
                  <a:pt x="13960" y="20049"/>
                  <a:pt x="14012" y="20089"/>
                  <a:pt x="14012" y="20072"/>
                </a:cubicBezTo>
                <a:cubicBezTo>
                  <a:pt x="14012" y="20054"/>
                  <a:pt x="14031" y="20072"/>
                  <a:pt x="14054" y="20114"/>
                </a:cubicBezTo>
                <a:cubicBezTo>
                  <a:pt x="14077" y="20156"/>
                  <a:pt x="14134" y="20197"/>
                  <a:pt x="14178" y="20199"/>
                </a:cubicBezTo>
                <a:cubicBezTo>
                  <a:pt x="14258" y="20202"/>
                  <a:pt x="14372" y="20324"/>
                  <a:pt x="14498" y="20538"/>
                </a:cubicBezTo>
                <a:cubicBezTo>
                  <a:pt x="14572" y="20663"/>
                  <a:pt x="14743" y="20844"/>
                  <a:pt x="14810" y="20868"/>
                </a:cubicBezTo>
                <a:cubicBezTo>
                  <a:pt x="14817" y="20870"/>
                  <a:pt x="14853" y="20925"/>
                  <a:pt x="14887" y="20995"/>
                </a:cubicBezTo>
                <a:cubicBezTo>
                  <a:pt x="14921" y="21065"/>
                  <a:pt x="14959" y="21122"/>
                  <a:pt x="14976" y="21122"/>
                </a:cubicBezTo>
                <a:cubicBezTo>
                  <a:pt x="14992" y="21122"/>
                  <a:pt x="15037" y="21172"/>
                  <a:pt x="15072" y="21232"/>
                </a:cubicBezTo>
                <a:cubicBezTo>
                  <a:pt x="15126" y="21324"/>
                  <a:pt x="15284" y="21408"/>
                  <a:pt x="15427" y="21418"/>
                </a:cubicBezTo>
                <a:cubicBezTo>
                  <a:pt x="15448" y="21420"/>
                  <a:pt x="15474" y="21438"/>
                  <a:pt x="15488" y="21460"/>
                </a:cubicBezTo>
                <a:cubicBezTo>
                  <a:pt x="15502" y="21483"/>
                  <a:pt x="15553" y="21509"/>
                  <a:pt x="15600" y="21511"/>
                </a:cubicBezTo>
                <a:cubicBezTo>
                  <a:pt x="15647" y="21513"/>
                  <a:pt x="15692" y="21528"/>
                  <a:pt x="15700" y="21545"/>
                </a:cubicBezTo>
                <a:cubicBezTo>
                  <a:pt x="15708" y="21562"/>
                  <a:pt x="15744" y="21567"/>
                  <a:pt x="15781" y="21554"/>
                </a:cubicBezTo>
                <a:cubicBezTo>
                  <a:pt x="15818" y="21540"/>
                  <a:pt x="15977" y="21514"/>
                  <a:pt x="16132" y="21494"/>
                </a:cubicBezTo>
                <a:cubicBezTo>
                  <a:pt x="16287" y="21475"/>
                  <a:pt x="16448" y="21446"/>
                  <a:pt x="16490" y="21435"/>
                </a:cubicBezTo>
                <a:cubicBezTo>
                  <a:pt x="16533" y="21424"/>
                  <a:pt x="16637" y="21404"/>
                  <a:pt x="16722" y="21384"/>
                </a:cubicBezTo>
                <a:cubicBezTo>
                  <a:pt x="16807" y="21365"/>
                  <a:pt x="16893" y="21335"/>
                  <a:pt x="16914" y="21316"/>
                </a:cubicBezTo>
                <a:cubicBezTo>
                  <a:pt x="16936" y="21298"/>
                  <a:pt x="16999" y="21270"/>
                  <a:pt x="17053" y="21257"/>
                </a:cubicBezTo>
                <a:cubicBezTo>
                  <a:pt x="17107" y="21244"/>
                  <a:pt x="17187" y="21188"/>
                  <a:pt x="17231" y="21130"/>
                </a:cubicBezTo>
                <a:cubicBezTo>
                  <a:pt x="17274" y="21072"/>
                  <a:pt x="17321" y="21031"/>
                  <a:pt x="17338" y="21046"/>
                </a:cubicBezTo>
                <a:cubicBezTo>
                  <a:pt x="17356" y="21060"/>
                  <a:pt x="17383" y="21039"/>
                  <a:pt x="17400" y="20995"/>
                </a:cubicBezTo>
                <a:cubicBezTo>
                  <a:pt x="17417" y="20950"/>
                  <a:pt x="17453" y="20928"/>
                  <a:pt x="17481" y="20944"/>
                </a:cubicBezTo>
                <a:cubicBezTo>
                  <a:pt x="17509" y="20960"/>
                  <a:pt x="17549" y="20939"/>
                  <a:pt x="17570" y="20902"/>
                </a:cubicBezTo>
                <a:cubicBezTo>
                  <a:pt x="17590" y="20864"/>
                  <a:pt x="17619" y="20850"/>
                  <a:pt x="17631" y="20868"/>
                </a:cubicBezTo>
                <a:cubicBezTo>
                  <a:pt x="17644" y="20885"/>
                  <a:pt x="17672" y="20844"/>
                  <a:pt x="17697" y="20783"/>
                </a:cubicBezTo>
                <a:cubicBezTo>
                  <a:pt x="17722" y="20722"/>
                  <a:pt x="17767" y="20680"/>
                  <a:pt x="17797" y="20681"/>
                </a:cubicBezTo>
                <a:cubicBezTo>
                  <a:pt x="17827" y="20683"/>
                  <a:pt x="17899" y="20651"/>
                  <a:pt x="17955" y="20614"/>
                </a:cubicBezTo>
                <a:cubicBezTo>
                  <a:pt x="18012" y="20577"/>
                  <a:pt x="18090" y="20547"/>
                  <a:pt x="18129" y="20546"/>
                </a:cubicBezTo>
                <a:cubicBezTo>
                  <a:pt x="18168" y="20545"/>
                  <a:pt x="18194" y="20528"/>
                  <a:pt x="18187" y="20512"/>
                </a:cubicBezTo>
                <a:cubicBezTo>
                  <a:pt x="18179" y="20496"/>
                  <a:pt x="18194" y="20442"/>
                  <a:pt x="18217" y="20385"/>
                </a:cubicBezTo>
                <a:cubicBezTo>
                  <a:pt x="18252" y="20301"/>
                  <a:pt x="18266" y="20294"/>
                  <a:pt x="18298" y="20351"/>
                </a:cubicBezTo>
                <a:cubicBezTo>
                  <a:pt x="18326" y="20400"/>
                  <a:pt x="18334" y="20397"/>
                  <a:pt x="18321" y="20351"/>
                </a:cubicBezTo>
                <a:cubicBezTo>
                  <a:pt x="18296" y="20259"/>
                  <a:pt x="18332" y="20221"/>
                  <a:pt x="18468" y="20199"/>
                </a:cubicBezTo>
                <a:cubicBezTo>
                  <a:pt x="18583" y="20180"/>
                  <a:pt x="18617" y="20127"/>
                  <a:pt x="18869" y="19623"/>
                </a:cubicBezTo>
                <a:cubicBezTo>
                  <a:pt x="18891" y="19578"/>
                  <a:pt x="18922" y="19547"/>
                  <a:pt x="18938" y="19547"/>
                </a:cubicBezTo>
                <a:cubicBezTo>
                  <a:pt x="18954" y="19547"/>
                  <a:pt x="18982" y="19496"/>
                  <a:pt x="18996" y="19437"/>
                </a:cubicBezTo>
                <a:cubicBezTo>
                  <a:pt x="19020" y="19337"/>
                  <a:pt x="19177" y="19176"/>
                  <a:pt x="19177" y="19251"/>
                </a:cubicBezTo>
                <a:cubicBezTo>
                  <a:pt x="19177" y="19269"/>
                  <a:pt x="19195" y="19247"/>
                  <a:pt x="19220" y="19200"/>
                </a:cubicBezTo>
                <a:cubicBezTo>
                  <a:pt x="19271" y="19102"/>
                  <a:pt x="19421" y="18981"/>
                  <a:pt x="19439" y="19022"/>
                </a:cubicBezTo>
                <a:cubicBezTo>
                  <a:pt x="19446" y="19037"/>
                  <a:pt x="19494" y="18953"/>
                  <a:pt x="19543" y="18844"/>
                </a:cubicBezTo>
                <a:cubicBezTo>
                  <a:pt x="19601" y="18717"/>
                  <a:pt x="19653" y="18653"/>
                  <a:pt x="19686" y="18666"/>
                </a:cubicBezTo>
                <a:cubicBezTo>
                  <a:pt x="19721" y="18681"/>
                  <a:pt x="19742" y="18652"/>
                  <a:pt x="19752" y="18573"/>
                </a:cubicBezTo>
                <a:cubicBezTo>
                  <a:pt x="19761" y="18495"/>
                  <a:pt x="19777" y="18473"/>
                  <a:pt x="19806" y="18497"/>
                </a:cubicBezTo>
                <a:cubicBezTo>
                  <a:pt x="19830" y="18517"/>
                  <a:pt x="19838" y="18504"/>
                  <a:pt x="19829" y="18472"/>
                </a:cubicBezTo>
                <a:cubicBezTo>
                  <a:pt x="19820" y="18441"/>
                  <a:pt x="19834" y="18397"/>
                  <a:pt x="19856" y="18378"/>
                </a:cubicBezTo>
                <a:cubicBezTo>
                  <a:pt x="19878" y="18360"/>
                  <a:pt x="19894" y="18311"/>
                  <a:pt x="19894" y="18268"/>
                </a:cubicBezTo>
                <a:cubicBezTo>
                  <a:pt x="19894" y="18189"/>
                  <a:pt x="19997" y="18038"/>
                  <a:pt x="19998" y="18116"/>
                </a:cubicBezTo>
                <a:cubicBezTo>
                  <a:pt x="19999" y="18140"/>
                  <a:pt x="20011" y="18120"/>
                  <a:pt x="20025" y="18065"/>
                </a:cubicBezTo>
                <a:cubicBezTo>
                  <a:pt x="20040" y="18010"/>
                  <a:pt x="20063" y="17981"/>
                  <a:pt x="20075" y="17997"/>
                </a:cubicBezTo>
                <a:cubicBezTo>
                  <a:pt x="20088" y="18014"/>
                  <a:pt x="20104" y="17966"/>
                  <a:pt x="20114" y="17896"/>
                </a:cubicBezTo>
                <a:cubicBezTo>
                  <a:pt x="20136" y="17736"/>
                  <a:pt x="20254" y="17456"/>
                  <a:pt x="20299" y="17456"/>
                </a:cubicBezTo>
                <a:cubicBezTo>
                  <a:pt x="20317" y="17456"/>
                  <a:pt x="20329" y="17429"/>
                  <a:pt x="20326" y="17396"/>
                </a:cubicBezTo>
                <a:cubicBezTo>
                  <a:pt x="20322" y="17364"/>
                  <a:pt x="20379" y="17294"/>
                  <a:pt x="20453" y="17235"/>
                </a:cubicBezTo>
                <a:cubicBezTo>
                  <a:pt x="20527" y="17177"/>
                  <a:pt x="20588" y="17144"/>
                  <a:pt x="20588" y="17159"/>
                </a:cubicBezTo>
                <a:cubicBezTo>
                  <a:pt x="20588" y="17175"/>
                  <a:pt x="20622" y="17135"/>
                  <a:pt x="20661" y="17075"/>
                </a:cubicBezTo>
                <a:cubicBezTo>
                  <a:pt x="20700" y="17014"/>
                  <a:pt x="20822" y="16895"/>
                  <a:pt x="20935" y="16812"/>
                </a:cubicBezTo>
                <a:cubicBezTo>
                  <a:pt x="21048" y="16729"/>
                  <a:pt x="21161" y="16616"/>
                  <a:pt x="21186" y="16567"/>
                </a:cubicBezTo>
                <a:cubicBezTo>
                  <a:pt x="21210" y="16518"/>
                  <a:pt x="21232" y="16502"/>
                  <a:pt x="21232" y="16524"/>
                </a:cubicBezTo>
                <a:cubicBezTo>
                  <a:pt x="21232" y="16546"/>
                  <a:pt x="21271" y="16497"/>
                  <a:pt x="21320" y="16414"/>
                </a:cubicBezTo>
                <a:cubicBezTo>
                  <a:pt x="21370" y="16331"/>
                  <a:pt x="21409" y="16275"/>
                  <a:pt x="21409" y="16296"/>
                </a:cubicBezTo>
                <a:cubicBezTo>
                  <a:pt x="21409" y="16317"/>
                  <a:pt x="21421" y="16316"/>
                  <a:pt x="21436" y="16296"/>
                </a:cubicBezTo>
                <a:cubicBezTo>
                  <a:pt x="21455" y="16271"/>
                  <a:pt x="21456" y="16239"/>
                  <a:pt x="21436" y="16186"/>
                </a:cubicBezTo>
                <a:cubicBezTo>
                  <a:pt x="21413" y="16125"/>
                  <a:pt x="21420" y="16060"/>
                  <a:pt x="21463" y="15906"/>
                </a:cubicBezTo>
                <a:cubicBezTo>
                  <a:pt x="21494" y="15796"/>
                  <a:pt x="21528" y="15721"/>
                  <a:pt x="21540" y="15737"/>
                </a:cubicBezTo>
                <a:cubicBezTo>
                  <a:pt x="21552" y="15753"/>
                  <a:pt x="21568" y="15739"/>
                  <a:pt x="21579" y="15703"/>
                </a:cubicBezTo>
                <a:cubicBezTo>
                  <a:pt x="21590" y="15663"/>
                  <a:pt x="21588" y="15654"/>
                  <a:pt x="21571" y="15678"/>
                </a:cubicBezTo>
                <a:cubicBezTo>
                  <a:pt x="21539" y="15722"/>
                  <a:pt x="21489" y="15541"/>
                  <a:pt x="21505" y="15440"/>
                </a:cubicBezTo>
                <a:cubicBezTo>
                  <a:pt x="21511" y="15404"/>
                  <a:pt x="21496" y="15312"/>
                  <a:pt x="21471" y="15229"/>
                </a:cubicBezTo>
                <a:cubicBezTo>
                  <a:pt x="21428" y="15086"/>
                  <a:pt x="21429" y="15067"/>
                  <a:pt x="21471" y="15000"/>
                </a:cubicBezTo>
                <a:cubicBezTo>
                  <a:pt x="21511" y="14935"/>
                  <a:pt x="21513" y="14931"/>
                  <a:pt x="21475" y="14899"/>
                </a:cubicBezTo>
                <a:cubicBezTo>
                  <a:pt x="21443" y="14872"/>
                  <a:pt x="21438" y="14845"/>
                  <a:pt x="21459" y="14788"/>
                </a:cubicBezTo>
                <a:cubicBezTo>
                  <a:pt x="21475" y="14747"/>
                  <a:pt x="21479" y="14697"/>
                  <a:pt x="21471" y="14678"/>
                </a:cubicBezTo>
                <a:cubicBezTo>
                  <a:pt x="21462" y="14660"/>
                  <a:pt x="21451" y="14548"/>
                  <a:pt x="21444" y="14433"/>
                </a:cubicBezTo>
                <a:cubicBezTo>
                  <a:pt x="21437" y="14318"/>
                  <a:pt x="21396" y="14125"/>
                  <a:pt x="21355" y="14001"/>
                </a:cubicBezTo>
                <a:cubicBezTo>
                  <a:pt x="21314" y="13877"/>
                  <a:pt x="21282" y="13754"/>
                  <a:pt x="21282" y="13730"/>
                </a:cubicBezTo>
                <a:cubicBezTo>
                  <a:pt x="21282" y="13707"/>
                  <a:pt x="21251" y="13587"/>
                  <a:pt x="21212" y="13459"/>
                </a:cubicBezTo>
                <a:cubicBezTo>
                  <a:pt x="21174" y="13331"/>
                  <a:pt x="21142" y="13185"/>
                  <a:pt x="21139" y="13137"/>
                </a:cubicBezTo>
                <a:cubicBezTo>
                  <a:pt x="21136" y="13090"/>
                  <a:pt x="21114" y="12989"/>
                  <a:pt x="21093" y="12917"/>
                </a:cubicBezTo>
                <a:cubicBezTo>
                  <a:pt x="21063" y="12817"/>
                  <a:pt x="21062" y="12775"/>
                  <a:pt x="21085" y="12723"/>
                </a:cubicBezTo>
                <a:cubicBezTo>
                  <a:pt x="21109" y="12670"/>
                  <a:pt x="21105" y="12639"/>
                  <a:pt x="21070" y="12596"/>
                </a:cubicBezTo>
                <a:cubicBezTo>
                  <a:pt x="21045" y="12565"/>
                  <a:pt x="21024" y="12514"/>
                  <a:pt x="21024" y="12477"/>
                </a:cubicBezTo>
                <a:cubicBezTo>
                  <a:pt x="21023" y="12440"/>
                  <a:pt x="21001" y="12343"/>
                  <a:pt x="20973" y="12265"/>
                </a:cubicBezTo>
                <a:cubicBezTo>
                  <a:pt x="20946" y="12188"/>
                  <a:pt x="20924" y="12065"/>
                  <a:pt x="20923" y="11994"/>
                </a:cubicBezTo>
                <a:cubicBezTo>
                  <a:pt x="20923" y="11924"/>
                  <a:pt x="20912" y="11828"/>
                  <a:pt x="20900" y="11774"/>
                </a:cubicBezTo>
                <a:cubicBezTo>
                  <a:pt x="20834" y="11479"/>
                  <a:pt x="20793" y="11341"/>
                  <a:pt x="20773" y="11351"/>
                </a:cubicBezTo>
                <a:cubicBezTo>
                  <a:pt x="20761" y="11357"/>
                  <a:pt x="20695" y="11228"/>
                  <a:pt x="20627" y="11072"/>
                </a:cubicBezTo>
                <a:cubicBezTo>
                  <a:pt x="20558" y="10915"/>
                  <a:pt x="20475" y="10769"/>
                  <a:pt x="20442" y="10741"/>
                </a:cubicBezTo>
                <a:cubicBezTo>
                  <a:pt x="20408" y="10713"/>
                  <a:pt x="20384" y="10665"/>
                  <a:pt x="20391" y="10640"/>
                </a:cubicBezTo>
                <a:cubicBezTo>
                  <a:pt x="20399" y="10614"/>
                  <a:pt x="20392" y="10528"/>
                  <a:pt x="20372" y="10445"/>
                </a:cubicBezTo>
                <a:cubicBezTo>
                  <a:pt x="20353" y="10362"/>
                  <a:pt x="20341" y="10293"/>
                  <a:pt x="20349" y="10293"/>
                </a:cubicBezTo>
                <a:cubicBezTo>
                  <a:pt x="20357" y="10293"/>
                  <a:pt x="20352" y="10264"/>
                  <a:pt x="20337" y="10225"/>
                </a:cubicBezTo>
                <a:cubicBezTo>
                  <a:pt x="20323" y="10186"/>
                  <a:pt x="20310" y="10091"/>
                  <a:pt x="20310" y="10013"/>
                </a:cubicBezTo>
                <a:cubicBezTo>
                  <a:pt x="20312" y="9785"/>
                  <a:pt x="20291" y="9668"/>
                  <a:pt x="20160" y="9192"/>
                </a:cubicBezTo>
                <a:cubicBezTo>
                  <a:pt x="20021" y="8683"/>
                  <a:pt x="19900" y="8400"/>
                  <a:pt x="19759" y="8261"/>
                </a:cubicBezTo>
                <a:cubicBezTo>
                  <a:pt x="19663" y="8165"/>
                  <a:pt x="19509" y="7800"/>
                  <a:pt x="19509" y="7668"/>
                </a:cubicBezTo>
                <a:cubicBezTo>
                  <a:pt x="19509" y="7629"/>
                  <a:pt x="19484" y="7583"/>
                  <a:pt x="19455" y="7566"/>
                </a:cubicBezTo>
                <a:cubicBezTo>
                  <a:pt x="19421" y="7547"/>
                  <a:pt x="19407" y="7496"/>
                  <a:pt x="19412" y="7431"/>
                </a:cubicBezTo>
                <a:cubicBezTo>
                  <a:pt x="19417" y="7374"/>
                  <a:pt x="19411" y="7298"/>
                  <a:pt x="19401" y="7261"/>
                </a:cubicBezTo>
                <a:cubicBezTo>
                  <a:pt x="19390" y="7223"/>
                  <a:pt x="19401" y="7165"/>
                  <a:pt x="19432" y="7118"/>
                </a:cubicBezTo>
                <a:cubicBezTo>
                  <a:pt x="19484" y="7037"/>
                  <a:pt x="19486" y="7034"/>
                  <a:pt x="19408" y="6863"/>
                </a:cubicBezTo>
                <a:cubicBezTo>
                  <a:pt x="19365" y="6769"/>
                  <a:pt x="19331" y="6640"/>
                  <a:pt x="19331" y="6576"/>
                </a:cubicBezTo>
                <a:cubicBezTo>
                  <a:pt x="19331" y="6511"/>
                  <a:pt x="19319" y="6457"/>
                  <a:pt x="19304" y="6457"/>
                </a:cubicBezTo>
                <a:cubicBezTo>
                  <a:pt x="19270" y="6457"/>
                  <a:pt x="19035" y="6063"/>
                  <a:pt x="18919" y="5814"/>
                </a:cubicBezTo>
                <a:cubicBezTo>
                  <a:pt x="18820" y="5601"/>
                  <a:pt x="18683" y="5441"/>
                  <a:pt x="18603" y="5441"/>
                </a:cubicBezTo>
                <a:cubicBezTo>
                  <a:pt x="18509" y="5441"/>
                  <a:pt x="18389" y="5184"/>
                  <a:pt x="18372" y="4950"/>
                </a:cubicBezTo>
                <a:cubicBezTo>
                  <a:pt x="18363" y="4832"/>
                  <a:pt x="18324" y="4666"/>
                  <a:pt x="18287" y="4577"/>
                </a:cubicBezTo>
                <a:cubicBezTo>
                  <a:pt x="18219" y="4418"/>
                  <a:pt x="17962" y="4027"/>
                  <a:pt x="17924" y="4027"/>
                </a:cubicBezTo>
                <a:cubicBezTo>
                  <a:pt x="17890" y="4027"/>
                  <a:pt x="17581" y="3327"/>
                  <a:pt x="17581" y="3248"/>
                </a:cubicBezTo>
                <a:cubicBezTo>
                  <a:pt x="17581" y="3124"/>
                  <a:pt x="17401" y="2798"/>
                  <a:pt x="17277" y="2698"/>
                </a:cubicBezTo>
                <a:cubicBezTo>
                  <a:pt x="17159" y="2602"/>
                  <a:pt x="17056" y="2456"/>
                  <a:pt x="16938" y="2215"/>
                </a:cubicBezTo>
                <a:cubicBezTo>
                  <a:pt x="16868" y="2075"/>
                  <a:pt x="16670" y="1844"/>
                  <a:pt x="16548" y="1766"/>
                </a:cubicBezTo>
                <a:cubicBezTo>
                  <a:pt x="16426" y="1688"/>
                  <a:pt x="16229" y="2069"/>
                  <a:pt x="16005" y="2816"/>
                </a:cubicBezTo>
                <a:cubicBezTo>
                  <a:pt x="15901" y="3161"/>
                  <a:pt x="15796" y="3478"/>
                  <a:pt x="15773" y="3519"/>
                </a:cubicBezTo>
                <a:cubicBezTo>
                  <a:pt x="15718" y="3620"/>
                  <a:pt x="15645" y="3555"/>
                  <a:pt x="15669" y="3426"/>
                </a:cubicBezTo>
                <a:cubicBezTo>
                  <a:pt x="15714" y="3186"/>
                  <a:pt x="15711" y="3149"/>
                  <a:pt x="15619" y="3053"/>
                </a:cubicBezTo>
                <a:cubicBezTo>
                  <a:pt x="15568" y="3000"/>
                  <a:pt x="15510" y="2960"/>
                  <a:pt x="15492" y="2960"/>
                </a:cubicBezTo>
                <a:cubicBezTo>
                  <a:pt x="15474" y="2960"/>
                  <a:pt x="15428" y="2882"/>
                  <a:pt x="15388" y="2791"/>
                </a:cubicBezTo>
                <a:cubicBezTo>
                  <a:pt x="15348" y="2700"/>
                  <a:pt x="15288" y="2615"/>
                  <a:pt x="15253" y="2596"/>
                </a:cubicBezTo>
                <a:cubicBezTo>
                  <a:pt x="15213" y="2574"/>
                  <a:pt x="15176" y="2491"/>
                  <a:pt x="15153" y="2368"/>
                </a:cubicBezTo>
                <a:cubicBezTo>
                  <a:pt x="15095" y="2062"/>
                  <a:pt x="15036" y="2008"/>
                  <a:pt x="14737" y="2004"/>
                </a:cubicBezTo>
                <a:cubicBezTo>
                  <a:pt x="14591" y="2001"/>
                  <a:pt x="14449" y="1970"/>
                  <a:pt x="14420" y="1936"/>
                </a:cubicBezTo>
                <a:cubicBezTo>
                  <a:pt x="14362" y="1867"/>
                  <a:pt x="14193" y="1918"/>
                  <a:pt x="14193" y="2004"/>
                </a:cubicBezTo>
                <a:cubicBezTo>
                  <a:pt x="14193" y="2033"/>
                  <a:pt x="14160" y="2130"/>
                  <a:pt x="14120" y="2224"/>
                </a:cubicBezTo>
                <a:cubicBezTo>
                  <a:pt x="14068" y="2342"/>
                  <a:pt x="14039" y="2473"/>
                  <a:pt x="14027" y="2664"/>
                </a:cubicBezTo>
                <a:cubicBezTo>
                  <a:pt x="14018" y="2814"/>
                  <a:pt x="14003" y="2955"/>
                  <a:pt x="13993" y="2977"/>
                </a:cubicBezTo>
                <a:cubicBezTo>
                  <a:pt x="13982" y="3000"/>
                  <a:pt x="13973" y="3061"/>
                  <a:pt x="13973" y="3113"/>
                </a:cubicBezTo>
                <a:cubicBezTo>
                  <a:pt x="13973" y="3178"/>
                  <a:pt x="13938" y="3230"/>
                  <a:pt x="13858" y="3274"/>
                </a:cubicBezTo>
                <a:cubicBezTo>
                  <a:pt x="13794" y="3308"/>
                  <a:pt x="13685" y="3399"/>
                  <a:pt x="13615" y="3477"/>
                </a:cubicBezTo>
                <a:cubicBezTo>
                  <a:pt x="13498" y="3607"/>
                  <a:pt x="13461" y="3618"/>
                  <a:pt x="13202" y="3604"/>
                </a:cubicBezTo>
                <a:cubicBezTo>
                  <a:pt x="13047" y="3595"/>
                  <a:pt x="12754" y="3546"/>
                  <a:pt x="12551" y="3494"/>
                </a:cubicBezTo>
                <a:cubicBezTo>
                  <a:pt x="12040" y="3363"/>
                  <a:pt x="11324" y="3365"/>
                  <a:pt x="11182" y="3494"/>
                </a:cubicBezTo>
                <a:cubicBezTo>
                  <a:pt x="11159" y="3515"/>
                  <a:pt x="11133" y="3505"/>
                  <a:pt x="11125" y="3477"/>
                </a:cubicBezTo>
                <a:cubicBezTo>
                  <a:pt x="11105" y="3407"/>
                  <a:pt x="11275" y="3072"/>
                  <a:pt x="11441" y="2850"/>
                </a:cubicBezTo>
                <a:cubicBezTo>
                  <a:pt x="11595" y="2644"/>
                  <a:pt x="11672" y="2472"/>
                  <a:pt x="11768" y="2122"/>
                </a:cubicBezTo>
                <a:cubicBezTo>
                  <a:pt x="11841" y="1858"/>
                  <a:pt x="11911" y="1815"/>
                  <a:pt x="12019" y="1970"/>
                </a:cubicBezTo>
                <a:cubicBezTo>
                  <a:pt x="12052" y="2017"/>
                  <a:pt x="12114" y="2078"/>
                  <a:pt x="12158" y="2105"/>
                </a:cubicBezTo>
                <a:cubicBezTo>
                  <a:pt x="12234" y="2153"/>
                  <a:pt x="12234" y="2156"/>
                  <a:pt x="12208" y="2029"/>
                </a:cubicBezTo>
                <a:cubicBezTo>
                  <a:pt x="12193" y="1956"/>
                  <a:pt x="12149" y="1864"/>
                  <a:pt x="12108" y="1826"/>
                </a:cubicBezTo>
                <a:cubicBezTo>
                  <a:pt x="12021" y="1747"/>
                  <a:pt x="11984" y="1579"/>
                  <a:pt x="11984" y="1258"/>
                </a:cubicBezTo>
                <a:cubicBezTo>
                  <a:pt x="11984" y="1076"/>
                  <a:pt x="11975" y="1033"/>
                  <a:pt x="11938" y="1047"/>
                </a:cubicBezTo>
                <a:cubicBezTo>
                  <a:pt x="11908" y="1058"/>
                  <a:pt x="11890" y="1023"/>
                  <a:pt x="11884" y="937"/>
                </a:cubicBezTo>
                <a:cubicBezTo>
                  <a:pt x="11878" y="845"/>
                  <a:pt x="11853" y="799"/>
                  <a:pt x="11799" y="776"/>
                </a:cubicBezTo>
                <a:cubicBezTo>
                  <a:pt x="11757" y="757"/>
                  <a:pt x="11703" y="675"/>
                  <a:pt x="11676" y="598"/>
                </a:cubicBezTo>
                <a:cubicBezTo>
                  <a:pt x="11636" y="487"/>
                  <a:pt x="11611" y="467"/>
                  <a:pt x="11556" y="496"/>
                </a:cubicBezTo>
                <a:cubicBezTo>
                  <a:pt x="11502" y="526"/>
                  <a:pt x="11469" y="503"/>
                  <a:pt x="11406" y="369"/>
                </a:cubicBezTo>
                <a:cubicBezTo>
                  <a:pt x="11308" y="162"/>
                  <a:pt x="11088" y="-33"/>
                  <a:pt x="10990" y="5"/>
                </a:cubicBezTo>
                <a:close/>
                <a:moveTo>
                  <a:pt x="13835" y="2791"/>
                </a:moveTo>
                <a:cubicBezTo>
                  <a:pt x="13833" y="2794"/>
                  <a:pt x="13838" y="2814"/>
                  <a:pt x="13854" y="2859"/>
                </a:cubicBezTo>
                <a:cubicBezTo>
                  <a:pt x="13873" y="2913"/>
                  <a:pt x="13895" y="2960"/>
                  <a:pt x="13900" y="2960"/>
                </a:cubicBezTo>
                <a:cubicBezTo>
                  <a:pt x="13921" y="2960"/>
                  <a:pt x="13908" y="2907"/>
                  <a:pt x="13865" y="2833"/>
                </a:cubicBezTo>
                <a:cubicBezTo>
                  <a:pt x="13845" y="2798"/>
                  <a:pt x="13836" y="2788"/>
                  <a:pt x="13835" y="27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1" name="Bread.jpg" descr="Bread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456" y="5980995"/>
            <a:ext cx="1445078" cy="9642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4" name="Group"/>
          <p:cNvGrpSpPr/>
          <p:nvPr/>
        </p:nvGrpSpPr>
        <p:grpSpPr>
          <a:xfrm>
            <a:off x="1625525" y="5783648"/>
            <a:ext cx="1298488" cy="1190913"/>
            <a:chOff x="46534" y="29366"/>
            <a:chExt cx="1871415" cy="1447734"/>
          </a:xfrm>
        </p:grpSpPr>
        <p:pic>
          <p:nvPicPr>
            <p:cNvPr id="742" name="group-of-fruits-and-vegetables.jpg" descr="group-of-fruits-and-vegetables.jpg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535" y="29366"/>
              <a:ext cx="1777503" cy="141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0" extrusionOk="0">
                  <a:moveTo>
                    <a:pt x="8519" y="0"/>
                  </a:moveTo>
                  <a:cubicBezTo>
                    <a:pt x="8396" y="-1"/>
                    <a:pt x="8265" y="12"/>
                    <a:pt x="8230" y="42"/>
                  </a:cubicBezTo>
                  <a:cubicBezTo>
                    <a:pt x="8178" y="88"/>
                    <a:pt x="8120" y="86"/>
                    <a:pt x="8081" y="36"/>
                  </a:cubicBezTo>
                  <a:cubicBezTo>
                    <a:pt x="8048" y="-4"/>
                    <a:pt x="7984" y="-8"/>
                    <a:pt x="7965" y="30"/>
                  </a:cubicBezTo>
                  <a:cubicBezTo>
                    <a:pt x="7957" y="46"/>
                    <a:pt x="7966" y="51"/>
                    <a:pt x="7984" y="42"/>
                  </a:cubicBezTo>
                  <a:cubicBezTo>
                    <a:pt x="8002" y="34"/>
                    <a:pt x="8040" y="43"/>
                    <a:pt x="8066" y="61"/>
                  </a:cubicBezTo>
                  <a:cubicBezTo>
                    <a:pt x="8113" y="92"/>
                    <a:pt x="8109" y="93"/>
                    <a:pt x="8071" y="145"/>
                  </a:cubicBezTo>
                  <a:cubicBezTo>
                    <a:pt x="8037" y="192"/>
                    <a:pt x="8015" y="197"/>
                    <a:pt x="7907" y="182"/>
                  </a:cubicBezTo>
                  <a:lnTo>
                    <a:pt x="7782" y="164"/>
                  </a:lnTo>
                  <a:lnTo>
                    <a:pt x="7724" y="303"/>
                  </a:lnTo>
                  <a:cubicBezTo>
                    <a:pt x="7671" y="431"/>
                    <a:pt x="7660" y="440"/>
                    <a:pt x="7565" y="455"/>
                  </a:cubicBezTo>
                  <a:cubicBezTo>
                    <a:pt x="7509" y="463"/>
                    <a:pt x="7443" y="492"/>
                    <a:pt x="7420" y="515"/>
                  </a:cubicBezTo>
                  <a:cubicBezTo>
                    <a:pt x="7398" y="539"/>
                    <a:pt x="7354" y="572"/>
                    <a:pt x="7319" y="594"/>
                  </a:cubicBezTo>
                  <a:cubicBezTo>
                    <a:pt x="7263" y="629"/>
                    <a:pt x="7250" y="632"/>
                    <a:pt x="7228" y="594"/>
                  </a:cubicBezTo>
                  <a:cubicBezTo>
                    <a:pt x="7209" y="563"/>
                    <a:pt x="7161" y="550"/>
                    <a:pt x="7059" y="552"/>
                  </a:cubicBezTo>
                  <a:cubicBezTo>
                    <a:pt x="6950" y="554"/>
                    <a:pt x="6914" y="542"/>
                    <a:pt x="6885" y="503"/>
                  </a:cubicBezTo>
                  <a:cubicBezTo>
                    <a:pt x="6857" y="463"/>
                    <a:pt x="6813" y="455"/>
                    <a:pt x="6683" y="455"/>
                  </a:cubicBezTo>
                  <a:cubicBezTo>
                    <a:pt x="6546" y="455"/>
                    <a:pt x="6512" y="447"/>
                    <a:pt x="6500" y="406"/>
                  </a:cubicBezTo>
                  <a:cubicBezTo>
                    <a:pt x="6479" y="336"/>
                    <a:pt x="6452" y="316"/>
                    <a:pt x="6365" y="315"/>
                  </a:cubicBezTo>
                  <a:cubicBezTo>
                    <a:pt x="6320" y="315"/>
                    <a:pt x="6275" y="331"/>
                    <a:pt x="6259" y="358"/>
                  </a:cubicBezTo>
                  <a:cubicBezTo>
                    <a:pt x="6236" y="397"/>
                    <a:pt x="6223" y="399"/>
                    <a:pt x="6158" y="370"/>
                  </a:cubicBezTo>
                  <a:cubicBezTo>
                    <a:pt x="6095" y="342"/>
                    <a:pt x="6068" y="341"/>
                    <a:pt x="6003" y="376"/>
                  </a:cubicBezTo>
                  <a:cubicBezTo>
                    <a:pt x="5916" y="423"/>
                    <a:pt x="5915" y="422"/>
                    <a:pt x="5897" y="806"/>
                  </a:cubicBezTo>
                  <a:cubicBezTo>
                    <a:pt x="5891" y="946"/>
                    <a:pt x="5879" y="1071"/>
                    <a:pt x="5868" y="1085"/>
                  </a:cubicBezTo>
                  <a:cubicBezTo>
                    <a:pt x="5857" y="1100"/>
                    <a:pt x="5855" y="1132"/>
                    <a:pt x="5868" y="1164"/>
                  </a:cubicBezTo>
                  <a:cubicBezTo>
                    <a:pt x="5907" y="1254"/>
                    <a:pt x="5866" y="1279"/>
                    <a:pt x="5685" y="1261"/>
                  </a:cubicBezTo>
                  <a:cubicBezTo>
                    <a:pt x="5253" y="1217"/>
                    <a:pt x="5267" y="1215"/>
                    <a:pt x="5194" y="1309"/>
                  </a:cubicBezTo>
                  <a:cubicBezTo>
                    <a:pt x="5111" y="1416"/>
                    <a:pt x="5088" y="1557"/>
                    <a:pt x="5136" y="1649"/>
                  </a:cubicBezTo>
                  <a:cubicBezTo>
                    <a:pt x="5164" y="1703"/>
                    <a:pt x="5173" y="1842"/>
                    <a:pt x="5179" y="2425"/>
                  </a:cubicBezTo>
                  <a:cubicBezTo>
                    <a:pt x="5186" y="3051"/>
                    <a:pt x="5182" y="3142"/>
                    <a:pt x="5150" y="3171"/>
                  </a:cubicBezTo>
                  <a:cubicBezTo>
                    <a:pt x="5130" y="3189"/>
                    <a:pt x="5102" y="3282"/>
                    <a:pt x="5088" y="3383"/>
                  </a:cubicBezTo>
                  <a:cubicBezTo>
                    <a:pt x="5070" y="3512"/>
                    <a:pt x="5047" y="3578"/>
                    <a:pt x="5006" y="3625"/>
                  </a:cubicBezTo>
                  <a:cubicBezTo>
                    <a:pt x="4944" y="3698"/>
                    <a:pt x="4931" y="3808"/>
                    <a:pt x="4972" y="3941"/>
                  </a:cubicBezTo>
                  <a:cubicBezTo>
                    <a:pt x="5027" y="4116"/>
                    <a:pt x="5049" y="4554"/>
                    <a:pt x="5025" y="4977"/>
                  </a:cubicBezTo>
                  <a:cubicBezTo>
                    <a:pt x="5013" y="5191"/>
                    <a:pt x="5016" y="5205"/>
                    <a:pt x="5064" y="5232"/>
                  </a:cubicBezTo>
                  <a:cubicBezTo>
                    <a:pt x="5118" y="5262"/>
                    <a:pt x="5123" y="5276"/>
                    <a:pt x="5194" y="5474"/>
                  </a:cubicBezTo>
                  <a:cubicBezTo>
                    <a:pt x="5219" y="5546"/>
                    <a:pt x="5277" y="5661"/>
                    <a:pt x="5319" y="5723"/>
                  </a:cubicBezTo>
                  <a:cubicBezTo>
                    <a:pt x="5406" y="5850"/>
                    <a:pt x="5395" y="5881"/>
                    <a:pt x="5261" y="5905"/>
                  </a:cubicBezTo>
                  <a:cubicBezTo>
                    <a:pt x="5218" y="5913"/>
                    <a:pt x="5115" y="5930"/>
                    <a:pt x="5030" y="5947"/>
                  </a:cubicBezTo>
                  <a:cubicBezTo>
                    <a:pt x="4891" y="5976"/>
                    <a:pt x="4870" y="5975"/>
                    <a:pt x="4827" y="5929"/>
                  </a:cubicBezTo>
                  <a:cubicBezTo>
                    <a:pt x="4801" y="5901"/>
                    <a:pt x="4745" y="5855"/>
                    <a:pt x="4702" y="5826"/>
                  </a:cubicBezTo>
                  <a:cubicBezTo>
                    <a:pt x="4659" y="5797"/>
                    <a:pt x="4610" y="5757"/>
                    <a:pt x="4596" y="5735"/>
                  </a:cubicBezTo>
                  <a:cubicBezTo>
                    <a:pt x="4582" y="5713"/>
                    <a:pt x="4560" y="5690"/>
                    <a:pt x="4543" y="5687"/>
                  </a:cubicBezTo>
                  <a:cubicBezTo>
                    <a:pt x="4498" y="5677"/>
                    <a:pt x="4342" y="5496"/>
                    <a:pt x="4355" y="5468"/>
                  </a:cubicBezTo>
                  <a:cubicBezTo>
                    <a:pt x="4362" y="5455"/>
                    <a:pt x="4346" y="5444"/>
                    <a:pt x="4321" y="5444"/>
                  </a:cubicBezTo>
                  <a:cubicBezTo>
                    <a:pt x="4283" y="5444"/>
                    <a:pt x="4217" y="5342"/>
                    <a:pt x="4230" y="5305"/>
                  </a:cubicBezTo>
                  <a:cubicBezTo>
                    <a:pt x="4232" y="5298"/>
                    <a:pt x="4209" y="5294"/>
                    <a:pt x="4182" y="5293"/>
                  </a:cubicBezTo>
                  <a:cubicBezTo>
                    <a:pt x="4154" y="5291"/>
                    <a:pt x="4072" y="5237"/>
                    <a:pt x="4003" y="5171"/>
                  </a:cubicBezTo>
                  <a:cubicBezTo>
                    <a:pt x="3934" y="5106"/>
                    <a:pt x="3863" y="5050"/>
                    <a:pt x="3844" y="5050"/>
                  </a:cubicBezTo>
                  <a:cubicBezTo>
                    <a:pt x="3826" y="5050"/>
                    <a:pt x="3781" y="5032"/>
                    <a:pt x="3743" y="5008"/>
                  </a:cubicBezTo>
                  <a:cubicBezTo>
                    <a:pt x="3694" y="4977"/>
                    <a:pt x="3625" y="4965"/>
                    <a:pt x="3502" y="4971"/>
                  </a:cubicBezTo>
                  <a:cubicBezTo>
                    <a:pt x="3331" y="4979"/>
                    <a:pt x="3324" y="4980"/>
                    <a:pt x="3280" y="5074"/>
                  </a:cubicBezTo>
                  <a:cubicBezTo>
                    <a:pt x="3237" y="5167"/>
                    <a:pt x="3196" y="5365"/>
                    <a:pt x="3194" y="5493"/>
                  </a:cubicBezTo>
                  <a:cubicBezTo>
                    <a:pt x="3193" y="5527"/>
                    <a:pt x="3180" y="5574"/>
                    <a:pt x="3160" y="5596"/>
                  </a:cubicBezTo>
                  <a:cubicBezTo>
                    <a:pt x="3114" y="5646"/>
                    <a:pt x="2984" y="5679"/>
                    <a:pt x="2967" y="5644"/>
                  </a:cubicBezTo>
                  <a:cubicBezTo>
                    <a:pt x="2960" y="5630"/>
                    <a:pt x="2936" y="5624"/>
                    <a:pt x="2919" y="5632"/>
                  </a:cubicBezTo>
                  <a:cubicBezTo>
                    <a:pt x="2901" y="5641"/>
                    <a:pt x="2865" y="5626"/>
                    <a:pt x="2837" y="5602"/>
                  </a:cubicBezTo>
                  <a:cubicBezTo>
                    <a:pt x="2804" y="5573"/>
                    <a:pt x="2739" y="5559"/>
                    <a:pt x="2654" y="5559"/>
                  </a:cubicBezTo>
                  <a:cubicBezTo>
                    <a:pt x="2522" y="5559"/>
                    <a:pt x="2522" y="5558"/>
                    <a:pt x="2562" y="5614"/>
                  </a:cubicBezTo>
                  <a:cubicBezTo>
                    <a:pt x="2585" y="5645"/>
                    <a:pt x="2622" y="5668"/>
                    <a:pt x="2649" y="5668"/>
                  </a:cubicBezTo>
                  <a:cubicBezTo>
                    <a:pt x="2714" y="5668"/>
                    <a:pt x="2733" y="5700"/>
                    <a:pt x="2702" y="5747"/>
                  </a:cubicBezTo>
                  <a:cubicBezTo>
                    <a:pt x="2662" y="5808"/>
                    <a:pt x="2696" y="5821"/>
                    <a:pt x="2813" y="5790"/>
                  </a:cubicBezTo>
                  <a:cubicBezTo>
                    <a:pt x="2899" y="5766"/>
                    <a:pt x="2927" y="5764"/>
                    <a:pt x="2953" y="5796"/>
                  </a:cubicBezTo>
                  <a:cubicBezTo>
                    <a:pt x="2980" y="5830"/>
                    <a:pt x="2980" y="5837"/>
                    <a:pt x="2943" y="5856"/>
                  </a:cubicBezTo>
                  <a:cubicBezTo>
                    <a:pt x="2919" y="5869"/>
                    <a:pt x="2893" y="5915"/>
                    <a:pt x="2890" y="5953"/>
                  </a:cubicBezTo>
                  <a:cubicBezTo>
                    <a:pt x="2887" y="5992"/>
                    <a:pt x="2868" y="6036"/>
                    <a:pt x="2847" y="6056"/>
                  </a:cubicBezTo>
                  <a:cubicBezTo>
                    <a:pt x="2796" y="6104"/>
                    <a:pt x="2795" y="6184"/>
                    <a:pt x="2847" y="6232"/>
                  </a:cubicBezTo>
                  <a:cubicBezTo>
                    <a:pt x="2885" y="6269"/>
                    <a:pt x="2887" y="6275"/>
                    <a:pt x="2827" y="6347"/>
                  </a:cubicBezTo>
                  <a:cubicBezTo>
                    <a:pt x="2793" y="6390"/>
                    <a:pt x="2748" y="6428"/>
                    <a:pt x="2726" y="6438"/>
                  </a:cubicBezTo>
                  <a:cubicBezTo>
                    <a:pt x="2669" y="6465"/>
                    <a:pt x="2674" y="6527"/>
                    <a:pt x="2741" y="6572"/>
                  </a:cubicBezTo>
                  <a:cubicBezTo>
                    <a:pt x="2772" y="6593"/>
                    <a:pt x="2810" y="6634"/>
                    <a:pt x="2823" y="6663"/>
                  </a:cubicBezTo>
                  <a:cubicBezTo>
                    <a:pt x="2837" y="6697"/>
                    <a:pt x="2858" y="6710"/>
                    <a:pt x="2885" y="6699"/>
                  </a:cubicBezTo>
                  <a:cubicBezTo>
                    <a:pt x="2932" y="6680"/>
                    <a:pt x="2987" y="6774"/>
                    <a:pt x="2967" y="6838"/>
                  </a:cubicBezTo>
                  <a:cubicBezTo>
                    <a:pt x="2950" y="6895"/>
                    <a:pt x="3037" y="6913"/>
                    <a:pt x="3121" y="6869"/>
                  </a:cubicBezTo>
                  <a:cubicBezTo>
                    <a:pt x="3186" y="6835"/>
                    <a:pt x="3200" y="6834"/>
                    <a:pt x="3223" y="6869"/>
                  </a:cubicBezTo>
                  <a:cubicBezTo>
                    <a:pt x="3268" y="6937"/>
                    <a:pt x="3125" y="7029"/>
                    <a:pt x="2996" y="7014"/>
                  </a:cubicBezTo>
                  <a:cubicBezTo>
                    <a:pt x="2938" y="7008"/>
                    <a:pt x="2879" y="7016"/>
                    <a:pt x="2866" y="7032"/>
                  </a:cubicBezTo>
                  <a:cubicBezTo>
                    <a:pt x="2849" y="7054"/>
                    <a:pt x="2837" y="7047"/>
                    <a:pt x="2827" y="7014"/>
                  </a:cubicBezTo>
                  <a:cubicBezTo>
                    <a:pt x="2817" y="6982"/>
                    <a:pt x="2806" y="6978"/>
                    <a:pt x="2779" y="6996"/>
                  </a:cubicBezTo>
                  <a:cubicBezTo>
                    <a:pt x="2681" y="7063"/>
                    <a:pt x="2470" y="7136"/>
                    <a:pt x="2379" y="7136"/>
                  </a:cubicBezTo>
                  <a:cubicBezTo>
                    <a:pt x="2324" y="7136"/>
                    <a:pt x="2245" y="7158"/>
                    <a:pt x="2206" y="7184"/>
                  </a:cubicBezTo>
                  <a:cubicBezTo>
                    <a:pt x="2166" y="7210"/>
                    <a:pt x="2107" y="7235"/>
                    <a:pt x="2071" y="7245"/>
                  </a:cubicBezTo>
                  <a:cubicBezTo>
                    <a:pt x="2022" y="7257"/>
                    <a:pt x="1997" y="7285"/>
                    <a:pt x="1979" y="7354"/>
                  </a:cubicBezTo>
                  <a:cubicBezTo>
                    <a:pt x="1966" y="7405"/>
                    <a:pt x="1940" y="7461"/>
                    <a:pt x="1921" y="7475"/>
                  </a:cubicBezTo>
                  <a:cubicBezTo>
                    <a:pt x="1903" y="7489"/>
                    <a:pt x="1889" y="7511"/>
                    <a:pt x="1888" y="7524"/>
                  </a:cubicBezTo>
                  <a:cubicBezTo>
                    <a:pt x="1882" y="7592"/>
                    <a:pt x="1830" y="7702"/>
                    <a:pt x="1810" y="7687"/>
                  </a:cubicBezTo>
                  <a:cubicBezTo>
                    <a:pt x="1798" y="7678"/>
                    <a:pt x="1753" y="7706"/>
                    <a:pt x="1709" y="7748"/>
                  </a:cubicBezTo>
                  <a:cubicBezTo>
                    <a:pt x="1622" y="7832"/>
                    <a:pt x="1488" y="7860"/>
                    <a:pt x="1439" y="7808"/>
                  </a:cubicBezTo>
                  <a:cubicBezTo>
                    <a:pt x="1422" y="7790"/>
                    <a:pt x="1404" y="7784"/>
                    <a:pt x="1401" y="7790"/>
                  </a:cubicBezTo>
                  <a:cubicBezTo>
                    <a:pt x="1397" y="7796"/>
                    <a:pt x="1375" y="7837"/>
                    <a:pt x="1353" y="7881"/>
                  </a:cubicBezTo>
                  <a:cubicBezTo>
                    <a:pt x="1324" y="7938"/>
                    <a:pt x="1307" y="7951"/>
                    <a:pt x="1290" y="7930"/>
                  </a:cubicBezTo>
                  <a:cubicBezTo>
                    <a:pt x="1273" y="7909"/>
                    <a:pt x="1232" y="7939"/>
                    <a:pt x="1150" y="8027"/>
                  </a:cubicBezTo>
                  <a:cubicBezTo>
                    <a:pt x="1086" y="8096"/>
                    <a:pt x="1023" y="8154"/>
                    <a:pt x="1010" y="8154"/>
                  </a:cubicBezTo>
                  <a:cubicBezTo>
                    <a:pt x="998" y="8154"/>
                    <a:pt x="979" y="8176"/>
                    <a:pt x="972" y="8209"/>
                  </a:cubicBezTo>
                  <a:cubicBezTo>
                    <a:pt x="965" y="8241"/>
                    <a:pt x="950" y="8260"/>
                    <a:pt x="938" y="8251"/>
                  </a:cubicBezTo>
                  <a:cubicBezTo>
                    <a:pt x="907" y="8227"/>
                    <a:pt x="786" y="8495"/>
                    <a:pt x="784" y="8591"/>
                  </a:cubicBezTo>
                  <a:cubicBezTo>
                    <a:pt x="782" y="8656"/>
                    <a:pt x="801" y="8687"/>
                    <a:pt x="866" y="8742"/>
                  </a:cubicBezTo>
                  <a:cubicBezTo>
                    <a:pt x="911" y="8780"/>
                    <a:pt x="951" y="8814"/>
                    <a:pt x="957" y="8815"/>
                  </a:cubicBezTo>
                  <a:cubicBezTo>
                    <a:pt x="964" y="8815"/>
                    <a:pt x="1008" y="8846"/>
                    <a:pt x="1054" y="8882"/>
                  </a:cubicBezTo>
                  <a:cubicBezTo>
                    <a:pt x="1114" y="8928"/>
                    <a:pt x="1131" y="8956"/>
                    <a:pt x="1121" y="8991"/>
                  </a:cubicBezTo>
                  <a:cubicBezTo>
                    <a:pt x="1109" y="9032"/>
                    <a:pt x="1113" y="9031"/>
                    <a:pt x="1155" y="8985"/>
                  </a:cubicBezTo>
                  <a:cubicBezTo>
                    <a:pt x="1203" y="8931"/>
                    <a:pt x="1204" y="8929"/>
                    <a:pt x="1261" y="8997"/>
                  </a:cubicBezTo>
                  <a:cubicBezTo>
                    <a:pt x="1305" y="9049"/>
                    <a:pt x="1319" y="9083"/>
                    <a:pt x="1309" y="9142"/>
                  </a:cubicBezTo>
                  <a:cubicBezTo>
                    <a:pt x="1295" y="9229"/>
                    <a:pt x="1310" y="9240"/>
                    <a:pt x="1430" y="9197"/>
                  </a:cubicBezTo>
                  <a:cubicBezTo>
                    <a:pt x="1533" y="9160"/>
                    <a:pt x="1595" y="9222"/>
                    <a:pt x="1579" y="9348"/>
                  </a:cubicBezTo>
                  <a:cubicBezTo>
                    <a:pt x="1565" y="9461"/>
                    <a:pt x="1611" y="9535"/>
                    <a:pt x="1700" y="9542"/>
                  </a:cubicBezTo>
                  <a:cubicBezTo>
                    <a:pt x="1752" y="9547"/>
                    <a:pt x="1781" y="9535"/>
                    <a:pt x="1806" y="9488"/>
                  </a:cubicBezTo>
                  <a:cubicBezTo>
                    <a:pt x="1825" y="9451"/>
                    <a:pt x="1850" y="9430"/>
                    <a:pt x="1868" y="9439"/>
                  </a:cubicBezTo>
                  <a:cubicBezTo>
                    <a:pt x="1886" y="9448"/>
                    <a:pt x="1914" y="9439"/>
                    <a:pt x="1931" y="9421"/>
                  </a:cubicBezTo>
                  <a:cubicBezTo>
                    <a:pt x="1951" y="9400"/>
                    <a:pt x="1970" y="9397"/>
                    <a:pt x="1979" y="9415"/>
                  </a:cubicBezTo>
                  <a:cubicBezTo>
                    <a:pt x="1987" y="9431"/>
                    <a:pt x="2002" y="9441"/>
                    <a:pt x="2018" y="9433"/>
                  </a:cubicBezTo>
                  <a:cubicBezTo>
                    <a:pt x="2061" y="9412"/>
                    <a:pt x="2160" y="9553"/>
                    <a:pt x="2133" y="9597"/>
                  </a:cubicBezTo>
                  <a:cubicBezTo>
                    <a:pt x="2109" y="9637"/>
                    <a:pt x="2069" y="9864"/>
                    <a:pt x="2047" y="10088"/>
                  </a:cubicBezTo>
                  <a:cubicBezTo>
                    <a:pt x="2039" y="10167"/>
                    <a:pt x="2041" y="10353"/>
                    <a:pt x="2056" y="10506"/>
                  </a:cubicBezTo>
                  <a:cubicBezTo>
                    <a:pt x="2096" y="10919"/>
                    <a:pt x="2099" y="10931"/>
                    <a:pt x="2047" y="10925"/>
                  </a:cubicBezTo>
                  <a:cubicBezTo>
                    <a:pt x="2022" y="10922"/>
                    <a:pt x="1994" y="10939"/>
                    <a:pt x="1984" y="10961"/>
                  </a:cubicBezTo>
                  <a:cubicBezTo>
                    <a:pt x="1958" y="11018"/>
                    <a:pt x="1879" y="11010"/>
                    <a:pt x="1801" y="10943"/>
                  </a:cubicBezTo>
                  <a:cubicBezTo>
                    <a:pt x="1764" y="10911"/>
                    <a:pt x="1706" y="10869"/>
                    <a:pt x="1675" y="10852"/>
                  </a:cubicBezTo>
                  <a:cubicBezTo>
                    <a:pt x="1613" y="10818"/>
                    <a:pt x="1420" y="10815"/>
                    <a:pt x="1357" y="10846"/>
                  </a:cubicBezTo>
                  <a:cubicBezTo>
                    <a:pt x="1335" y="10857"/>
                    <a:pt x="1287" y="10851"/>
                    <a:pt x="1256" y="10834"/>
                  </a:cubicBezTo>
                  <a:cubicBezTo>
                    <a:pt x="1225" y="10816"/>
                    <a:pt x="1189" y="10810"/>
                    <a:pt x="1174" y="10822"/>
                  </a:cubicBezTo>
                  <a:cubicBezTo>
                    <a:pt x="1160" y="10833"/>
                    <a:pt x="1103" y="10845"/>
                    <a:pt x="1049" y="10846"/>
                  </a:cubicBezTo>
                  <a:cubicBezTo>
                    <a:pt x="965" y="10846"/>
                    <a:pt x="949" y="10854"/>
                    <a:pt x="943" y="10906"/>
                  </a:cubicBezTo>
                  <a:cubicBezTo>
                    <a:pt x="938" y="10943"/>
                    <a:pt x="962" y="11002"/>
                    <a:pt x="996" y="11052"/>
                  </a:cubicBezTo>
                  <a:lnTo>
                    <a:pt x="1054" y="11137"/>
                  </a:lnTo>
                  <a:lnTo>
                    <a:pt x="996" y="11173"/>
                  </a:lnTo>
                  <a:cubicBezTo>
                    <a:pt x="951" y="11199"/>
                    <a:pt x="926" y="11194"/>
                    <a:pt x="885" y="11161"/>
                  </a:cubicBezTo>
                  <a:cubicBezTo>
                    <a:pt x="828" y="11115"/>
                    <a:pt x="676" y="11145"/>
                    <a:pt x="702" y="11197"/>
                  </a:cubicBezTo>
                  <a:cubicBezTo>
                    <a:pt x="726" y="11246"/>
                    <a:pt x="671" y="11305"/>
                    <a:pt x="577" y="11325"/>
                  </a:cubicBezTo>
                  <a:lnTo>
                    <a:pt x="485" y="11343"/>
                  </a:lnTo>
                  <a:lnTo>
                    <a:pt x="543" y="11379"/>
                  </a:lnTo>
                  <a:cubicBezTo>
                    <a:pt x="576" y="11401"/>
                    <a:pt x="626" y="11422"/>
                    <a:pt x="654" y="11422"/>
                  </a:cubicBezTo>
                  <a:cubicBezTo>
                    <a:pt x="682" y="11422"/>
                    <a:pt x="719" y="11445"/>
                    <a:pt x="736" y="11470"/>
                  </a:cubicBezTo>
                  <a:cubicBezTo>
                    <a:pt x="761" y="11509"/>
                    <a:pt x="760" y="11523"/>
                    <a:pt x="716" y="11567"/>
                  </a:cubicBezTo>
                  <a:cubicBezTo>
                    <a:pt x="669" y="11616"/>
                    <a:pt x="669" y="11619"/>
                    <a:pt x="702" y="11682"/>
                  </a:cubicBezTo>
                  <a:cubicBezTo>
                    <a:pt x="785" y="11842"/>
                    <a:pt x="678" y="11982"/>
                    <a:pt x="538" y="11895"/>
                  </a:cubicBezTo>
                  <a:cubicBezTo>
                    <a:pt x="499" y="11870"/>
                    <a:pt x="466" y="11852"/>
                    <a:pt x="466" y="11858"/>
                  </a:cubicBezTo>
                  <a:cubicBezTo>
                    <a:pt x="466" y="11864"/>
                    <a:pt x="499" y="11929"/>
                    <a:pt x="538" y="12004"/>
                  </a:cubicBezTo>
                  <a:cubicBezTo>
                    <a:pt x="617" y="12154"/>
                    <a:pt x="722" y="12295"/>
                    <a:pt x="760" y="12295"/>
                  </a:cubicBezTo>
                  <a:cubicBezTo>
                    <a:pt x="800" y="12295"/>
                    <a:pt x="871" y="12387"/>
                    <a:pt x="871" y="12440"/>
                  </a:cubicBezTo>
                  <a:cubicBezTo>
                    <a:pt x="871" y="12467"/>
                    <a:pt x="855" y="12500"/>
                    <a:pt x="837" y="12519"/>
                  </a:cubicBezTo>
                  <a:cubicBezTo>
                    <a:pt x="785" y="12573"/>
                    <a:pt x="795" y="12594"/>
                    <a:pt x="904" y="12634"/>
                  </a:cubicBezTo>
                  <a:cubicBezTo>
                    <a:pt x="960" y="12655"/>
                    <a:pt x="1013" y="12688"/>
                    <a:pt x="1025" y="12713"/>
                  </a:cubicBezTo>
                  <a:cubicBezTo>
                    <a:pt x="1037" y="12738"/>
                    <a:pt x="1049" y="12751"/>
                    <a:pt x="1049" y="12737"/>
                  </a:cubicBezTo>
                  <a:cubicBezTo>
                    <a:pt x="1049" y="12724"/>
                    <a:pt x="1063" y="12729"/>
                    <a:pt x="1083" y="12749"/>
                  </a:cubicBezTo>
                  <a:cubicBezTo>
                    <a:pt x="1122" y="12790"/>
                    <a:pt x="1146" y="12797"/>
                    <a:pt x="1290" y="12822"/>
                  </a:cubicBezTo>
                  <a:cubicBezTo>
                    <a:pt x="1417" y="12844"/>
                    <a:pt x="1457" y="12903"/>
                    <a:pt x="1372" y="12943"/>
                  </a:cubicBezTo>
                  <a:cubicBezTo>
                    <a:pt x="1337" y="12960"/>
                    <a:pt x="1291" y="12977"/>
                    <a:pt x="1266" y="12980"/>
                  </a:cubicBezTo>
                  <a:cubicBezTo>
                    <a:pt x="1241" y="12983"/>
                    <a:pt x="1201" y="13008"/>
                    <a:pt x="1179" y="13034"/>
                  </a:cubicBezTo>
                  <a:cubicBezTo>
                    <a:pt x="1158" y="13061"/>
                    <a:pt x="1101" y="13097"/>
                    <a:pt x="1054" y="13113"/>
                  </a:cubicBezTo>
                  <a:cubicBezTo>
                    <a:pt x="901" y="13165"/>
                    <a:pt x="875" y="13206"/>
                    <a:pt x="861" y="13447"/>
                  </a:cubicBezTo>
                  <a:cubicBezTo>
                    <a:pt x="858" y="13500"/>
                    <a:pt x="839" y="13525"/>
                    <a:pt x="769" y="13550"/>
                  </a:cubicBezTo>
                  <a:lnTo>
                    <a:pt x="683" y="13580"/>
                  </a:lnTo>
                  <a:lnTo>
                    <a:pt x="794" y="13653"/>
                  </a:lnTo>
                  <a:cubicBezTo>
                    <a:pt x="877" y="13707"/>
                    <a:pt x="904" y="13738"/>
                    <a:pt x="904" y="13786"/>
                  </a:cubicBezTo>
                  <a:cubicBezTo>
                    <a:pt x="904" y="13821"/>
                    <a:pt x="924" y="13867"/>
                    <a:pt x="948" y="13889"/>
                  </a:cubicBezTo>
                  <a:cubicBezTo>
                    <a:pt x="1046" y="13980"/>
                    <a:pt x="999" y="14053"/>
                    <a:pt x="822" y="14089"/>
                  </a:cubicBezTo>
                  <a:cubicBezTo>
                    <a:pt x="686" y="14117"/>
                    <a:pt x="644" y="14147"/>
                    <a:pt x="644" y="14223"/>
                  </a:cubicBezTo>
                  <a:cubicBezTo>
                    <a:pt x="644" y="14258"/>
                    <a:pt x="615" y="14323"/>
                    <a:pt x="577" y="14368"/>
                  </a:cubicBezTo>
                  <a:lnTo>
                    <a:pt x="504" y="14453"/>
                  </a:lnTo>
                  <a:lnTo>
                    <a:pt x="519" y="14890"/>
                  </a:lnTo>
                  <a:cubicBezTo>
                    <a:pt x="527" y="15128"/>
                    <a:pt x="537" y="15332"/>
                    <a:pt x="543" y="15344"/>
                  </a:cubicBezTo>
                  <a:cubicBezTo>
                    <a:pt x="549" y="15356"/>
                    <a:pt x="546" y="15399"/>
                    <a:pt x="533" y="15441"/>
                  </a:cubicBezTo>
                  <a:cubicBezTo>
                    <a:pt x="515" y="15502"/>
                    <a:pt x="518" y="15543"/>
                    <a:pt x="553" y="15635"/>
                  </a:cubicBezTo>
                  <a:cubicBezTo>
                    <a:pt x="576" y="15699"/>
                    <a:pt x="600" y="15831"/>
                    <a:pt x="606" y="15932"/>
                  </a:cubicBezTo>
                  <a:cubicBezTo>
                    <a:pt x="617" y="16139"/>
                    <a:pt x="664" y="16274"/>
                    <a:pt x="760" y="16387"/>
                  </a:cubicBezTo>
                  <a:cubicBezTo>
                    <a:pt x="827" y="16466"/>
                    <a:pt x="825" y="16501"/>
                    <a:pt x="760" y="16629"/>
                  </a:cubicBezTo>
                  <a:cubicBezTo>
                    <a:pt x="741" y="16666"/>
                    <a:pt x="708" y="16696"/>
                    <a:pt x="678" y="16696"/>
                  </a:cubicBezTo>
                  <a:cubicBezTo>
                    <a:pt x="649" y="16696"/>
                    <a:pt x="591" y="16722"/>
                    <a:pt x="548" y="16757"/>
                  </a:cubicBezTo>
                  <a:cubicBezTo>
                    <a:pt x="314" y="16946"/>
                    <a:pt x="258" y="16979"/>
                    <a:pt x="225" y="16963"/>
                  </a:cubicBezTo>
                  <a:cubicBezTo>
                    <a:pt x="205" y="16953"/>
                    <a:pt x="167" y="16969"/>
                    <a:pt x="138" y="16993"/>
                  </a:cubicBezTo>
                  <a:cubicBezTo>
                    <a:pt x="79" y="17042"/>
                    <a:pt x="70" y="17124"/>
                    <a:pt x="109" y="17290"/>
                  </a:cubicBezTo>
                  <a:cubicBezTo>
                    <a:pt x="130" y="17379"/>
                    <a:pt x="127" y="17435"/>
                    <a:pt x="90" y="17618"/>
                  </a:cubicBezTo>
                  <a:cubicBezTo>
                    <a:pt x="-11" y="18109"/>
                    <a:pt x="-15" y="18150"/>
                    <a:pt x="18" y="18321"/>
                  </a:cubicBezTo>
                  <a:cubicBezTo>
                    <a:pt x="63" y="18557"/>
                    <a:pt x="304" y="18913"/>
                    <a:pt x="437" y="18939"/>
                  </a:cubicBezTo>
                  <a:cubicBezTo>
                    <a:pt x="453" y="18942"/>
                    <a:pt x="491" y="18969"/>
                    <a:pt x="519" y="19000"/>
                  </a:cubicBezTo>
                  <a:cubicBezTo>
                    <a:pt x="546" y="19031"/>
                    <a:pt x="614" y="19110"/>
                    <a:pt x="673" y="19176"/>
                  </a:cubicBezTo>
                  <a:cubicBezTo>
                    <a:pt x="732" y="19241"/>
                    <a:pt x="779" y="19312"/>
                    <a:pt x="779" y="19333"/>
                  </a:cubicBezTo>
                  <a:cubicBezTo>
                    <a:pt x="779" y="19355"/>
                    <a:pt x="793" y="19376"/>
                    <a:pt x="808" y="19376"/>
                  </a:cubicBezTo>
                  <a:cubicBezTo>
                    <a:pt x="840" y="19376"/>
                    <a:pt x="957" y="19523"/>
                    <a:pt x="957" y="19564"/>
                  </a:cubicBezTo>
                  <a:cubicBezTo>
                    <a:pt x="957" y="19578"/>
                    <a:pt x="990" y="19604"/>
                    <a:pt x="1030" y="19618"/>
                  </a:cubicBezTo>
                  <a:cubicBezTo>
                    <a:pt x="1070" y="19633"/>
                    <a:pt x="1114" y="19670"/>
                    <a:pt x="1126" y="19703"/>
                  </a:cubicBezTo>
                  <a:cubicBezTo>
                    <a:pt x="1138" y="19737"/>
                    <a:pt x="1164" y="19776"/>
                    <a:pt x="1184" y="19788"/>
                  </a:cubicBezTo>
                  <a:cubicBezTo>
                    <a:pt x="1204" y="19801"/>
                    <a:pt x="1283" y="19898"/>
                    <a:pt x="1362" y="20006"/>
                  </a:cubicBezTo>
                  <a:cubicBezTo>
                    <a:pt x="1442" y="20115"/>
                    <a:pt x="1517" y="20206"/>
                    <a:pt x="1526" y="20206"/>
                  </a:cubicBezTo>
                  <a:cubicBezTo>
                    <a:pt x="1557" y="20206"/>
                    <a:pt x="1659" y="20419"/>
                    <a:pt x="1651" y="20467"/>
                  </a:cubicBezTo>
                  <a:cubicBezTo>
                    <a:pt x="1647" y="20493"/>
                    <a:pt x="1658" y="20536"/>
                    <a:pt x="1680" y="20564"/>
                  </a:cubicBezTo>
                  <a:cubicBezTo>
                    <a:pt x="1702" y="20592"/>
                    <a:pt x="1717" y="20627"/>
                    <a:pt x="1709" y="20643"/>
                  </a:cubicBezTo>
                  <a:cubicBezTo>
                    <a:pt x="1701" y="20659"/>
                    <a:pt x="1710" y="20696"/>
                    <a:pt x="1728" y="20722"/>
                  </a:cubicBezTo>
                  <a:cubicBezTo>
                    <a:pt x="1747" y="20748"/>
                    <a:pt x="1774" y="20819"/>
                    <a:pt x="1791" y="20879"/>
                  </a:cubicBezTo>
                  <a:cubicBezTo>
                    <a:pt x="1823" y="20992"/>
                    <a:pt x="1901" y="21086"/>
                    <a:pt x="1941" y="21055"/>
                  </a:cubicBezTo>
                  <a:cubicBezTo>
                    <a:pt x="1999" y="21009"/>
                    <a:pt x="2151" y="21015"/>
                    <a:pt x="2225" y="21067"/>
                  </a:cubicBezTo>
                  <a:cubicBezTo>
                    <a:pt x="2315" y="21131"/>
                    <a:pt x="2346" y="21136"/>
                    <a:pt x="2432" y="21091"/>
                  </a:cubicBezTo>
                  <a:cubicBezTo>
                    <a:pt x="2514" y="21049"/>
                    <a:pt x="2507" y="21048"/>
                    <a:pt x="2717" y="21025"/>
                  </a:cubicBezTo>
                  <a:cubicBezTo>
                    <a:pt x="2820" y="21013"/>
                    <a:pt x="2920" y="20985"/>
                    <a:pt x="2953" y="20958"/>
                  </a:cubicBezTo>
                  <a:cubicBezTo>
                    <a:pt x="2983" y="20933"/>
                    <a:pt x="3014" y="20911"/>
                    <a:pt x="3020" y="20910"/>
                  </a:cubicBezTo>
                  <a:cubicBezTo>
                    <a:pt x="3026" y="20908"/>
                    <a:pt x="3045" y="20895"/>
                    <a:pt x="3064" y="20885"/>
                  </a:cubicBezTo>
                  <a:cubicBezTo>
                    <a:pt x="3082" y="20876"/>
                    <a:pt x="3136" y="20858"/>
                    <a:pt x="3179" y="20843"/>
                  </a:cubicBezTo>
                  <a:cubicBezTo>
                    <a:pt x="3307" y="20797"/>
                    <a:pt x="3454" y="20722"/>
                    <a:pt x="3483" y="20691"/>
                  </a:cubicBezTo>
                  <a:cubicBezTo>
                    <a:pt x="3498" y="20676"/>
                    <a:pt x="3523" y="20675"/>
                    <a:pt x="3536" y="20685"/>
                  </a:cubicBezTo>
                  <a:cubicBezTo>
                    <a:pt x="3549" y="20695"/>
                    <a:pt x="3560" y="20690"/>
                    <a:pt x="3560" y="20673"/>
                  </a:cubicBezTo>
                  <a:cubicBezTo>
                    <a:pt x="3560" y="20656"/>
                    <a:pt x="3589" y="20625"/>
                    <a:pt x="3623" y="20606"/>
                  </a:cubicBezTo>
                  <a:cubicBezTo>
                    <a:pt x="3656" y="20588"/>
                    <a:pt x="3700" y="20560"/>
                    <a:pt x="3719" y="20540"/>
                  </a:cubicBezTo>
                  <a:cubicBezTo>
                    <a:pt x="3738" y="20520"/>
                    <a:pt x="3796" y="20484"/>
                    <a:pt x="3849" y="20461"/>
                  </a:cubicBezTo>
                  <a:cubicBezTo>
                    <a:pt x="3902" y="20438"/>
                    <a:pt x="3976" y="20385"/>
                    <a:pt x="4013" y="20346"/>
                  </a:cubicBezTo>
                  <a:cubicBezTo>
                    <a:pt x="4050" y="20307"/>
                    <a:pt x="4087" y="20273"/>
                    <a:pt x="4095" y="20273"/>
                  </a:cubicBezTo>
                  <a:cubicBezTo>
                    <a:pt x="4103" y="20273"/>
                    <a:pt x="4183" y="20188"/>
                    <a:pt x="4273" y="20079"/>
                  </a:cubicBezTo>
                  <a:cubicBezTo>
                    <a:pt x="4363" y="19970"/>
                    <a:pt x="4427" y="19879"/>
                    <a:pt x="4418" y="19879"/>
                  </a:cubicBezTo>
                  <a:cubicBezTo>
                    <a:pt x="4409" y="19879"/>
                    <a:pt x="4429" y="19849"/>
                    <a:pt x="4461" y="19806"/>
                  </a:cubicBezTo>
                  <a:cubicBezTo>
                    <a:pt x="4494" y="19764"/>
                    <a:pt x="4531" y="19695"/>
                    <a:pt x="4543" y="19655"/>
                  </a:cubicBezTo>
                  <a:cubicBezTo>
                    <a:pt x="4571" y="19563"/>
                    <a:pt x="4664" y="19558"/>
                    <a:pt x="4765" y="19649"/>
                  </a:cubicBezTo>
                  <a:cubicBezTo>
                    <a:pt x="4802" y="19682"/>
                    <a:pt x="4844" y="19709"/>
                    <a:pt x="4856" y="19709"/>
                  </a:cubicBezTo>
                  <a:cubicBezTo>
                    <a:pt x="4869" y="19709"/>
                    <a:pt x="4910" y="19759"/>
                    <a:pt x="4948" y="19818"/>
                  </a:cubicBezTo>
                  <a:cubicBezTo>
                    <a:pt x="4998" y="19899"/>
                    <a:pt x="5051" y="19947"/>
                    <a:pt x="5155" y="19994"/>
                  </a:cubicBezTo>
                  <a:cubicBezTo>
                    <a:pt x="5233" y="20029"/>
                    <a:pt x="5318" y="20080"/>
                    <a:pt x="5343" y="20109"/>
                  </a:cubicBezTo>
                  <a:cubicBezTo>
                    <a:pt x="5369" y="20139"/>
                    <a:pt x="5406" y="20164"/>
                    <a:pt x="5425" y="20164"/>
                  </a:cubicBezTo>
                  <a:cubicBezTo>
                    <a:pt x="5471" y="20164"/>
                    <a:pt x="5658" y="20268"/>
                    <a:pt x="5676" y="20303"/>
                  </a:cubicBezTo>
                  <a:cubicBezTo>
                    <a:pt x="5683" y="20318"/>
                    <a:pt x="5720" y="20334"/>
                    <a:pt x="5753" y="20334"/>
                  </a:cubicBezTo>
                  <a:cubicBezTo>
                    <a:pt x="5786" y="20334"/>
                    <a:pt x="5841" y="20351"/>
                    <a:pt x="5878" y="20376"/>
                  </a:cubicBezTo>
                  <a:cubicBezTo>
                    <a:pt x="5966" y="20435"/>
                    <a:pt x="6447" y="20466"/>
                    <a:pt x="6659" y="20425"/>
                  </a:cubicBezTo>
                  <a:cubicBezTo>
                    <a:pt x="6744" y="20408"/>
                    <a:pt x="6817" y="20384"/>
                    <a:pt x="6823" y="20376"/>
                  </a:cubicBezTo>
                  <a:cubicBezTo>
                    <a:pt x="6839" y="20356"/>
                    <a:pt x="6861" y="19853"/>
                    <a:pt x="6856" y="19552"/>
                  </a:cubicBezTo>
                  <a:cubicBezTo>
                    <a:pt x="6852" y="19229"/>
                    <a:pt x="6880" y="19078"/>
                    <a:pt x="6977" y="18951"/>
                  </a:cubicBezTo>
                  <a:cubicBezTo>
                    <a:pt x="7029" y="18884"/>
                    <a:pt x="7055" y="18819"/>
                    <a:pt x="7059" y="18751"/>
                  </a:cubicBezTo>
                  <a:cubicBezTo>
                    <a:pt x="7065" y="18637"/>
                    <a:pt x="7138" y="18472"/>
                    <a:pt x="7179" y="18472"/>
                  </a:cubicBezTo>
                  <a:cubicBezTo>
                    <a:pt x="7222" y="18472"/>
                    <a:pt x="7253" y="18528"/>
                    <a:pt x="7261" y="18624"/>
                  </a:cubicBezTo>
                  <a:cubicBezTo>
                    <a:pt x="7268" y="18698"/>
                    <a:pt x="7275" y="18710"/>
                    <a:pt x="7329" y="18703"/>
                  </a:cubicBezTo>
                  <a:cubicBezTo>
                    <a:pt x="7400" y="18694"/>
                    <a:pt x="7526" y="18799"/>
                    <a:pt x="7526" y="18867"/>
                  </a:cubicBezTo>
                  <a:cubicBezTo>
                    <a:pt x="7526" y="18891"/>
                    <a:pt x="7514" y="18933"/>
                    <a:pt x="7497" y="18964"/>
                  </a:cubicBezTo>
                  <a:cubicBezTo>
                    <a:pt x="7462" y="19028"/>
                    <a:pt x="7377" y="19370"/>
                    <a:pt x="7358" y="19527"/>
                  </a:cubicBezTo>
                  <a:cubicBezTo>
                    <a:pt x="7349" y="19599"/>
                    <a:pt x="7321" y="19664"/>
                    <a:pt x="7276" y="19715"/>
                  </a:cubicBezTo>
                  <a:cubicBezTo>
                    <a:pt x="7238" y="19759"/>
                    <a:pt x="7211" y="19804"/>
                    <a:pt x="7218" y="19818"/>
                  </a:cubicBezTo>
                  <a:cubicBezTo>
                    <a:pt x="7225" y="19833"/>
                    <a:pt x="7220" y="19876"/>
                    <a:pt x="7203" y="19915"/>
                  </a:cubicBezTo>
                  <a:cubicBezTo>
                    <a:pt x="7186" y="19957"/>
                    <a:pt x="7183" y="20003"/>
                    <a:pt x="7194" y="20024"/>
                  </a:cubicBezTo>
                  <a:cubicBezTo>
                    <a:pt x="7204" y="20046"/>
                    <a:pt x="7198" y="20077"/>
                    <a:pt x="7184" y="20097"/>
                  </a:cubicBezTo>
                  <a:cubicBezTo>
                    <a:pt x="7169" y="20120"/>
                    <a:pt x="7166" y="20212"/>
                    <a:pt x="7175" y="20340"/>
                  </a:cubicBezTo>
                  <a:cubicBezTo>
                    <a:pt x="7198" y="20710"/>
                    <a:pt x="7208" y="20744"/>
                    <a:pt x="7266" y="20716"/>
                  </a:cubicBezTo>
                  <a:cubicBezTo>
                    <a:pt x="7289" y="20705"/>
                    <a:pt x="7299" y="20654"/>
                    <a:pt x="7300" y="20534"/>
                  </a:cubicBezTo>
                  <a:cubicBezTo>
                    <a:pt x="7302" y="20354"/>
                    <a:pt x="7337" y="20118"/>
                    <a:pt x="7372" y="20061"/>
                  </a:cubicBezTo>
                  <a:cubicBezTo>
                    <a:pt x="7384" y="20042"/>
                    <a:pt x="7390" y="20011"/>
                    <a:pt x="7382" y="19994"/>
                  </a:cubicBezTo>
                  <a:cubicBezTo>
                    <a:pt x="7362" y="19955"/>
                    <a:pt x="7481" y="19801"/>
                    <a:pt x="7531" y="19800"/>
                  </a:cubicBezTo>
                  <a:cubicBezTo>
                    <a:pt x="7552" y="19800"/>
                    <a:pt x="7596" y="19845"/>
                    <a:pt x="7632" y="19903"/>
                  </a:cubicBezTo>
                  <a:cubicBezTo>
                    <a:pt x="7708" y="20024"/>
                    <a:pt x="7715" y="20097"/>
                    <a:pt x="7681" y="20425"/>
                  </a:cubicBezTo>
                  <a:cubicBezTo>
                    <a:pt x="7664" y="20586"/>
                    <a:pt x="7667" y="20686"/>
                    <a:pt x="7685" y="20782"/>
                  </a:cubicBezTo>
                  <a:cubicBezTo>
                    <a:pt x="7699" y="20856"/>
                    <a:pt x="7711" y="20937"/>
                    <a:pt x="7714" y="20958"/>
                  </a:cubicBezTo>
                  <a:cubicBezTo>
                    <a:pt x="7726" y="21041"/>
                    <a:pt x="7795" y="21169"/>
                    <a:pt x="7844" y="21201"/>
                  </a:cubicBezTo>
                  <a:cubicBezTo>
                    <a:pt x="7955" y="21271"/>
                    <a:pt x="8146" y="21346"/>
                    <a:pt x="8211" y="21346"/>
                  </a:cubicBezTo>
                  <a:cubicBezTo>
                    <a:pt x="8248" y="21346"/>
                    <a:pt x="8293" y="21360"/>
                    <a:pt x="8312" y="21376"/>
                  </a:cubicBezTo>
                  <a:cubicBezTo>
                    <a:pt x="8334" y="21395"/>
                    <a:pt x="8576" y="21402"/>
                    <a:pt x="9016" y="21395"/>
                  </a:cubicBezTo>
                  <a:cubicBezTo>
                    <a:pt x="9682" y="21383"/>
                    <a:pt x="9830" y="21367"/>
                    <a:pt x="10004" y="21267"/>
                  </a:cubicBezTo>
                  <a:cubicBezTo>
                    <a:pt x="10052" y="21239"/>
                    <a:pt x="10137" y="21212"/>
                    <a:pt x="10259" y="21188"/>
                  </a:cubicBezTo>
                  <a:cubicBezTo>
                    <a:pt x="10346" y="21172"/>
                    <a:pt x="10559" y="21053"/>
                    <a:pt x="10640" y="20976"/>
                  </a:cubicBezTo>
                  <a:cubicBezTo>
                    <a:pt x="10668" y="20949"/>
                    <a:pt x="10736" y="20900"/>
                    <a:pt x="10789" y="20867"/>
                  </a:cubicBezTo>
                  <a:cubicBezTo>
                    <a:pt x="10843" y="20834"/>
                    <a:pt x="10888" y="20793"/>
                    <a:pt x="10895" y="20770"/>
                  </a:cubicBezTo>
                  <a:cubicBezTo>
                    <a:pt x="10903" y="20745"/>
                    <a:pt x="10939" y="20728"/>
                    <a:pt x="10987" y="20728"/>
                  </a:cubicBezTo>
                  <a:cubicBezTo>
                    <a:pt x="11030" y="20728"/>
                    <a:pt x="11072" y="20717"/>
                    <a:pt x="11078" y="20703"/>
                  </a:cubicBezTo>
                  <a:cubicBezTo>
                    <a:pt x="11085" y="20690"/>
                    <a:pt x="11118" y="20671"/>
                    <a:pt x="11151" y="20661"/>
                  </a:cubicBezTo>
                  <a:cubicBezTo>
                    <a:pt x="11183" y="20651"/>
                    <a:pt x="11241" y="20608"/>
                    <a:pt x="11281" y="20570"/>
                  </a:cubicBezTo>
                  <a:cubicBezTo>
                    <a:pt x="11320" y="20532"/>
                    <a:pt x="11367" y="20503"/>
                    <a:pt x="11387" y="20503"/>
                  </a:cubicBezTo>
                  <a:cubicBezTo>
                    <a:pt x="11407" y="20503"/>
                    <a:pt x="11432" y="20489"/>
                    <a:pt x="11440" y="20473"/>
                  </a:cubicBezTo>
                  <a:cubicBezTo>
                    <a:pt x="11447" y="20458"/>
                    <a:pt x="11495" y="20443"/>
                    <a:pt x="11551" y="20443"/>
                  </a:cubicBezTo>
                  <a:cubicBezTo>
                    <a:pt x="11606" y="20443"/>
                    <a:pt x="11697" y="20419"/>
                    <a:pt x="11748" y="20388"/>
                  </a:cubicBezTo>
                  <a:cubicBezTo>
                    <a:pt x="11799" y="20357"/>
                    <a:pt x="11866" y="20334"/>
                    <a:pt x="11898" y="20334"/>
                  </a:cubicBezTo>
                  <a:cubicBezTo>
                    <a:pt x="11930" y="20334"/>
                    <a:pt x="11963" y="20318"/>
                    <a:pt x="11975" y="20303"/>
                  </a:cubicBezTo>
                  <a:cubicBezTo>
                    <a:pt x="11999" y="20272"/>
                    <a:pt x="12653" y="20262"/>
                    <a:pt x="12712" y="20291"/>
                  </a:cubicBezTo>
                  <a:cubicBezTo>
                    <a:pt x="12734" y="20302"/>
                    <a:pt x="12766" y="20293"/>
                    <a:pt x="12785" y="20273"/>
                  </a:cubicBezTo>
                  <a:cubicBezTo>
                    <a:pt x="12812" y="20244"/>
                    <a:pt x="12838" y="20250"/>
                    <a:pt x="12924" y="20297"/>
                  </a:cubicBezTo>
                  <a:cubicBezTo>
                    <a:pt x="12982" y="20329"/>
                    <a:pt x="13061" y="20368"/>
                    <a:pt x="13098" y="20388"/>
                  </a:cubicBezTo>
                  <a:cubicBezTo>
                    <a:pt x="13135" y="20408"/>
                    <a:pt x="13170" y="20422"/>
                    <a:pt x="13180" y="20419"/>
                  </a:cubicBezTo>
                  <a:cubicBezTo>
                    <a:pt x="13213" y="20408"/>
                    <a:pt x="13544" y="20724"/>
                    <a:pt x="13657" y="20873"/>
                  </a:cubicBezTo>
                  <a:cubicBezTo>
                    <a:pt x="13890" y="21181"/>
                    <a:pt x="14058" y="21264"/>
                    <a:pt x="14086" y="21091"/>
                  </a:cubicBezTo>
                  <a:cubicBezTo>
                    <a:pt x="14106" y="20966"/>
                    <a:pt x="14145" y="20942"/>
                    <a:pt x="14226" y="20994"/>
                  </a:cubicBezTo>
                  <a:cubicBezTo>
                    <a:pt x="14318" y="21054"/>
                    <a:pt x="14453" y="21051"/>
                    <a:pt x="14491" y="20988"/>
                  </a:cubicBezTo>
                  <a:cubicBezTo>
                    <a:pt x="14526" y="20930"/>
                    <a:pt x="14527" y="20795"/>
                    <a:pt x="14495" y="20770"/>
                  </a:cubicBezTo>
                  <a:cubicBezTo>
                    <a:pt x="14483" y="20761"/>
                    <a:pt x="14476" y="20723"/>
                    <a:pt x="14476" y="20685"/>
                  </a:cubicBezTo>
                  <a:cubicBezTo>
                    <a:pt x="14476" y="20644"/>
                    <a:pt x="14455" y="20597"/>
                    <a:pt x="14423" y="20570"/>
                  </a:cubicBezTo>
                  <a:cubicBezTo>
                    <a:pt x="14394" y="20546"/>
                    <a:pt x="14358" y="20493"/>
                    <a:pt x="14351" y="20455"/>
                  </a:cubicBezTo>
                  <a:cubicBezTo>
                    <a:pt x="14343" y="20417"/>
                    <a:pt x="14325" y="20388"/>
                    <a:pt x="14307" y="20388"/>
                  </a:cubicBezTo>
                  <a:cubicBezTo>
                    <a:pt x="14263" y="20388"/>
                    <a:pt x="14239" y="20335"/>
                    <a:pt x="14269" y="20297"/>
                  </a:cubicBezTo>
                  <a:cubicBezTo>
                    <a:pt x="14283" y="20280"/>
                    <a:pt x="14298" y="20245"/>
                    <a:pt x="14298" y="20218"/>
                  </a:cubicBezTo>
                  <a:cubicBezTo>
                    <a:pt x="14298" y="20106"/>
                    <a:pt x="14591" y="19879"/>
                    <a:pt x="14741" y="19879"/>
                  </a:cubicBezTo>
                  <a:cubicBezTo>
                    <a:pt x="14789" y="19879"/>
                    <a:pt x="14834" y="19871"/>
                    <a:pt x="14842" y="19861"/>
                  </a:cubicBezTo>
                  <a:cubicBezTo>
                    <a:pt x="14851" y="19851"/>
                    <a:pt x="14901" y="19842"/>
                    <a:pt x="14953" y="19843"/>
                  </a:cubicBezTo>
                  <a:cubicBezTo>
                    <a:pt x="15006" y="19843"/>
                    <a:pt x="15066" y="19833"/>
                    <a:pt x="15088" y="19818"/>
                  </a:cubicBezTo>
                  <a:cubicBezTo>
                    <a:pt x="15152" y="19777"/>
                    <a:pt x="15217" y="19821"/>
                    <a:pt x="15252" y="19927"/>
                  </a:cubicBezTo>
                  <a:cubicBezTo>
                    <a:pt x="15277" y="20003"/>
                    <a:pt x="15293" y="20017"/>
                    <a:pt x="15315" y="19994"/>
                  </a:cubicBezTo>
                  <a:cubicBezTo>
                    <a:pt x="15331" y="19978"/>
                    <a:pt x="15347" y="19974"/>
                    <a:pt x="15353" y="19982"/>
                  </a:cubicBezTo>
                  <a:cubicBezTo>
                    <a:pt x="15360" y="19990"/>
                    <a:pt x="15408" y="20000"/>
                    <a:pt x="15459" y="20006"/>
                  </a:cubicBezTo>
                  <a:cubicBezTo>
                    <a:pt x="15544" y="20017"/>
                    <a:pt x="15549" y="20014"/>
                    <a:pt x="15541" y="19958"/>
                  </a:cubicBezTo>
                  <a:cubicBezTo>
                    <a:pt x="15526" y="19844"/>
                    <a:pt x="15563" y="19825"/>
                    <a:pt x="15816" y="19824"/>
                  </a:cubicBezTo>
                  <a:cubicBezTo>
                    <a:pt x="16026" y="19824"/>
                    <a:pt x="16066" y="19814"/>
                    <a:pt x="16163" y="19752"/>
                  </a:cubicBezTo>
                  <a:cubicBezTo>
                    <a:pt x="16224" y="19713"/>
                    <a:pt x="16292" y="19685"/>
                    <a:pt x="16312" y="19685"/>
                  </a:cubicBezTo>
                  <a:cubicBezTo>
                    <a:pt x="16333" y="19685"/>
                    <a:pt x="16382" y="19646"/>
                    <a:pt x="16418" y="19600"/>
                  </a:cubicBezTo>
                  <a:cubicBezTo>
                    <a:pt x="16463" y="19542"/>
                    <a:pt x="16504" y="19516"/>
                    <a:pt x="16553" y="19515"/>
                  </a:cubicBezTo>
                  <a:cubicBezTo>
                    <a:pt x="16593" y="19515"/>
                    <a:pt x="16633" y="19500"/>
                    <a:pt x="16640" y="19485"/>
                  </a:cubicBezTo>
                  <a:cubicBezTo>
                    <a:pt x="16648" y="19469"/>
                    <a:pt x="16686" y="19461"/>
                    <a:pt x="16727" y="19461"/>
                  </a:cubicBezTo>
                  <a:cubicBezTo>
                    <a:pt x="16773" y="19461"/>
                    <a:pt x="16806" y="19444"/>
                    <a:pt x="16814" y="19418"/>
                  </a:cubicBezTo>
                  <a:cubicBezTo>
                    <a:pt x="16824" y="19384"/>
                    <a:pt x="16875" y="19376"/>
                    <a:pt x="17093" y="19376"/>
                  </a:cubicBezTo>
                  <a:cubicBezTo>
                    <a:pt x="17248" y="19376"/>
                    <a:pt x="17370" y="19384"/>
                    <a:pt x="17378" y="19400"/>
                  </a:cubicBezTo>
                  <a:cubicBezTo>
                    <a:pt x="17385" y="19416"/>
                    <a:pt x="17419" y="19430"/>
                    <a:pt x="17455" y="19430"/>
                  </a:cubicBezTo>
                  <a:cubicBezTo>
                    <a:pt x="17490" y="19430"/>
                    <a:pt x="17529" y="19416"/>
                    <a:pt x="17537" y="19400"/>
                  </a:cubicBezTo>
                  <a:cubicBezTo>
                    <a:pt x="17544" y="19385"/>
                    <a:pt x="17582" y="19376"/>
                    <a:pt x="17623" y="19376"/>
                  </a:cubicBezTo>
                  <a:cubicBezTo>
                    <a:pt x="17669" y="19376"/>
                    <a:pt x="17702" y="19359"/>
                    <a:pt x="17710" y="19333"/>
                  </a:cubicBezTo>
                  <a:cubicBezTo>
                    <a:pt x="17720" y="19301"/>
                    <a:pt x="17765" y="19291"/>
                    <a:pt x="17893" y="19291"/>
                  </a:cubicBezTo>
                  <a:cubicBezTo>
                    <a:pt x="17985" y="19291"/>
                    <a:pt x="18064" y="19276"/>
                    <a:pt x="18072" y="19261"/>
                  </a:cubicBezTo>
                  <a:cubicBezTo>
                    <a:pt x="18104" y="19195"/>
                    <a:pt x="18365" y="19254"/>
                    <a:pt x="18452" y="19345"/>
                  </a:cubicBezTo>
                  <a:cubicBezTo>
                    <a:pt x="18488" y="19382"/>
                    <a:pt x="18504" y="19517"/>
                    <a:pt x="18476" y="19552"/>
                  </a:cubicBezTo>
                  <a:cubicBezTo>
                    <a:pt x="18469" y="19561"/>
                    <a:pt x="18444" y="19556"/>
                    <a:pt x="18423" y="19539"/>
                  </a:cubicBezTo>
                  <a:cubicBezTo>
                    <a:pt x="18366" y="19494"/>
                    <a:pt x="18197" y="19594"/>
                    <a:pt x="18197" y="19673"/>
                  </a:cubicBezTo>
                  <a:cubicBezTo>
                    <a:pt x="18197" y="19745"/>
                    <a:pt x="18250" y="19809"/>
                    <a:pt x="18293" y="19788"/>
                  </a:cubicBezTo>
                  <a:cubicBezTo>
                    <a:pt x="18310" y="19780"/>
                    <a:pt x="18337" y="19788"/>
                    <a:pt x="18351" y="19806"/>
                  </a:cubicBezTo>
                  <a:cubicBezTo>
                    <a:pt x="18371" y="19832"/>
                    <a:pt x="18384" y="19825"/>
                    <a:pt x="18414" y="19776"/>
                  </a:cubicBezTo>
                  <a:cubicBezTo>
                    <a:pt x="18446" y="19723"/>
                    <a:pt x="18460" y="19716"/>
                    <a:pt x="18486" y="19746"/>
                  </a:cubicBezTo>
                  <a:cubicBezTo>
                    <a:pt x="18514" y="19777"/>
                    <a:pt x="18512" y="19777"/>
                    <a:pt x="18486" y="19733"/>
                  </a:cubicBezTo>
                  <a:cubicBezTo>
                    <a:pt x="18460" y="19690"/>
                    <a:pt x="18462" y="19673"/>
                    <a:pt x="18491" y="19636"/>
                  </a:cubicBezTo>
                  <a:cubicBezTo>
                    <a:pt x="18531" y="19587"/>
                    <a:pt x="18641" y="19568"/>
                    <a:pt x="18660" y="19606"/>
                  </a:cubicBezTo>
                  <a:cubicBezTo>
                    <a:pt x="18667" y="19621"/>
                    <a:pt x="18685" y="19621"/>
                    <a:pt x="18703" y="19612"/>
                  </a:cubicBezTo>
                  <a:cubicBezTo>
                    <a:pt x="18742" y="19593"/>
                    <a:pt x="18830" y="19646"/>
                    <a:pt x="18814" y="19679"/>
                  </a:cubicBezTo>
                  <a:cubicBezTo>
                    <a:pt x="18808" y="19692"/>
                    <a:pt x="18821" y="19722"/>
                    <a:pt x="18843" y="19746"/>
                  </a:cubicBezTo>
                  <a:cubicBezTo>
                    <a:pt x="18872" y="19779"/>
                    <a:pt x="18891" y="19786"/>
                    <a:pt x="18934" y="19764"/>
                  </a:cubicBezTo>
                  <a:cubicBezTo>
                    <a:pt x="18965" y="19748"/>
                    <a:pt x="19019" y="19729"/>
                    <a:pt x="19050" y="19727"/>
                  </a:cubicBezTo>
                  <a:cubicBezTo>
                    <a:pt x="19095" y="19726"/>
                    <a:pt x="19107" y="19745"/>
                    <a:pt x="19113" y="19806"/>
                  </a:cubicBezTo>
                  <a:cubicBezTo>
                    <a:pt x="19116" y="19848"/>
                    <a:pt x="19123" y="19879"/>
                    <a:pt x="19132" y="19879"/>
                  </a:cubicBezTo>
                  <a:cubicBezTo>
                    <a:pt x="19153" y="19878"/>
                    <a:pt x="19229" y="19807"/>
                    <a:pt x="19228" y="19788"/>
                  </a:cubicBezTo>
                  <a:cubicBezTo>
                    <a:pt x="19228" y="19779"/>
                    <a:pt x="19288" y="19695"/>
                    <a:pt x="19358" y="19600"/>
                  </a:cubicBezTo>
                  <a:cubicBezTo>
                    <a:pt x="19429" y="19506"/>
                    <a:pt x="19492" y="19402"/>
                    <a:pt x="19498" y="19370"/>
                  </a:cubicBezTo>
                  <a:cubicBezTo>
                    <a:pt x="19507" y="19323"/>
                    <a:pt x="19529" y="19306"/>
                    <a:pt x="19599" y="19303"/>
                  </a:cubicBezTo>
                  <a:cubicBezTo>
                    <a:pt x="19648" y="19301"/>
                    <a:pt x="19696" y="19308"/>
                    <a:pt x="19710" y="19321"/>
                  </a:cubicBezTo>
                  <a:cubicBezTo>
                    <a:pt x="19726" y="19335"/>
                    <a:pt x="19740" y="19330"/>
                    <a:pt x="19749" y="19303"/>
                  </a:cubicBezTo>
                  <a:cubicBezTo>
                    <a:pt x="19756" y="19278"/>
                    <a:pt x="19773" y="19265"/>
                    <a:pt x="19782" y="19273"/>
                  </a:cubicBezTo>
                  <a:cubicBezTo>
                    <a:pt x="19792" y="19280"/>
                    <a:pt x="19799" y="19238"/>
                    <a:pt x="19797" y="19182"/>
                  </a:cubicBezTo>
                  <a:cubicBezTo>
                    <a:pt x="19792" y="19048"/>
                    <a:pt x="19805" y="19022"/>
                    <a:pt x="19855" y="19079"/>
                  </a:cubicBezTo>
                  <a:cubicBezTo>
                    <a:pt x="19887" y="19116"/>
                    <a:pt x="19898" y="19115"/>
                    <a:pt x="19913" y="19085"/>
                  </a:cubicBezTo>
                  <a:cubicBezTo>
                    <a:pt x="19923" y="19064"/>
                    <a:pt x="19932" y="19038"/>
                    <a:pt x="19932" y="19024"/>
                  </a:cubicBezTo>
                  <a:cubicBezTo>
                    <a:pt x="19932" y="19010"/>
                    <a:pt x="19955" y="18987"/>
                    <a:pt x="19980" y="18970"/>
                  </a:cubicBezTo>
                  <a:cubicBezTo>
                    <a:pt x="20005" y="18952"/>
                    <a:pt x="20031" y="18927"/>
                    <a:pt x="20038" y="18915"/>
                  </a:cubicBezTo>
                  <a:cubicBezTo>
                    <a:pt x="20045" y="18903"/>
                    <a:pt x="20098" y="18850"/>
                    <a:pt x="20158" y="18800"/>
                  </a:cubicBezTo>
                  <a:cubicBezTo>
                    <a:pt x="20283" y="18697"/>
                    <a:pt x="20295" y="18657"/>
                    <a:pt x="20255" y="18485"/>
                  </a:cubicBezTo>
                  <a:cubicBezTo>
                    <a:pt x="20213" y="18308"/>
                    <a:pt x="20162" y="18300"/>
                    <a:pt x="20048" y="18454"/>
                  </a:cubicBezTo>
                  <a:cubicBezTo>
                    <a:pt x="19971" y="18558"/>
                    <a:pt x="19944" y="18575"/>
                    <a:pt x="19879" y="18569"/>
                  </a:cubicBezTo>
                  <a:cubicBezTo>
                    <a:pt x="19776" y="18561"/>
                    <a:pt x="19715" y="18471"/>
                    <a:pt x="19734" y="18351"/>
                  </a:cubicBezTo>
                  <a:cubicBezTo>
                    <a:pt x="19755" y="18223"/>
                    <a:pt x="19754" y="18158"/>
                    <a:pt x="19720" y="18054"/>
                  </a:cubicBezTo>
                  <a:cubicBezTo>
                    <a:pt x="19681" y="17936"/>
                    <a:pt x="19705" y="17886"/>
                    <a:pt x="19836" y="17806"/>
                  </a:cubicBezTo>
                  <a:cubicBezTo>
                    <a:pt x="19890" y="17772"/>
                    <a:pt x="19932" y="17726"/>
                    <a:pt x="19932" y="17703"/>
                  </a:cubicBezTo>
                  <a:cubicBezTo>
                    <a:pt x="19932" y="17646"/>
                    <a:pt x="20001" y="17553"/>
                    <a:pt x="20115" y="17454"/>
                  </a:cubicBezTo>
                  <a:cubicBezTo>
                    <a:pt x="20254" y="17333"/>
                    <a:pt x="20304" y="17214"/>
                    <a:pt x="20293" y="17030"/>
                  </a:cubicBezTo>
                  <a:cubicBezTo>
                    <a:pt x="20288" y="16946"/>
                    <a:pt x="20271" y="16803"/>
                    <a:pt x="20255" y="16708"/>
                  </a:cubicBezTo>
                  <a:cubicBezTo>
                    <a:pt x="20224" y="16522"/>
                    <a:pt x="20237" y="16453"/>
                    <a:pt x="20298" y="16423"/>
                  </a:cubicBezTo>
                  <a:cubicBezTo>
                    <a:pt x="20320" y="16413"/>
                    <a:pt x="20359" y="16366"/>
                    <a:pt x="20390" y="16320"/>
                  </a:cubicBezTo>
                  <a:cubicBezTo>
                    <a:pt x="20459" y="16217"/>
                    <a:pt x="20474" y="16014"/>
                    <a:pt x="20419" y="15890"/>
                  </a:cubicBezTo>
                  <a:cubicBezTo>
                    <a:pt x="20380" y="15803"/>
                    <a:pt x="20358" y="15781"/>
                    <a:pt x="20134" y="15544"/>
                  </a:cubicBezTo>
                  <a:cubicBezTo>
                    <a:pt x="20046" y="15451"/>
                    <a:pt x="19997" y="15371"/>
                    <a:pt x="19990" y="15320"/>
                  </a:cubicBezTo>
                  <a:cubicBezTo>
                    <a:pt x="19983" y="15271"/>
                    <a:pt x="19956" y="15228"/>
                    <a:pt x="19917" y="15205"/>
                  </a:cubicBezTo>
                  <a:cubicBezTo>
                    <a:pt x="19874" y="15179"/>
                    <a:pt x="19856" y="15149"/>
                    <a:pt x="19855" y="15096"/>
                  </a:cubicBezTo>
                  <a:cubicBezTo>
                    <a:pt x="19850" y="14956"/>
                    <a:pt x="19861" y="14851"/>
                    <a:pt x="19884" y="14817"/>
                  </a:cubicBezTo>
                  <a:cubicBezTo>
                    <a:pt x="19905" y="14784"/>
                    <a:pt x="20045" y="14784"/>
                    <a:pt x="20072" y="14817"/>
                  </a:cubicBezTo>
                  <a:cubicBezTo>
                    <a:pt x="20079" y="14826"/>
                    <a:pt x="20110" y="14825"/>
                    <a:pt x="20144" y="14817"/>
                  </a:cubicBezTo>
                  <a:cubicBezTo>
                    <a:pt x="20178" y="14808"/>
                    <a:pt x="20213" y="14812"/>
                    <a:pt x="20221" y="14829"/>
                  </a:cubicBezTo>
                  <a:cubicBezTo>
                    <a:pt x="20230" y="14847"/>
                    <a:pt x="20310" y="14859"/>
                    <a:pt x="20414" y="14859"/>
                  </a:cubicBezTo>
                  <a:lnTo>
                    <a:pt x="20592" y="14859"/>
                  </a:lnTo>
                  <a:lnTo>
                    <a:pt x="20640" y="14762"/>
                  </a:lnTo>
                  <a:cubicBezTo>
                    <a:pt x="20677" y="14687"/>
                    <a:pt x="20688" y="14633"/>
                    <a:pt x="20679" y="14550"/>
                  </a:cubicBezTo>
                  <a:cubicBezTo>
                    <a:pt x="20662" y="14392"/>
                    <a:pt x="20553" y="14196"/>
                    <a:pt x="20452" y="14138"/>
                  </a:cubicBezTo>
                  <a:cubicBezTo>
                    <a:pt x="20406" y="14111"/>
                    <a:pt x="20360" y="14074"/>
                    <a:pt x="20346" y="14053"/>
                  </a:cubicBezTo>
                  <a:cubicBezTo>
                    <a:pt x="20333" y="14032"/>
                    <a:pt x="20302" y="14017"/>
                    <a:pt x="20279" y="14017"/>
                  </a:cubicBezTo>
                  <a:cubicBezTo>
                    <a:pt x="20256" y="14017"/>
                    <a:pt x="20190" y="13983"/>
                    <a:pt x="20134" y="13944"/>
                  </a:cubicBezTo>
                  <a:cubicBezTo>
                    <a:pt x="20079" y="13905"/>
                    <a:pt x="20027" y="13879"/>
                    <a:pt x="20019" y="13883"/>
                  </a:cubicBezTo>
                  <a:cubicBezTo>
                    <a:pt x="20011" y="13887"/>
                    <a:pt x="19995" y="13863"/>
                    <a:pt x="19985" y="13829"/>
                  </a:cubicBezTo>
                  <a:cubicBezTo>
                    <a:pt x="19971" y="13780"/>
                    <a:pt x="19981" y="13753"/>
                    <a:pt x="20019" y="13719"/>
                  </a:cubicBezTo>
                  <a:cubicBezTo>
                    <a:pt x="20046" y="13696"/>
                    <a:pt x="20080" y="13677"/>
                    <a:pt x="20096" y="13677"/>
                  </a:cubicBezTo>
                  <a:cubicBezTo>
                    <a:pt x="20141" y="13677"/>
                    <a:pt x="20174" y="13566"/>
                    <a:pt x="20144" y="13519"/>
                  </a:cubicBezTo>
                  <a:cubicBezTo>
                    <a:pt x="20130" y="13498"/>
                    <a:pt x="20125" y="13465"/>
                    <a:pt x="20134" y="13447"/>
                  </a:cubicBezTo>
                  <a:cubicBezTo>
                    <a:pt x="20144" y="13427"/>
                    <a:pt x="20142" y="13425"/>
                    <a:pt x="20129" y="13435"/>
                  </a:cubicBezTo>
                  <a:cubicBezTo>
                    <a:pt x="20117" y="13444"/>
                    <a:pt x="20070" y="13395"/>
                    <a:pt x="20023" y="13325"/>
                  </a:cubicBezTo>
                  <a:cubicBezTo>
                    <a:pt x="19977" y="13256"/>
                    <a:pt x="19924" y="13198"/>
                    <a:pt x="19908" y="13198"/>
                  </a:cubicBezTo>
                  <a:cubicBezTo>
                    <a:pt x="19870" y="13198"/>
                    <a:pt x="19835" y="13114"/>
                    <a:pt x="19850" y="13059"/>
                  </a:cubicBezTo>
                  <a:cubicBezTo>
                    <a:pt x="19860" y="13021"/>
                    <a:pt x="19856" y="13022"/>
                    <a:pt x="19821" y="13059"/>
                  </a:cubicBezTo>
                  <a:cubicBezTo>
                    <a:pt x="19786" y="13095"/>
                    <a:pt x="19781" y="13094"/>
                    <a:pt x="19754" y="13047"/>
                  </a:cubicBezTo>
                  <a:cubicBezTo>
                    <a:pt x="19711" y="12974"/>
                    <a:pt x="19717" y="12776"/>
                    <a:pt x="19763" y="12756"/>
                  </a:cubicBezTo>
                  <a:cubicBezTo>
                    <a:pt x="19783" y="12747"/>
                    <a:pt x="19827" y="12705"/>
                    <a:pt x="19860" y="12665"/>
                  </a:cubicBezTo>
                  <a:cubicBezTo>
                    <a:pt x="19892" y="12624"/>
                    <a:pt x="19983" y="12530"/>
                    <a:pt x="20062" y="12452"/>
                  </a:cubicBezTo>
                  <a:cubicBezTo>
                    <a:pt x="20141" y="12375"/>
                    <a:pt x="20248" y="12244"/>
                    <a:pt x="20303" y="12161"/>
                  </a:cubicBezTo>
                  <a:cubicBezTo>
                    <a:pt x="20358" y="12079"/>
                    <a:pt x="20429" y="11976"/>
                    <a:pt x="20457" y="11937"/>
                  </a:cubicBezTo>
                  <a:cubicBezTo>
                    <a:pt x="20486" y="11898"/>
                    <a:pt x="20518" y="11807"/>
                    <a:pt x="20530" y="11731"/>
                  </a:cubicBezTo>
                  <a:cubicBezTo>
                    <a:pt x="20541" y="11655"/>
                    <a:pt x="20560" y="11567"/>
                    <a:pt x="20573" y="11537"/>
                  </a:cubicBezTo>
                  <a:cubicBezTo>
                    <a:pt x="20585" y="11507"/>
                    <a:pt x="20592" y="11438"/>
                    <a:pt x="20592" y="11385"/>
                  </a:cubicBezTo>
                  <a:cubicBezTo>
                    <a:pt x="20592" y="11333"/>
                    <a:pt x="20606" y="11277"/>
                    <a:pt x="20621" y="11258"/>
                  </a:cubicBezTo>
                  <a:cubicBezTo>
                    <a:pt x="20667" y="11200"/>
                    <a:pt x="20674" y="10731"/>
                    <a:pt x="20631" y="10537"/>
                  </a:cubicBezTo>
                  <a:cubicBezTo>
                    <a:pt x="20610" y="10444"/>
                    <a:pt x="20582" y="10319"/>
                    <a:pt x="20573" y="10264"/>
                  </a:cubicBezTo>
                  <a:cubicBezTo>
                    <a:pt x="20553" y="10145"/>
                    <a:pt x="20496" y="10009"/>
                    <a:pt x="20414" y="9894"/>
                  </a:cubicBezTo>
                  <a:cubicBezTo>
                    <a:pt x="20381" y="9848"/>
                    <a:pt x="20342" y="9800"/>
                    <a:pt x="20332" y="9785"/>
                  </a:cubicBezTo>
                  <a:cubicBezTo>
                    <a:pt x="20322" y="9770"/>
                    <a:pt x="20237" y="9664"/>
                    <a:pt x="20139" y="9548"/>
                  </a:cubicBezTo>
                  <a:cubicBezTo>
                    <a:pt x="20042" y="9433"/>
                    <a:pt x="19969" y="9337"/>
                    <a:pt x="19980" y="9336"/>
                  </a:cubicBezTo>
                  <a:cubicBezTo>
                    <a:pt x="19991" y="9336"/>
                    <a:pt x="19982" y="9321"/>
                    <a:pt x="19961" y="9306"/>
                  </a:cubicBezTo>
                  <a:cubicBezTo>
                    <a:pt x="19930" y="9283"/>
                    <a:pt x="19928" y="9263"/>
                    <a:pt x="19946" y="9203"/>
                  </a:cubicBezTo>
                  <a:cubicBezTo>
                    <a:pt x="19959" y="9162"/>
                    <a:pt x="19971" y="9076"/>
                    <a:pt x="19975" y="9009"/>
                  </a:cubicBezTo>
                  <a:cubicBezTo>
                    <a:pt x="19979" y="8942"/>
                    <a:pt x="19992" y="8871"/>
                    <a:pt x="20004" y="8851"/>
                  </a:cubicBezTo>
                  <a:cubicBezTo>
                    <a:pt x="20016" y="8832"/>
                    <a:pt x="20031" y="8764"/>
                    <a:pt x="20033" y="8706"/>
                  </a:cubicBezTo>
                  <a:cubicBezTo>
                    <a:pt x="20037" y="8604"/>
                    <a:pt x="20031" y="8603"/>
                    <a:pt x="19961" y="8603"/>
                  </a:cubicBezTo>
                  <a:cubicBezTo>
                    <a:pt x="19906" y="8603"/>
                    <a:pt x="19865" y="8634"/>
                    <a:pt x="19792" y="8724"/>
                  </a:cubicBezTo>
                  <a:cubicBezTo>
                    <a:pt x="19739" y="8789"/>
                    <a:pt x="19696" y="8856"/>
                    <a:pt x="19696" y="8875"/>
                  </a:cubicBezTo>
                  <a:cubicBezTo>
                    <a:pt x="19696" y="8940"/>
                    <a:pt x="19653" y="8946"/>
                    <a:pt x="19595" y="8888"/>
                  </a:cubicBezTo>
                  <a:cubicBezTo>
                    <a:pt x="19562" y="8856"/>
                    <a:pt x="19528" y="8837"/>
                    <a:pt x="19517" y="8845"/>
                  </a:cubicBezTo>
                  <a:cubicBezTo>
                    <a:pt x="19487" y="8869"/>
                    <a:pt x="19451" y="8828"/>
                    <a:pt x="19469" y="8791"/>
                  </a:cubicBezTo>
                  <a:cubicBezTo>
                    <a:pt x="19478" y="8772"/>
                    <a:pt x="19485" y="8684"/>
                    <a:pt x="19489" y="8597"/>
                  </a:cubicBezTo>
                  <a:cubicBezTo>
                    <a:pt x="19492" y="8509"/>
                    <a:pt x="19508" y="8405"/>
                    <a:pt x="19522" y="8360"/>
                  </a:cubicBezTo>
                  <a:cubicBezTo>
                    <a:pt x="19537" y="8316"/>
                    <a:pt x="19544" y="8265"/>
                    <a:pt x="19542" y="8245"/>
                  </a:cubicBezTo>
                  <a:cubicBezTo>
                    <a:pt x="19539" y="8225"/>
                    <a:pt x="19556" y="8200"/>
                    <a:pt x="19575" y="8190"/>
                  </a:cubicBezTo>
                  <a:cubicBezTo>
                    <a:pt x="19594" y="8181"/>
                    <a:pt x="19602" y="8163"/>
                    <a:pt x="19595" y="8148"/>
                  </a:cubicBezTo>
                  <a:cubicBezTo>
                    <a:pt x="19587" y="8133"/>
                    <a:pt x="19595" y="8102"/>
                    <a:pt x="19609" y="8081"/>
                  </a:cubicBezTo>
                  <a:cubicBezTo>
                    <a:pt x="19623" y="8061"/>
                    <a:pt x="19664" y="7933"/>
                    <a:pt x="19701" y="7796"/>
                  </a:cubicBezTo>
                  <a:cubicBezTo>
                    <a:pt x="19789" y="7467"/>
                    <a:pt x="19815" y="7003"/>
                    <a:pt x="19758" y="6760"/>
                  </a:cubicBezTo>
                  <a:cubicBezTo>
                    <a:pt x="19700" y="6506"/>
                    <a:pt x="19555" y="6269"/>
                    <a:pt x="19329" y="6056"/>
                  </a:cubicBezTo>
                  <a:cubicBezTo>
                    <a:pt x="19188" y="5923"/>
                    <a:pt x="18879" y="5730"/>
                    <a:pt x="18780" y="5711"/>
                  </a:cubicBezTo>
                  <a:cubicBezTo>
                    <a:pt x="18762" y="5707"/>
                    <a:pt x="18640" y="5671"/>
                    <a:pt x="18510" y="5632"/>
                  </a:cubicBezTo>
                  <a:cubicBezTo>
                    <a:pt x="18381" y="5593"/>
                    <a:pt x="18230" y="5552"/>
                    <a:pt x="18178" y="5541"/>
                  </a:cubicBezTo>
                  <a:cubicBezTo>
                    <a:pt x="18077" y="5521"/>
                    <a:pt x="18037" y="5467"/>
                    <a:pt x="18052" y="5371"/>
                  </a:cubicBezTo>
                  <a:cubicBezTo>
                    <a:pt x="18057" y="5340"/>
                    <a:pt x="18072" y="5255"/>
                    <a:pt x="18081" y="5177"/>
                  </a:cubicBezTo>
                  <a:cubicBezTo>
                    <a:pt x="18091" y="5099"/>
                    <a:pt x="18102" y="5018"/>
                    <a:pt x="18110" y="5002"/>
                  </a:cubicBezTo>
                  <a:cubicBezTo>
                    <a:pt x="18128" y="4965"/>
                    <a:pt x="18065" y="4847"/>
                    <a:pt x="18038" y="4868"/>
                  </a:cubicBezTo>
                  <a:cubicBezTo>
                    <a:pt x="18027" y="4876"/>
                    <a:pt x="18011" y="4871"/>
                    <a:pt x="18004" y="4856"/>
                  </a:cubicBezTo>
                  <a:cubicBezTo>
                    <a:pt x="17997" y="4841"/>
                    <a:pt x="17979" y="4835"/>
                    <a:pt x="17961" y="4844"/>
                  </a:cubicBezTo>
                  <a:cubicBezTo>
                    <a:pt x="17942" y="4853"/>
                    <a:pt x="17912" y="4840"/>
                    <a:pt x="17893" y="4820"/>
                  </a:cubicBezTo>
                  <a:cubicBezTo>
                    <a:pt x="17868" y="4793"/>
                    <a:pt x="17756" y="4784"/>
                    <a:pt x="17474" y="4783"/>
                  </a:cubicBezTo>
                  <a:cubicBezTo>
                    <a:pt x="17262" y="4783"/>
                    <a:pt x="17073" y="4788"/>
                    <a:pt x="17055" y="4795"/>
                  </a:cubicBezTo>
                  <a:cubicBezTo>
                    <a:pt x="17036" y="4802"/>
                    <a:pt x="17016" y="4799"/>
                    <a:pt x="17011" y="4783"/>
                  </a:cubicBezTo>
                  <a:cubicBezTo>
                    <a:pt x="16998" y="4741"/>
                    <a:pt x="17170" y="4628"/>
                    <a:pt x="17262" y="4620"/>
                  </a:cubicBezTo>
                  <a:cubicBezTo>
                    <a:pt x="17306" y="4616"/>
                    <a:pt x="17341" y="4609"/>
                    <a:pt x="17339" y="4601"/>
                  </a:cubicBezTo>
                  <a:cubicBezTo>
                    <a:pt x="17337" y="4594"/>
                    <a:pt x="17355" y="4545"/>
                    <a:pt x="17382" y="4498"/>
                  </a:cubicBezTo>
                  <a:cubicBezTo>
                    <a:pt x="17409" y="4452"/>
                    <a:pt x="17473" y="4332"/>
                    <a:pt x="17527" y="4232"/>
                  </a:cubicBezTo>
                  <a:cubicBezTo>
                    <a:pt x="17592" y="4109"/>
                    <a:pt x="17641" y="4050"/>
                    <a:pt x="17667" y="4056"/>
                  </a:cubicBezTo>
                  <a:cubicBezTo>
                    <a:pt x="17694" y="4062"/>
                    <a:pt x="17705" y="4045"/>
                    <a:pt x="17705" y="3995"/>
                  </a:cubicBezTo>
                  <a:cubicBezTo>
                    <a:pt x="17705" y="3954"/>
                    <a:pt x="17729" y="3902"/>
                    <a:pt x="17763" y="3868"/>
                  </a:cubicBezTo>
                  <a:cubicBezTo>
                    <a:pt x="17795" y="3836"/>
                    <a:pt x="17810" y="3800"/>
                    <a:pt x="17802" y="3783"/>
                  </a:cubicBezTo>
                  <a:cubicBezTo>
                    <a:pt x="17793" y="3766"/>
                    <a:pt x="17800" y="3735"/>
                    <a:pt x="17811" y="3716"/>
                  </a:cubicBezTo>
                  <a:cubicBezTo>
                    <a:pt x="17835" y="3678"/>
                    <a:pt x="17836" y="3653"/>
                    <a:pt x="17840" y="3371"/>
                  </a:cubicBezTo>
                  <a:cubicBezTo>
                    <a:pt x="17844" y="3110"/>
                    <a:pt x="17829" y="3064"/>
                    <a:pt x="17729" y="3001"/>
                  </a:cubicBezTo>
                  <a:cubicBezTo>
                    <a:pt x="17684" y="2972"/>
                    <a:pt x="17622" y="2925"/>
                    <a:pt x="17590" y="2898"/>
                  </a:cubicBezTo>
                  <a:cubicBezTo>
                    <a:pt x="17525" y="2843"/>
                    <a:pt x="17449" y="2863"/>
                    <a:pt x="17378" y="2952"/>
                  </a:cubicBezTo>
                  <a:cubicBezTo>
                    <a:pt x="17332" y="3010"/>
                    <a:pt x="17234" y="3026"/>
                    <a:pt x="17190" y="2983"/>
                  </a:cubicBezTo>
                  <a:cubicBezTo>
                    <a:pt x="17173" y="2966"/>
                    <a:pt x="17118" y="2879"/>
                    <a:pt x="17069" y="2789"/>
                  </a:cubicBezTo>
                  <a:cubicBezTo>
                    <a:pt x="17004" y="2669"/>
                    <a:pt x="16973" y="2629"/>
                    <a:pt x="16953" y="2649"/>
                  </a:cubicBezTo>
                  <a:cubicBezTo>
                    <a:pt x="16934" y="2670"/>
                    <a:pt x="16888" y="2630"/>
                    <a:pt x="16790" y="2504"/>
                  </a:cubicBezTo>
                  <a:cubicBezTo>
                    <a:pt x="16713" y="2406"/>
                    <a:pt x="16631" y="2326"/>
                    <a:pt x="16602" y="2322"/>
                  </a:cubicBezTo>
                  <a:cubicBezTo>
                    <a:pt x="16573" y="2318"/>
                    <a:pt x="16501" y="2305"/>
                    <a:pt x="16443" y="2298"/>
                  </a:cubicBezTo>
                  <a:cubicBezTo>
                    <a:pt x="16315" y="2283"/>
                    <a:pt x="16237" y="2242"/>
                    <a:pt x="16259" y="2195"/>
                  </a:cubicBezTo>
                  <a:cubicBezTo>
                    <a:pt x="16272" y="2168"/>
                    <a:pt x="16271" y="2168"/>
                    <a:pt x="16245" y="2195"/>
                  </a:cubicBezTo>
                  <a:cubicBezTo>
                    <a:pt x="16227" y="2213"/>
                    <a:pt x="16153" y="2230"/>
                    <a:pt x="16086" y="2237"/>
                  </a:cubicBezTo>
                  <a:cubicBezTo>
                    <a:pt x="16019" y="2244"/>
                    <a:pt x="15946" y="2261"/>
                    <a:pt x="15922" y="2273"/>
                  </a:cubicBezTo>
                  <a:cubicBezTo>
                    <a:pt x="15891" y="2289"/>
                    <a:pt x="15870" y="2278"/>
                    <a:pt x="15840" y="2231"/>
                  </a:cubicBezTo>
                  <a:cubicBezTo>
                    <a:pt x="15803" y="2173"/>
                    <a:pt x="15795" y="2171"/>
                    <a:pt x="15792" y="2219"/>
                  </a:cubicBezTo>
                  <a:cubicBezTo>
                    <a:pt x="15790" y="2248"/>
                    <a:pt x="15790" y="2291"/>
                    <a:pt x="15792" y="2316"/>
                  </a:cubicBezTo>
                  <a:cubicBezTo>
                    <a:pt x="15793" y="2341"/>
                    <a:pt x="15778" y="2385"/>
                    <a:pt x="15753" y="2413"/>
                  </a:cubicBezTo>
                  <a:cubicBezTo>
                    <a:pt x="15729" y="2440"/>
                    <a:pt x="15710" y="2458"/>
                    <a:pt x="15710" y="2449"/>
                  </a:cubicBezTo>
                  <a:cubicBezTo>
                    <a:pt x="15710" y="2441"/>
                    <a:pt x="15676" y="2471"/>
                    <a:pt x="15638" y="2516"/>
                  </a:cubicBezTo>
                  <a:cubicBezTo>
                    <a:pt x="15565" y="2602"/>
                    <a:pt x="15518" y="2615"/>
                    <a:pt x="15493" y="2564"/>
                  </a:cubicBezTo>
                  <a:cubicBezTo>
                    <a:pt x="15485" y="2548"/>
                    <a:pt x="15528" y="2425"/>
                    <a:pt x="15585" y="2286"/>
                  </a:cubicBezTo>
                  <a:cubicBezTo>
                    <a:pt x="15641" y="2146"/>
                    <a:pt x="15686" y="2018"/>
                    <a:pt x="15686" y="2001"/>
                  </a:cubicBezTo>
                  <a:cubicBezTo>
                    <a:pt x="15686" y="1983"/>
                    <a:pt x="15697" y="1946"/>
                    <a:pt x="15715" y="1922"/>
                  </a:cubicBezTo>
                  <a:cubicBezTo>
                    <a:pt x="15732" y="1897"/>
                    <a:pt x="15760" y="1811"/>
                    <a:pt x="15773" y="1734"/>
                  </a:cubicBezTo>
                  <a:cubicBezTo>
                    <a:pt x="15786" y="1656"/>
                    <a:pt x="15817" y="1479"/>
                    <a:pt x="15840" y="1340"/>
                  </a:cubicBezTo>
                  <a:lnTo>
                    <a:pt x="15879" y="1085"/>
                  </a:lnTo>
                  <a:lnTo>
                    <a:pt x="15811" y="1049"/>
                  </a:lnTo>
                  <a:cubicBezTo>
                    <a:pt x="15768" y="1025"/>
                    <a:pt x="15656" y="1012"/>
                    <a:pt x="15508" y="1012"/>
                  </a:cubicBezTo>
                  <a:cubicBezTo>
                    <a:pt x="15288" y="1014"/>
                    <a:pt x="15269" y="1018"/>
                    <a:pt x="15214" y="1085"/>
                  </a:cubicBezTo>
                  <a:cubicBezTo>
                    <a:pt x="15181" y="1124"/>
                    <a:pt x="15133" y="1158"/>
                    <a:pt x="15108" y="1158"/>
                  </a:cubicBezTo>
                  <a:cubicBezTo>
                    <a:pt x="15021" y="1158"/>
                    <a:pt x="14869" y="1291"/>
                    <a:pt x="14857" y="1376"/>
                  </a:cubicBezTo>
                  <a:cubicBezTo>
                    <a:pt x="14845" y="1460"/>
                    <a:pt x="14844" y="1461"/>
                    <a:pt x="14621" y="1479"/>
                  </a:cubicBezTo>
                  <a:cubicBezTo>
                    <a:pt x="14559" y="1484"/>
                    <a:pt x="14480" y="1506"/>
                    <a:pt x="14447" y="1534"/>
                  </a:cubicBezTo>
                  <a:cubicBezTo>
                    <a:pt x="14396" y="1576"/>
                    <a:pt x="14393" y="1597"/>
                    <a:pt x="14404" y="1679"/>
                  </a:cubicBezTo>
                  <a:cubicBezTo>
                    <a:pt x="14417" y="1778"/>
                    <a:pt x="14380" y="1868"/>
                    <a:pt x="14332" y="1861"/>
                  </a:cubicBezTo>
                  <a:cubicBezTo>
                    <a:pt x="14272" y="1852"/>
                    <a:pt x="14249" y="1866"/>
                    <a:pt x="14230" y="1928"/>
                  </a:cubicBezTo>
                  <a:cubicBezTo>
                    <a:pt x="14214" y="1981"/>
                    <a:pt x="14193" y="1997"/>
                    <a:pt x="14120" y="2001"/>
                  </a:cubicBezTo>
                  <a:cubicBezTo>
                    <a:pt x="14043" y="2004"/>
                    <a:pt x="14012" y="2024"/>
                    <a:pt x="13941" y="2122"/>
                  </a:cubicBezTo>
                  <a:cubicBezTo>
                    <a:pt x="13865" y="2228"/>
                    <a:pt x="13791" y="2461"/>
                    <a:pt x="13821" y="2498"/>
                  </a:cubicBezTo>
                  <a:cubicBezTo>
                    <a:pt x="13844" y="2527"/>
                    <a:pt x="13843" y="2664"/>
                    <a:pt x="13821" y="2698"/>
                  </a:cubicBezTo>
                  <a:cubicBezTo>
                    <a:pt x="13808" y="2717"/>
                    <a:pt x="13803" y="2749"/>
                    <a:pt x="13811" y="2764"/>
                  </a:cubicBezTo>
                  <a:cubicBezTo>
                    <a:pt x="13828" y="2799"/>
                    <a:pt x="13770" y="2955"/>
                    <a:pt x="13734" y="2971"/>
                  </a:cubicBezTo>
                  <a:cubicBezTo>
                    <a:pt x="13719" y="2977"/>
                    <a:pt x="13703" y="3052"/>
                    <a:pt x="13700" y="3146"/>
                  </a:cubicBezTo>
                  <a:cubicBezTo>
                    <a:pt x="13696" y="3323"/>
                    <a:pt x="13669" y="3363"/>
                    <a:pt x="13527" y="3401"/>
                  </a:cubicBezTo>
                  <a:cubicBezTo>
                    <a:pt x="13493" y="3410"/>
                    <a:pt x="13471" y="3424"/>
                    <a:pt x="13474" y="3437"/>
                  </a:cubicBezTo>
                  <a:cubicBezTo>
                    <a:pt x="13484" y="3482"/>
                    <a:pt x="13375" y="3637"/>
                    <a:pt x="13334" y="3637"/>
                  </a:cubicBezTo>
                  <a:cubicBezTo>
                    <a:pt x="13312" y="3637"/>
                    <a:pt x="13271" y="3672"/>
                    <a:pt x="13242" y="3710"/>
                  </a:cubicBezTo>
                  <a:cubicBezTo>
                    <a:pt x="13214" y="3749"/>
                    <a:pt x="13181" y="3773"/>
                    <a:pt x="13170" y="3765"/>
                  </a:cubicBezTo>
                  <a:cubicBezTo>
                    <a:pt x="13159" y="3757"/>
                    <a:pt x="13127" y="3772"/>
                    <a:pt x="13093" y="3801"/>
                  </a:cubicBezTo>
                  <a:cubicBezTo>
                    <a:pt x="13059" y="3830"/>
                    <a:pt x="13001" y="3871"/>
                    <a:pt x="12968" y="3892"/>
                  </a:cubicBezTo>
                  <a:cubicBezTo>
                    <a:pt x="12934" y="3913"/>
                    <a:pt x="12914" y="3941"/>
                    <a:pt x="12919" y="3953"/>
                  </a:cubicBezTo>
                  <a:cubicBezTo>
                    <a:pt x="12925" y="3964"/>
                    <a:pt x="12903" y="3994"/>
                    <a:pt x="12871" y="4019"/>
                  </a:cubicBezTo>
                  <a:cubicBezTo>
                    <a:pt x="12803" y="4075"/>
                    <a:pt x="12693" y="4068"/>
                    <a:pt x="12693" y="4007"/>
                  </a:cubicBezTo>
                  <a:cubicBezTo>
                    <a:pt x="12693" y="3984"/>
                    <a:pt x="12677" y="3927"/>
                    <a:pt x="12654" y="3886"/>
                  </a:cubicBezTo>
                  <a:cubicBezTo>
                    <a:pt x="12619" y="3820"/>
                    <a:pt x="12614" y="3804"/>
                    <a:pt x="12640" y="3734"/>
                  </a:cubicBezTo>
                  <a:cubicBezTo>
                    <a:pt x="12675" y="3640"/>
                    <a:pt x="12675" y="3208"/>
                    <a:pt x="12640" y="3098"/>
                  </a:cubicBezTo>
                  <a:cubicBezTo>
                    <a:pt x="12627" y="3057"/>
                    <a:pt x="12604" y="3021"/>
                    <a:pt x="12587" y="3013"/>
                  </a:cubicBezTo>
                  <a:cubicBezTo>
                    <a:pt x="12570" y="3005"/>
                    <a:pt x="12527" y="2922"/>
                    <a:pt x="12491" y="2831"/>
                  </a:cubicBezTo>
                  <a:cubicBezTo>
                    <a:pt x="12455" y="2740"/>
                    <a:pt x="12392" y="2614"/>
                    <a:pt x="12351" y="2552"/>
                  </a:cubicBezTo>
                  <a:cubicBezTo>
                    <a:pt x="12310" y="2491"/>
                    <a:pt x="12271" y="2410"/>
                    <a:pt x="12264" y="2370"/>
                  </a:cubicBezTo>
                  <a:cubicBezTo>
                    <a:pt x="12257" y="2331"/>
                    <a:pt x="12233" y="2274"/>
                    <a:pt x="12211" y="2243"/>
                  </a:cubicBezTo>
                  <a:cubicBezTo>
                    <a:pt x="12189" y="2212"/>
                    <a:pt x="12166" y="2161"/>
                    <a:pt x="12158" y="2128"/>
                  </a:cubicBezTo>
                  <a:cubicBezTo>
                    <a:pt x="12148" y="2086"/>
                    <a:pt x="12112" y="2056"/>
                    <a:pt x="12037" y="2031"/>
                  </a:cubicBezTo>
                  <a:cubicBezTo>
                    <a:pt x="11979" y="2011"/>
                    <a:pt x="11913" y="1973"/>
                    <a:pt x="11888" y="1946"/>
                  </a:cubicBezTo>
                  <a:cubicBezTo>
                    <a:pt x="11817" y="1869"/>
                    <a:pt x="11621" y="1821"/>
                    <a:pt x="11551" y="1861"/>
                  </a:cubicBezTo>
                  <a:cubicBezTo>
                    <a:pt x="11519" y="1879"/>
                    <a:pt x="11476" y="1891"/>
                    <a:pt x="11454" y="1891"/>
                  </a:cubicBezTo>
                  <a:cubicBezTo>
                    <a:pt x="11433" y="1891"/>
                    <a:pt x="11335" y="1990"/>
                    <a:pt x="11237" y="2110"/>
                  </a:cubicBezTo>
                  <a:cubicBezTo>
                    <a:pt x="11046" y="2346"/>
                    <a:pt x="11008" y="2449"/>
                    <a:pt x="11049" y="2649"/>
                  </a:cubicBezTo>
                  <a:cubicBezTo>
                    <a:pt x="11080" y="2796"/>
                    <a:pt x="11063" y="2917"/>
                    <a:pt x="11006" y="2952"/>
                  </a:cubicBezTo>
                  <a:cubicBezTo>
                    <a:pt x="10978" y="2970"/>
                    <a:pt x="10937" y="3005"/>
                    <a:pt x="10915" y="3031"/>
                  </a:cubicBezTo>
                  <a:cubicBezTo>
                    <a:pt x="10892" y="3057"/>
                    <a:pt x="10858" y="3074"/>
                    <a:pt x="10837" y="3074"/>
                  </a:cubicBezTo>
                  <a:cubicBezTo>
                    <a:pt x="10817" y="3074"/>
                    <a:pt x="10791" y="3109"/>
                    <a:pt x="10780" y="3146"/>
                  </a:cubicBezTo>
                  <a:cubicBezTo>
                    <a:pt x="10768" y="3184"/>
                    <a:pt x="10737" y="3227"/>
                    <a:pt x="10712" y="3249"/>
                  </a:cubicBezTo>
                  <a:cubicBezTo>
                    <a:pt x="10687" y="3272"/>
                    <a:pt x="10671" y="3301"/>
                    <a:pt x="10678" y="3310"/>
                  </a:cubicBezTo>
                  <a:cubicBezTo>
                    <a:pt x="10685" y="3319"/>
                    <a:pt x="10663" y="3396"/>
                    <a:pt x="10630" y="3486"/>
                  </a:cubicBezTo>
                  <a:cubicBezTo>
                    <a:pt x="10580" y="3624"/>
                    <a:pt x="10578" y="3662"/>
                    <a:pt x="10601" y="3716"/>
                  </a:cubicBezTo>
                  <a:cubicBezTo>
                    <a:pt x="10623" y="3767"/>
                    <a:pt x="10619" y="3785"/>
                    <a:pt x="10596" y="3819"/>
                  </a:cubicBezTo>
                  <a:cubicBezTo>
                    <a:pt x="10581" y="3843"/>
                    <a:pt x="10563" y="3857"/>
                    <a:pt x="10553" y="3850"/>
                  </a:cubicBezTo>
                  <a:cubicBezTo>
                    <a:pt x="10537" y="3837"/>
                    <a:pt x="9676" y="3773"/>
                    <a:pt x="9589" y="3777"/>
                  </a:cubicBezTo>
                  <a:cubicBezTo>
                    <a:pt x="9571" y="3778"/>
                    <a:pt x="9482" y="3784"/>
                    <a:pt x="9392" y="3789"/>
                  </a:cubicBezTo>
                  <a:cubicBezTo>
                    <a:pt x="9212" y="3800"/>
                    <a:pt x="9127" y="3759"/>
                    <a:pt x="9180" y="3692"/>
                  </a:cubicBezTo>
                  <a:cubicBezTo>
                    <a:pt x="9195" y="3672"/>
                    <a:pt x="9208" y="3636"/>
                    <a:pt x="9208" y="3607"/>
                  </a:cubicBezTo>
                  <a:cubicBezTo>
                    <a:pt x="9208" y="3579"/>
                    <a:pt x="9231" y="3522"/>
                    <a:pt x="9261" y="3486"/>
                  </a:cubicBezTo>
                  <a:cubicBezTo>
                    <a:pt x="9292" y="3450"/>
                    <a:pt x="9320" y="3400"/>
                    <a:pt x="9324" y="3371"/>
                  </a:cubicBezTo>
                  <a:cubicBezTo>
                    <a:pt x="9328" y="3341"/>
                    <a:pt x="9353" y="3277"/>
                    <a:pt x="9377" y="3231"/>
                  </a:cubicBezTo>
                  <a:cubicBezTo>
                    <a:pt x="9401" y="3186"/>
                    <a:pt x="9420" y="3139"/>
                    <a:pt x="9420" y="3122"/>
                  </a:cubicBezTo>
                  <a:cubicBezTo>
                    <a:pt x="9425" y="3052"/>
                    <a:pt x="9502" y="2876"/>
                    <a:pt x="9522" y="2892"/>
                  </a:cubicBezTo>
                  <a:cubicBezTo>
                    <a:pt x="9534" y="2901"/>
                    <a:pt x="9546" y="2891"/>
                    <a:pt x="9546" y="2868"/>
                  </a:cubicBezTo>
                  <a:cubicBezTo>
                    <a:pt x="9546" y="2844"/>
                    <a:pt x="9563" y="2811"/>
                    <a:pt x="9584" y="2795"/>
                  </a:cubicBezTo>
                  <a:cubicBezTo>
                    <a:pt x="9606" y="2779"/>
                    <a:pt x="9614" y="2765"/>
                    <a:pt x="9604" y="2764"/>
                  </a:cubicBezTo>
                  <a:cubicBezTo>
                    <a:pt x="9593" y="2764"/>
                    <a:pt x="9595" y="2749"/>
                    <a:pt x="9608" y="2728"/>
                  </a:cubicBezTo>
                  <a:cubicBezTo>
                    <a:pt x="9622" y="2708"/>
                    <a:pt x="9647" y="2595"/>
                    <a:pt x="9661" y="2480"/>
                  </a:cubicBezTo>
                  <a:cubicBezTo>
                    <a:pt x="9676" y="2363"/>
                    <a:pt x="9700" y="2257"/>
                    <a:pt x="9719" y="2237"/>
                  </a:cubicBezTo>
                  <a:cubicBezTo>
                    <a:pt x="9750" y="2206"/>
                    <a:pt x="9750" y="2201"/>
                    <a:pt x="9719" y="2201"/>
                  </a:cubicBezTo>
                  <a:cubicBezTo>
                    <a:pt x="9664" y="2201"/>
                    <a:pt x="9619" y="2115"/>
                    <a:pt x="9604" y="1976"/>
                  </a:cubicBezTo>
                  <a:cubicBezTo>
                    <a:pt x="9586" y="1820"/>
                    <a:pt x="9612" y="1699"/>
                    <a:pt x="9681" y="1667"/>
                  </a:cubicBezTo>
                  <a:cubicBezTo>
                    <a:pt x="9724" y="1647"/>
                    <a:pt x="9736" y="1621"/>
                    <a:pt x="9739" y="1491"/>
                  </a:cubicBezTo>
                  <a:cubicBezTo>
                    <a:pt x="9744" y="1240"/>
                    <a:pt x="9772" y="947"/>
                    <a:pt x="9796" y="909"/>
                  </a:cubicBezTo>
                  <a:cubicBezTo>
                    <a:pt x="9812" y="884"/>
                    <a:pt x="9811" y="859"/>
                    <a:pt x="9787" y="824"/>
                  </a:cubicBezTo>
                  <a:cubicBezTo>
                    <a:pt x="9768" y="798"/>
                    <a:pt x="9743" y="748"/>
                    <a:pt x="9734" y="709"/>
                  </a:cubicBezTo>
                  <a:cubicBezTo>
                    <a:pt x="9714" y="626"/>
                    <a:pt x="9598" y="479"/>
                    <a:pt x="9551" y="479"/>
                  </a:cubicBezTo>
                  <a:cubicBezTo>
                    <a:pt x="9532" y="479"/>
                    <a:pt x="9491" y="452"/>
                    <a:pt x="9454" y="418"/>
                  </a:cubicBezTo>
                  <a:cubicBezTo>
                    <a:pt x="9399" y="366"/>
                    <a:pt x="9387" y="338"/>
                    <a:pt x="9387" y="236"/>
                  </a:cubicBezTo>
                  <a:cubicBezTo>
                    <a:pt x="9387" y="95"/>
                    <a:pt x="9377" y="94"/>
                    <a:pt x="9180" y="164"/>
                  </a:cubicBezTo>
                  <a:cubicBezTo>
                    <a:pt x="9049" y="210"/>
                    <a:pt x="9052" y="208"/>
                    <a:pt x="8939" y="133"/>
                  </a:cubicBezTo>
                  <a:cubicBezTo>
                    <a:pt x="8876" y="92"/>
                    <a:pt x="8815" y="64"/>
                    <a:pt x="8804" y="73"/>
                  </a:cubicBezTo>
                  <a:cubicBezTo>
                    <a:pt x="8792" y="81"/>
                    <a:pt x="8777" y="73"/>
                    <a:pt x="8770" y="48"/>
                  </a:cubicBezTo>
                  <a:cubicBezTo>
                    <a:pt x="8760" y="18"/>
                    <a:pt x="8643" y="1"/>
                    <a:pt x="8519" y="0"/>
                  </a:cubicBezTo>
                  <a:close/>
                  <a:moveTo>
                    <a:pt x="5946" y="170"/>
                  </a:moveTo>
                  <a:cubicBezTo>
                    <a:pt x="5928" y="169"/>
                    <a:pt x="5912" y="178"/>
                    <a:pt x="5912" y="194"/>
                  </a:cubicBezTo>
                  <a:cubicBezTo>
                    <a:pt x="5912" y="206"/>
                    <a:pt x="5935" y="216"/>
                    <a:pt x="5960" y="218"/>
                  </a:cubicBezTo>
                  <a:cubicBezTo>
                    <a:pt x="5985" y="221"/>
                    <a:pt x="5996" y="215"/>
                    <a:pt x="5989" y="200"/>
                  </a:cubicBezTo>
                  <a:cubicBezTo>
                    <a:pt x="5981" y="184"/>
                    <a:pt x="5963" y="171"/>
                    <a:pt x="5946" y="170"/>
                  </a:cubicBezTo>
                  <a:close/>
                  <a:moveTo>
                    <a:pt x="10755" y="2849"/>
                  </a:moveTo>
                  <a:cubicBezTo>
                    <a:pt x="10731" y="2849"/>
                    <a:pt x="10707" y="2860"/>
                    <a:pt x="10707" y="2874"/>
                  </a:cubicBezTo>
                  <a:cubicBezTo>
                    <a:pt x="10707" y="2888"/>
                    <a:pt x="10731" y="2894"/>
                    <a:pt x="10755" y="2886"/>
                  </a:cubicBezTo>
                  <a:cubicBezTo>
                    <a:pt x="10780" y="2878"/>
                    <a:pt x="10799" y="2867"/>
                    <a:pt x="10799" y="2861"/>
                  </a:cubicBezTo>
                  <a:cubicBezTo>
                    <a:pt x="10799" y="2856"/>
                    <a:pt x="10780" y="2849"/>
                    <a:pt x="10755" y="2849"/>
                  </a:cubicBezTo>
                  <a:close/>
                  <a:moveTo>
                    <a:pt x="4924" y="5244"/>
                  </a:moveTo>
                  <a:cubicBezTo>
                    <a:pt x="4911" y="5244"/>
                    <a:pt x="4907" y="5259"/>
                    <a:pt x="4914" y="5274"/>
                  </a:cubicBezTo>
                  <a:cubicBezTo>
                    <a:pt x="4922" y="5290"/>
                    <a:pt x="4933" y="5305"/>
                    <a:pt x="4938" y="5305"/>
                  </a:cubicBezTo>
                  <a:cubicBezTo>
                    <a:pt x="4944" y="5305"/>
                    <a:pt x="4948" y="5290"/>
                    <a:pt x="4948" y="5274"/>
                  </a:cubicBezTo>
                  <a:cubicBezTo>
                    <a:pt x="4948" y="5259"/>
                    <a:pt x="4937" y="5244"/>
                    <a:pt x="4924" y="5244"/>
                  </a:cubicBezTo>
                  <a:close/>
                  <a:moveTo>
                    <a:pt x="17778" y="19436"/>
                  </a:moveTo>
                  <a:cubicBezTo>
                    <a:pt x="17756" y="19444"/>
                    <a:pt x="17773" y="19455"/>
                    <a:pt x="17816" y="19455"/>
                  </a:cubicBezTo>
                  <a:cubicBezTo>
                    <a:pt x="17859" y="19455"/>
                    <a:pt x="17876" y="19444"/>
                    <a:pt x="17855" y="19436"/>
                  </a:cubicBezTo>
                  <a:cubicBezTo>
                    <a:pt x="17833" y="19429"/>
                    <a:pt x="17799" y="19429"/>
                    <a:pt x="17778" y="19436"/>
                  </a:cubicBezTo>
                  <a:close/>
                  <a:moveTo>
                    <a:pt x="19566" y="19709"/>
                  </a:moveTo>
                  <a:cubicBezTo>
                    <a:pt x="19564" y="19711"/>
                    <a:pt x="19571" y="19723"/>
                    <a:pt x="19585" y="19746"/>
                  </a:cubicBezTo>
                  <a:cubicBezTo>
                    <a:pt x="19614" y="19793"/>
                    <a:pt x="19628" y="19811"/>
                    <a:pt x="19628" y="19788"/>
                  </a:cubicBezTo>
                  <a:cubicBezTo>
                    <a:pt x="19628" y="19782"/>
                    <a:pt x="19611" y="19755"/>
                    <a:pt x="19590" y="19733"/>
                  </a:cubicBezTo>
                  <a:cubicBezTo>
                    <a:pt x="19572" y="19716"/>
                    <a:pt x="19567" y="19708"/>
                    <a:pt x="19566" y="19709"/>
                  </a:cubicBezTo>
                  <a:close/>
                  <a:moveTo>
                    <a:pt x="18611" y="19746"/>
                  </a:moveTo>
                  <a:cubicBezTo>
                    <a:pt x="18609" y="19751"/>
                    <a:pt x="18596" y="19777"/>
                    <a:pt x="18578" y="19806"/>
                  </a:cubicBezTo>
                  <a:cubicBezTo>
                    <a:pt x="18547" y="19857"/>
                    <a:pt x="18546" y="19861"/>
                    <a:pt x="18592" y="19824"/>
                  </a:cubicBezTo>
                  <a:cubicBezTo>
                    <a:pt x="18619" y="19803"/>
                    <a:pt x="18637" y="19771"/>
                    <a:pt x="18631" y="19758"/>
                  </a:cubicBezTo>
                  <a:cubicBezTo>
                    <a:pt x="18624" y="19744"/>
                    <a:pt x="18614" y="19741"/>
                    <a:pt x="18611" y="19746"/>
                  </a:cubicBezTo>
                  <a:close/>
                  <a:moveTo>
                    <a:pt x="18703" y="19824"/>
                  </a:moveTo>
                  <a:cubicBezTo>
                    <a:pt x="18692" y="19824"/>
                    <a:pt x="18700" y="19848"/>
                    <a:pt x="18722" y="19879"/>
                  </a:cubicBezTo>
                  <a:cubicBezTo>
                    <a:pt x="18745" y="19910"/>
                    <a:pt x="18766" y="19940"/>
                    <a:pt x="18770" y="19940"/>
                  </a:cubicBezTo>
                  <a:cubicBezTo>
                    <a:pt x="18775" y="19940"/>
                    <a:pt x="18767" y="19910"/>
                    <a:pt x="18751" y="19879"/>
                  </a:cubicBezTo>
                  <a:cubicBezTo>
                    <a:pt x="18736" y="19848"/>
                    <a:pt x="18714" y="19824"/>
                    <a:pt x="18703" y="19824"/>
                  </a:cubicBezTo>
                  <a:close/>
                  <a:moveTo>
                    <a:pt x="18067" y="20703"/>
                  </a:moveTo>
                  <a:cubicBezTo>
                    <a:pt x="18028" y="20697"/>
                    <a:pt x="18019" y="20706"/>
                    <a:pt x="18019" y="20752"/>
                  </a:cubicBezTo>
                  <a:cubicBezTo>
                    <a:pt x="18019" y="20798"/>
                    <a:pt x="18028" y="20813"/>
                    <a:pt x="18067" y="20807"/>
                  </a:cubicBezTo>
                  <a:cubicBezTo>
                    <a:pt x="18094" y="20802"/>
                    <a:pt x="18120" y="20775"/>
                    <a:pt x="18120" y="20752"/>
                  </a:cubicBezTo>
                  <a:cubicBezTo>
                    <a:pt x="18120" y="20729"/>
                    <a:pt x="18094" y="20708"/>
                    <a:pt x="18067" y="20703"/>
                  </a:cubicBezTo>
                  <a:close/>
                  <a:moveTo>
                    <a:pt x="20028" y="20752"/>
                  </a:moveTo>
                  <a:lnTo>
                    <a:pt x="20043" y="20928"/>
                  </a:lnTo>
                  <a:cubicBezTo>
                    <a:pt x="20051" y="21023"/>
                    <a:pt x="20057" y="21200"/>
                    <a:pt x="20057" y="21322"/>
                  </a:cubicBezTo>
                  <a:lnTo>
                    <a:pt x="20057" y="21546"/>
                  </a:lnTo>
                  <a:lnTo>
                    <a:pt x="20226" y="21546"/>
                  </a:lnTo>
                  <a:cubicBezTo>
                    <a:pt x="20358" y="21546"/>
                    <a:pt x="20395" y="21536"/>
                    <a:pt x="20395" y="21504"/>
                  </a:cubicBezTo>
                  <a:cubicBezTo>
                    <a:pt x="20395" y="21474"/>
                    <a:pt x="20359" y="21461"/>
                    <a:pt x="20274" y="21455"/>
                  </a:cubicBezTo>
                  <a:lnTo>
                    <a:pt x="20158" y="21443"/>
                  </a:lnTo>
                  <a:lnTo>
                    <a:pt x="20158" y="21322"/>
                  </a:lnTo>
                  <a:lnTo>
                    <a:pt x="20158" y="21195"/>
                  </a:lnTo>
                  <a:lnTo>
                    <a:pt x="20264" y="21182"/>
                  </a:lnTo>
                  <a:cubicBezTo>
                    <a:pt x="20337" y="21177"/>
                    <a:pt x="20370" y="21161"/>
                    <a:pt x="20370" y="21134"/>
                  </a:cubicBezTo>
                  <a:cubicBezTo>
                    <a:pt x="20370" y="21107"/>
                    <a:pt x="20337" y="21091"/>
                    <a:pt x="20264" y="21085"/>
                  </a:cubicBezTo>
                  <a:lnTo>
                    <a:pt x="20158" y="21079"/>
                  </a:lnTo>
                  <a:lnTo>
                    <a:pt x="20158" y="20964"/>
                  </a:lnTo>
                  <a:lnTo>
                    <a:pt x="20158" y="20855"/>
                  </a:lnTo>
                  <a:lnTo>
                    <a:pt x="20274" y="20843"/>
                  </a:lnTo>
                  <a:cubicBezTo>
                    <a:pt x="20359" y="20837"/>
                    <a:pt x="20395" y="20824"/>
                    <a:pt x="20395" y="20794"/>
                  </a:cubicBezTo>
                  <a:cubicBezTo>
                    <a:pt x="20395" y="20762"/>
                    <a:pt x="20356" y="20752"/>
                    <a:pt x="20211" y="20752"/>
                  </a:cubicBezTo>
                  <a:lnTo>
                    <a:pt x="20028" y="20752"/>
                  </a:lnTo>
                  <a:close/>
                  <a:moveTo>
                    <a:pt x="20592" y="20752"/>
                  </a:moveTo>
                  <a:lnTo>
                    <a:pt x="20592" y="21152"/>
                  </a:lnTo>
                  <a:lnTo>
                    <a:pt x="20592" y="21546"/>
                  </a:lnTo>
                  <a:lnTo>
                    <a:pt x="20761" y="21546"/>
                  </a:lnTo>
                  <a:cubicBezTo>
                    <a:pt x="20893" y="21546"/>
                    <a:pt x="20930" y="21536"/>
                    <a:pt x="20930" y="21504"/>
                  </a:cubicBezTo>
                  <a:cubicBezTo>
                    <a:pt x="20930" y="21474"/>
                    <a:pt x="20899" y="21461"/>
                    <a:pt x="20814" y="21455"/>
                  </a:cubicBezTo>
                  <a:lnTo>
                    <a:pt x="20693" y="21443"/>
                  </a:lnTo>
                  <a:lnTo>
                    <a:pt x="20693" y="21322"/>
                  </a:lnTo>
                  <a:lnTo>
                    <a:pt x="20693" y="21195"/>
                  </a:lnTo>
                  <a:lnTo>
                    <a:pt x="20799" y="21182"/>
                  </a:lnTo>
                  <a:cubicBezTo>
                    <a:pt x="20872" y="21177"/>
                    <a:pt x="20910" y="21161"/>
                    <a:pt x="20910" y="21134"/>
                  </a:cubicBezTo>
                  <a:cubicBezTo>
                    <a:pt x="20910" y="21107"/>
                    <a:pt x="20872" y="21091"/>
                    <a:pt x="20799" y="21085"/>
                  </a:cubicBezTo>
                  <a:lnTo>
                    <a:pt x="20693" y="21079"/>
                  </a:lnTo>
                  <a:lnTo>
                    <a:pt x="20693" y="20964"/>
                  </a:lnTo>
                  <a:lnTo>
                    <a:pt x="20693" y="20855"/>
                  </a:lnTo>
                  <a:lnTo>
                    <a:pt x="20814" y="20843"/>
                  </a:lnTo>
                  <a:cubicBezTo>
                    <a:pt x="20899" y="20837"/>
                    <a:pt x="20930" y="20824"/>
                    <a:pt x="20930" y="20794"/>
                  </a:cubicBezTo>
                  <a:cubicBezTo>
                    <a:pt x="20930" y="20762"/>
                    <a:pt x="20893" y="20752"/>
                    <a:pt x="20761" y="20752"/>
                  </a:cubicBezTo>
                  <a:lnTo>
                    <a:pt x="20592" y="20752"/>
                  </a:lnTo>
                  <a:close/>
                  <a:moveTo>
                    <a:pt x="21175" y="20752"/>
                  </a:moveTo>
                  <a:cubicBezTo>
                    <a:pt x="21133" y="20752"/>
                    <a:pt x="21132" y="20776"/>
                    <a:pt x="21132" y="21152"/>
                  </a:cubicBezTo>
                  <a:cubicBezTo>
                    <a:pt x="21132" y="21528"/>
                    <a:pt x="21133" y="21546"/>
                    <a:pt x="21175" y="21546"/>
                  </a:cubicBezTo>
                  <a:cubicBezTo>
                    <a:pt x="21214" y="21546"/>
                    <a:pt x="21224" y="21528"/>
                    <a:pt x="21224" y="21407"/>
                  </a:cubicBezTo>
                  <a:cubicBezTo>
                    <a:pt x="21224" y="21320"/>
                    <a:pt x="21228" y="21280"/>
                    <a:pt x="21248" y="21255"/>
                  </a:cubicBezTo>
                  <a:cubicBezTo>
                    <a:pt x="21241" y="21251"/>
                    <a:pt x="21238" y="21242"/>
                    <a:pt x="21233" y="21225"/>
                  </a:cubicBezTo>
                  <a:cubicBezTo>
                    <a:pt x="21225" y="21198"/>
                    <a:pt x="21229" y="21157"/>
                    <a:pt x="21243" y="21140"/>
                  </a:cubicBezTo>
                  <a:cubicBezTo>
                    <a:pt x="21261" y="21117"/>
                    <a:pt x="21271" y="21123"/>
                    <a:pt x="21281" y="21158"/>
                  </a:cubicBezTo>
                  <a:cubicBezTo>
                    <a:pt x="21289" y="21182"/>
                    <a:pt x="21282" y="21212"/>
                    <a:pt x="21272" y="21231"/>
                  </a:cubicBezTo>
                  <a:cubicBezTo>
                    <a:pt x="21315" y="21207"/>
                    <a:pt x="21345" y="21246"/>
                    <a:pt x="21416" y="21437"/>
                  </a:cubicBezTo>
                  <a:cubicBezTo>
                    <a:pt x="21444" y="21512"/>
                    <a:pt x="21471" y="21546"/>
                    <a:pt x="21513" y="21552"/>
                  </a:cubicBezTo>
                  <a:cubicBezTo>
                    <a:pt x="21545" y="21557"/>
                    <a:pt x="21571" y="21555"/>
                    <a:pt x="21575" y="21552"/>
                  </a:cubicBezTo>
                  <a:cubicBezTo>
                    <a:pt x="21580" y="21549"/>
                    <a:pt x="21544" y="21459"/>
                    <a:pt x="21493" y="21352"/>
                  </a:cubicBezTo>
                  <a:cubicBezTo>
                    <a:pt x="21443" y="21245"/>
                    <a:pt x="21402" y="21147"/>
                    <a:pt x="21402" y="21128"/>
                  </a:cubicBezTo>
                  <a:cubicBezTo>
                    <a:pt x="21402" y="21109"/>
                    <a:pt x="21443" y="21015"/>
                    <a:pt x="21493" y="20922"/>
                  </a:cubicBezTo>
                  <a:lnTo>
                    <a:pt x="21585" y="20752"/>
                  </a:lnTo>
                  <a:lnTo>
                    <a:pt x="21522" y="20758"/>
                  </a:lnTo>
                  <a:cubicBezTo>
                    <a:pt x="21473" y="20765"/>
                    <a:pt x="21437" y="20810"/>
                    <a:pt x="21358" y="20958"/>
                  </a:cubicBezTo>
                  <a:cubicBezTo>
                    <a:pt x="21304" y="21062"/>
                    <a:pt x="21253" y="21142"/>
                    <a:pt x="21243" y="21134"/>
                  </a:cubicBezTo>
                  <a:cubicBezTo>
                    <a:pt x="21232" y="21126"/>
                    <a:pt x="21224" y="21034"/>
                    <a:pt x="21224" y="20934"/>
                  </a:cubicBezTo>
                  <a:cubicBezTo>
                    <a:pt x="21224" y="20771"/>
                    <a:pt x="21216" y="20752"/>
                    <a:pt x="21175" y="20752"/>
                  </a:cubicBezTo>
                  <a:close/>
                  <a:moveTo>
                    <a:pt x="19725" y="20758"/>
                  </a:moveTo>
                  <a:cubicBezTo>
                    <a:pt x="19639" y="20751"/>
                    <a:pt x="19515" y="20768"/>
                    <a:pt x="19460" y="20800"/>
                  </a:cubicBezTo>
                  <a:cubicBezTo>
                    <a:pt x="19271" y="20913"/>
                    <a:pt x="19273" y="21407"/>
                    <a:pt x="19460" y="21528"/>
                  </a:cubicBezTo>
                  <a:cubicBezTo>
                    <a:pt x="19513" y="21563"/>
                    <a:pt x="19568" y="21568"/>
                    <a:pt x="19676" y="21558"/>
                  </a:cubicBezTo>
                  <a:cubicBezTo>
                    <a:pt x="19757" y="21551"/>
                    <a:pt x="19823" y="21546"/>
                    <a:pt x="19826" y="21546"/>
                  </a:cubicBezTo>
                  <a:cubicBezTo>
                    <a:pt x="19829" y="21546"/>
                    <a:pt x="19831" y="21453"/>
                    <a:pt x="19831" y="21340"/>
                  </a:cubicBezTo>
                  <a:lnTo>
                    <a:pt x="19831" y="21134"/>
                  </a:lnTo>
                  <a:lnTo>
                    <a:pt x="19720" y="21134"/>
                  </a:lnTo>
                  <a:cubicBezTo>
                    <a:pt x="19626" y="21132"/>
                    <a:pt x="19609" y="21140"/>
                    <a:pt x="19609" y="21182"/>
                  </a:cubicBezTo>
                  <a:cubicBezTo>
                    <a:pt x="19609" y="21217"/>
                    <a:pt x="19630" y="21231"/>
                    <a:pt x="19672" y="21237"/>
                  </a:cubicBezTo>
                  <a:cubicBezTo>
                    <a:pt x="19722" y="21244"/>
                    <a:pt x="19734" y="21263"/>
                    <a:pt x="19739" y="21334"/>
                  </a:cubicBezTo>
                  <a:cubicBezTo>
                    <a:pt x="19748" y="21449"/>
                    <a:pt x="19698" y="21503"/>
                    <a:pt x="19599" y="21479"/>
                  </a:cubicBezTo>
                  <a:cubicBezTo>
                    <a:pt x="19491" y="21454"/>
                    <a:pt x="19447" y="21370"/>
                    <a:pt x="19435" y="21195"/>
                  </a:cubicBezTo>
                  <a:cubicBezTo>
                    <a:pt x="19426" y="21056"/>
                    <a:pt x="19430" y="21038"/>
                    <a:pt x="19498" y="20940"/>
                  </a:cubicBezTo>
                  <a:cubicBezTo>
                    <a:pt x="19570" y="20837"/>
                    <a:pt x="19578" y="20834"/>
                    <a:pt x="19691" y="20849"/>
                  </a:cubicBezTo>
                  <a:cubicBezTo>
                    <a:pt x="19777" y="20860"/>
                    <a:pt x="19808" y="20852"/>
                    <a:pt x="19816" y="20825"/>
                  </a:cubicBezTo>
                  <a:cubicBezTo>
                    <a:pt x="19823" y="20804"/>
                    <a:pt x="19816" y="20779"/>
                    <a:pt x="19797" y="20770"/>
                  </a:cubicBezTo>
                  <a:cubicBezTo>
                    <a:pt x="19780" y="20762"/>
                    <a:pt x="19753" y="20760"/>
                    <a:pt x="19725" y="20758"/>
                  </a:cubicBezTo>
                  <a:close/>
                  <a:moveTo>
                    <a:pt x="17190" y="20952"/>
                  </a:moveTo>
                  <a:cubicBezTo>
                    <a:pt x="17175" y="20958"/>
                    <a:pt x="17192" y="21037"/>
                    <a:pt x="17228" y="21201"/>
                  </a:cubicBezTo>
                  <a:cubicBezTo>
                    <a:pt x="17234" y="21189"/>
                    <a:pt x="17234" y="21178"/>
                    <a:pt x="17243" y="21164"/>
                  </a:cubicBezTo>
                  <a:cubicBezTo>
                    <a:pt x="17259" y="21138"/>
                    <a:pt x="17277" y="21125"/>
                    <a:pt x="17291" y="21116"/>
                  </a:cubicBezTo>
                  <a:cubicBezTo>
                    <a:pt x="17272" y="20989"/>
                    <a:pt x="17258" y="20952"/>
                    <a:pt x="17218" y="20952"/>
                  </a:cubicBezTo>
                  <a:cubicBezTo>
                    <a:pt x="17204" y="20952"/>
                    <a:pt x="17196" y="20949"/>
                    <a:pt x="17190" y="20952"/>
                  </a:cubicBezTo>
                  <a:close/>
                  <a:moveTo>
                    <a:pt x="17840" y="20952"/>
                  </a:moveTo>
                  <a:cubicBezTo>
                    <a:pt x="17803" y="20952"/>
                    <a:pt x="17792" y="20984"/>
                    <a:pt x="17763" y="21146"/>
                  </a:cubicBezTo>
                  <a:cubicBezTo>
                    <a:pt x="17744" y="21254"/>
                    <a:pt x="17725" y="21365"/>
                    <a:pt x="17725" y="21389"/>
                  </a:cubicBezTo>
                  <a:cubicBezTo>
                    <a:pt x="17725" y="21444"/>
                    <a:pt x="17683" y="21472"/>
                    <a:pt x="17672" y="21425"/>
                  </a:cubicBezTo>
                  <a:cubicBezTo>
                    <a:pt x="17666" y="21405"/>
                    <a:pt x="17644" y="21291"/>
                    <a:pt x="17623" y="21170"/>
                  </a:cubicBezTo>
                  <a:cubicBezTo>
                    <a:pt x="17588" y="20958"/>
                    <a:pt x="17584" y="20950"/>
                    <a:pt x="17527" y="20958"/>
                  </a:cubicBezTo>
                  <a:cubicBezTo>
                    <a:pt x="17512" y="20960"/>
                    <a:pt x="17503" y="20963"/>
                    <a:pt x="17493" y="20970"/>
                  </a:cubicBezTo>
                  <a:cubicBezTo>
                    <a:pt x="17512" y="20966"/>
                    <a:pt x="17530" y="20988"/>
                    <a:pt x="17532" y="21043"/>
                  </a:cubicBezTo>
                  <a:cubicBezTo>
                    <a:pt x="17532" y="21046"/>
                    <a:pt x="17532" y="21052"/>
                    <a:pt x="17532" y="21055"/>
                  </a:cubicBezTo>
                  <a:cubicBezTo>
                    <a:pt x="17535" y="21054"/>
                    <a:pt x="17538" y="21050"/>
                    <a:pt x="17541" y="21055"/>
                  </a:cubicBezTo>
                  <a:cubicBezTo>
                    <a:pt x="17551" y="21069"/>
                    <a:pt x="17578" y="21190"/>
                    <a:pt x="17599" y="21322"/>
                  </a:cubicBezTo>
                  <a:cubicBezTo>
                    <a:pt x="17637" y="21553"/>
                    <a:pt x="17643" y="21561"/>
                    <a:pt x="17700" y="21558"/>
                  </a:cubicBezTo>
                  <a:cubicBezTo>
                    <a:pt x="17755" y="21555"/>
                    <a:pt x="17761" y="21533"/>
                    <a:pt x="17806" y="21328"/>
                  </a:cubicBezTo>
                  <a:cubicBezTo>
                    <a:pt x="17890" y="20954"/>
                    <a:pt x="17891" y="20952"/>
                    <a:pt x="17840" y="20952"/>
                  </a:cubicBezTo>
                  <a:close/>
                  <a:moveTo>
                    <a:pt x="18062" y="20952"/>
                  </a:moveTo>
                  <a:cubicBezTo>
                    <a:pt x="18020" y="20952"/>
                    <a:pt x="18019" y="20970"/>
                    <a:pt x="18019" y="21243"/>
                  </a:cubicBezTo>
                  <a:cubicBezTo>
                    <a:pt x="18019" y="21403"/>
                    <a:pt x="18021" y="21543"/>
                    <a:pt x="18028" y="21552"/>
                  </a:cubicBezTo>
                  <a:cubicBezTo>
                    <a:pt x="18036" y="21562"/>
                    <a:pt x="18059" y="21561"/>
                    <a:pt x="18076" y="21552"/>
                  </a:cubicBezTo>
                  <a:cubicBezTo>
                    <a:pt x="18101" y="21541"/>
                    <a:pt x="18105" y="21468"/>
                    <a:pt x="18105" y="21243"/>
                  </a:cubicBezTo>
                  <a:cubicBezTo>
                    <a:pt x="18105" y="20969"/>
                    <a:pt x="18104" y="20952"/>
                    <a:pt x="18062" y="20952"/>
                  </a:cubicBezTo>
                  <a:close/>
                  <a:moveTo>
                    <a:pt x="18457" y="20952"/>
                  </a:moveTo>
                  <a:cubicBezTo>
                    <a:pt x="18339" y="20951"/>
                    <a:pt x="18283" y="20993"/>
                    <a:pt x="18284" y="21085"/>
                  </a:cubicBezTo>
                  <a:cubicBezTo>
                    <a:pt x="18284" y="21183"/>
                    <a:pt x="18302" y="21214"/>
                    <a:pt x="18385" y="21267"/>
                  </a:cubicBezTo>
                  <a:cubicBezTo>
                    <a:pt x="18422" y="21291"/>
                    <a:pt x="18473" y="21339"/>
                    <a:pt x="18496" y="21370"/>
                  </a:cubicBezTo>
                  <a:cubicBezTo>
                    <a:pt x="18535" y="21425"/>
                    <a:pt x="18532" y="21427"/>
                    <a:pt x="18486" y="21467"/>
                  </a:cubicBezTo>
                  <a:cubicBezTo>
                    <a:pt x="18452" y="21497"/>
                    <a:pt x="18416" y="21501"/>
                    <a:pt x="18361" y="21486"/>
                  </a:cubicBezTo>
                  <a:cubicBezTo>
                    <a:pt x="18303" y="21469"/>
                    <a:pt x="18284" y="21476"/>
                    <a:pt x="18284" y="21504"/>
                  </a:cubicBezTo>
                  <a:cubicBezTo>
                    <a:pt x="18284" y="21524"/>
                    <a:pt x="18297" y="21544"/>
                    <a:pt x="18313" y="21552"/>
                  </a:cubicBezTo>
                  <a:cubicBezTo>
                    <a:pt x="18364" y="21578"/>
                    <a:pt x="18483" y="21572"/>
                    <a:pt x="18539" y="21540"/>
                  </a:cubicBezTo>
                  <a:cubicBezTo>
                    <a:pt x="18611" y="21499"/>
                    <a:pt x="18633" y="21392"/>
                    <a:pt x="18587" y="21304"/>
                  </a:cubicBezTo>
                  <a:cubicBezTo>
                    <a:pt x="18568" y="21267"/>
                    <a:pt x="18537" y="21237"/>
                    <a:pt x="18520" y="21237"/>
                  </a:cubicBezTo>
                  <a:cubicBezTo>
                    <a:pt x="18502" y="21237"/>
                    <a:pt x="18463" y="21203"/>
                    <a:pt x="18428" y="21164"/>
                  </a:cubicBezTo>
                  <a:cubicBezTo>
                    <a:pt x="18368" y="21097"/>
                    <a:pt x="18365" y="21093"/>
                    <a:pt x="18404" y="21055"/>
                  </a:cubicBezTo>
                  <a:cubicBezTo>
                    <a:pt x="18433" y="21027"/>
                    <a:pt x="18464" y="21020"/>
                    <a:pt x="18510" y="21037"/>
                  </a:cubicBezTo>
                  <a:cubicBezTo>
                    <a:pt x="18551" y="21052"/>
                    <a:pt x="18583" y="21049"/>
                    <a:pt x="18592" y="21031"/>
                  </a:cubicBezTo>
                  <a:cubicBezTo>
                    <a:pt x="18614" y="20987"/>
                    <a:pt x="18553" y="20953"/>
                    <a:pt x="18457" y="20952"/>
                  </a:cubicBezTo>
                  <a:close/>
                  <a:moveTo>
                    <a:pt x="18987" y="20952"/>
                  </a:moveTo>
                  <a:cubicBezTo>
                    <a:pt x="18915" y="20946"/>
                    <a:pt x="18855" y="20973"/>
                    <a:pt x="18814" y="21025"/>
                  </a:cubicBezTo>
                  <a:cubicBezTo>
                    <a:pt x="18768" y="21083"/>
                    <a:pt x="18756" y="21117"/>
                    <a:pt x="18756" y="21255"/>
                  </a:cubicBezTo>
                  <a:cubicBezTo>
                    <a:pt x="18756" y="21423"/>
                    <a:pt x="18795" y="21508"/>
                    <a:pt x="18891" y="21552"/>
                  </a:cubicBezTo>
                  <a:cubicBezTo>
                    <a:pt x="18977" y="21592"/>
                    <a:pt x="19137" y="21561"/>
                    <a:pt x="19137" y="21504"/>
                  </a:cubicBezTo>
                  <a:cubicBezTo>
                    <a:pt x="19137" y="21482"/>
                    <a:pt x="19112" y="21472"/>
                    <a:pt x="19069" y="21479"/>
                  </a:cubicBezTo>
                  <a:cubicBezTo>
                    <a:pt x="18970" y="21498"/>
                    <a:pt x="18893" y="21465"/>
                    <a:pt x="18872" y="21395"/>
                  </a:cubicBezTo>
                  <a:cubicBezTo>
                    <a:pt x="18842" y="21296"/>
                    <a:pt x="18879" y="21261"/>
                    <a:pt x="19026" y="21261"/>
                  </a:cubicBezTo>
                  <a:cubicBezTo>
                    <a:pt x="19151" y="21261"/>
                    <a:pt x="19161" y="21260"/>
                    <a:pt x="19161" y="21195"/>
                  </a:cubicBezTo>
                  <a:cubicBezTo>
                    <a:pt x="19161" y="21090"/>
                    <a:pt x="19113" y="20988"/>
                    <a:pt x="19060" y="20970"/>
                  </a:cubicBezTo>
                  <a:cubicBezTo>
                    <a:pt x="19033" y="20961"/>
                    <a:pt x="19011" y="20954"/>
                    <a:pt x="18987" y="2095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43" name="Rectangle"/>
            <p:cNvSpPr/>
            <p:nvPr/>
          </p:nvSpPr>
          <p:spPr>
            <a:xfrm>
              <a:off x="1401091" y="1358020"/>
              <a:ext cx="516860" cy="119081"/>
            </a:xfrm>
            <a:prstGeom prst="rect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pic>
        <p:nvPicPr>
          <p:cNvPr id="745" name="chocolate240.tiff" descr="chocolate240.tiff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61690" y="2395697"/>
            <a:ext cx="1186258" cy="949006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peetsey"/>
          <p:cNvSpPr txBox="1"/>
          <p:nvPr/>
        </p:nvSpPr>
        <p:spPr>
          <a:xfrm>
            <a:off x="768009" y="3223274"/>
            <a:ext cx="1569806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peetsey</a:t>
            </a:r>
            <a:endParaRPr dirty="0"/>
          </a:p>
        </p:txBody>
      </p:sp>
      <p:sp>
        <p:nvSpPr>
          <p:cNvPr id="747" name="burgeyryn"/>
          <p:cNvSpPr txBox="1"/>
          <p:nvPr/>
        </p:nvSpPr>
        <p:spPr>
          <a:xfrm>
            <a:off x="2954894" y="3224299"/>
            <a:ext cx="1936197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1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burgeyryn</a:t>
            </a:r>
            <a:endParaRPr dirty="0"/>
          </a:p>
        </p:txBody>
      </p:sp>
      <p:sp>
        <p:nvSpPr>
          <p:cNvPr id="748" name="shocklaid"/>
          <p:cNvSpPr txBox="1"/>
          <p:nvPr/>
        </p:nvSpPr>
        <p:spPr>
          <a:xfrm>
            <a:off x="5307571" y="3234189"/>
            <a:ext cx="180320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shocklaid</a:t>
            </a:r>
            <a:endParaRPr dirty="0"/>
          </a:p>
        </p:txBody>
      </p:sp>
      <p:sp>
        <p:nvSpPr>
          <p:cNvPr id="749" name="ushtey"/>
          <p:cNvSpPr txBox="1"/>
          <p:nvPr/>
        </p:nvSpPr>
        <p:spPr>
          <a:xfrm>
            <a:off x="7883279" y="3220584"/>
            <a:ext cx="134288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ushtey</a:t>
            </a:r>
            <a:endParaRPr dirty="0"/>
          </a:p>
        </p:txBody>
      </p:sp>
      <p:sp>
        <p:nvSpPr>
          <p:cNvPr id="750" name="feill"/>
          <p:cNvSpPr txBox="1"/>
          <p:nvPr/>
        </p:nvSpPr>
        <p:spPr>
          <a:xfrm>
            <a:off x="1857148" y="4848952"/>
            <a:ext cx="856178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feill</a:t>
            </a:r>
            <a:endParaRPr dirty="0"/>
          </a:p>
        </p:txBody>
      </p:sp>
      <p:sp>
        <p:nvSpPr>
          <p:cNvPr id="751" name="eeast"/>
          <p:cNvSpPr txBox="1"/>
          <p:nvPr/>
        </p:nvSpPr>
        <p:spPr>
          <a:xfrm>
            <a:off x="4333535" y="4865962"/>
            <a:ext cx="113727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eeast</a:t>
            </a:r>
            <a:endParaRPr dirty="0"/>
          </a:p>
        </p:txBody>
      </p:sp>
      <p:sp>
        <p:nvSpPr>
          <p:cNvPr id="752" name="spollagyn"/>
          <p:cNvSpPr txBox="1"/>
          <p:nvPr/>
        </p:nvSpPr>
        <p:spPr>
          <a:xfrm>
            <a:off x="6787003" y="4874720"/>
            <a:ext cx="182821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spollagyn</a:t>
            </a:r>
            <a:endParaRPr dirty="0"/>
          </a:p>
        </p:txBody>
      </p:sp>
      <p:sp>
        <p:nvSpPr>
          <p:cNvPr id="753" name="tey"/>
          <p:cNvSpPr txBox="1"/>
          <p:nvPr/>
        </p:nvSpPr>
        <p:spPr>
          <a:xfrm>
            <a:off x="10168286" y="4836152"/>
            <a:ext cx="72002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tey</a:t>
            </a:r>
            <a:endParaRPr dirty="0"/>
          </a:p>
        </p:txBody>
      </p:sp>
      <p:sp>
        <p:nvSpPr>
          <p:cNvPr id="754" name="lossreeyn"/>
          <p:cNvSpPr txBox="1"/>
          <p:nvPr/>
        </p:nvSpPr>
        <p:spPr>
          <a:xfrm>
            <a:off x="1366732" y="6830523"/>
            <a:ext cx="183701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lossreeyn</a:t>
            </a:r>
            <a:endParaRPr dirty="0"/>
          </a:p>
        </p:txBody>
      </p:sp>
      <p:sp>
        <p:nvSpPr>
          <p:cNvPr id="755" name="ooyllyn"/>
          <p:cNvSpPr txBox="1"/>
          <p:nvPr/>
        </p:nvSpPr>
        <p:spPr>
          <a:xfrm>
            <a:off x="4269706" y="6838950"/>
            <a:ext cx="143875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ooyllyn</a:t>
            </a:r>
            <a:endParaRPr dirty="0"/>
          </a:p>
        </p:txBody>
      </p:sp>
      <p:sp>
        <p:nvSpPr>
          <p:cNvPr id="756" name="arran"/>
          <p:cNvSpPr txBox="1"/>
          <p:nvPr/>
        </p:nvSpPr>
        <p:spPr>
          <a:xfrm>
            <a:off x="7198304" y="6786111"/>
            <a:ext cx="112338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/>
              <a:t>arran</a:t>
            </a:r>
          </a:p>
        </p:txBody>
      </p:sp>
      <p:sp>
        <p:nvSpPr>
          <p:cNvPr id="757" name="caashey"/>
          <p:cNvSpPr txBox="1"/>
          <p:nvPr/>
        </p:nvSpPr>
        <p:spPr>
          <a:xfrm>
            <a:off x="9813359" y="6786111"/>
            <a:ext cx="160268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caashey</a:t>
            </a:r>
            <a:endParaRPr dirty="0"/>
          </a:p>
        </p:txBody>
      </p:sp>
      <p:sp>
        <p:nvSpPr>
          <p:cNvPr id="758" name="bainney"/>
          <p:cNvSpPr txBox="1"/>
          <p:nvPr/>
        </p:nvSpPr>
        <p:spPr>
          <a:xfrm>
            <a:off x="1552912" y="8648700"/>
            <a:ext cx="153738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bainney</a:t>
            </a:r>
          </a:p>
        </p:txBody>
      </p:sp>
      <p:sp>
        <p:nvSpPr>
          <p:cNvPr id="759" name="noiridyn"/>
          <p:cNvSpPr txBox="1"/>
          <p:nvPr/>
        </p:nvSpPr>
        <p:spPr>
          <a:xfrm>
            <a:off x="3970404" y="8623300"/>
            <a:ext cx="163000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noiridyn</a:t>
            </a:r>
          </a:p>
        </p:txBody>
      </p:sp>
      <p:sp>
        <p:nvSpPr>
          <p:cNvPr id="760" name="pronnagyn"/>
          <p:cNvSpPr txBox="1"/>
          <p:nvPr/>
        </p:nvSpPr>
        <p:spPr>
          <a:xfrm>
            <a:off x="6830585" y="8559800"/>
            <a:ext cx="203104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pronnagyn</a:t>
            </a:r>
          </a:p>
        </p:txBody>
      </p:sp>
      <p:sp>
        <p:nvSpPr>
          <p:cNvPr id="761" name="caffee"/>
          <p:cNvSpPr txBox="1"/>
          <p:nvPr/>
        </p:nvSpPr>
        <p:spPr>
          <a:xfrm>
            <a:off x="9966412" y="8623300"/>
            <a:ext cx="129658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caffee</a:t>
            </a:r>
          </a:p>
        </p:txBody>
      </p:sp>
      <p:pic>
        <p:nvPicPr>
          <p:cNvPr id="762" name="Orange_Juice_Recipes_Copyright_2012.tiff" descr="Orange_Juice_Recipes_Copyright_2012.tif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906" y="2464270"/>
            <a:ext cx="924668" cy="924668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soo noirid"/>
          <p:cNvSpPr txBox="1"/>
          <p:nvPr/>
        </p:nvSpPr>
        <p:spPr>
          <a:xfrm>
            <a:off x="9813359" y="3234189"/>
            <a:ext cx="195648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soo</a:t>
            </a:r>
            <a:r>
              <a:rPr dirty="0"/>
              <a:t> </a:t>
            </a:r>
            <a:r>
              <a:rPr dirty="0" err="1"/>
              <a:t>noirid</a:t>
            </a:r>
            <a:endParaRPr dirty="0"/>
          </a:p>
        </p:txBody>
      </p:sp>
      <p:sp>
        <p:nvSpPr>
          <p:cNvPr id="38" name="Ta mee giu ...">
            <a:extLst>
              <a:ext uri="{FF2B5EF4-FFF2-40B4-BE49-F238E27FC236}">
                <a16:creationId xmlns:a16="http://schemas.microsoft.com/office/drawing/2014/main" id="{73A8BD72-0049-7442-9185-E336D83E0D27}"/>
              </a:ext>
            </a:extLst>
          </p:cNvPr>
          <p:cNvSpPr txBox="1"/>
          <p:nvPr/>
        </p:nvSpPr>
        <p:spPr>
          <a:xfrm>
            <a:off x="1151712" y="1585194"/>
            <a:ext cx="1061813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8700"/>
            </a:pPr>
            <a:r>
              <a:rPr lang="en-GB" sz="4000" dirty="0" err="1"/>
              <a:t>Cre</a:t>
            </a:r>
            <a:r>
              <a:rPr lang="en-GB" sz="4000" dirty="0"/>
              <a:t> </a:t>
            </a:r>
            <a:r>
              <a:rPr lang="en-GB" sz="4000" dirty="0" err="1"/>
              <a:t>t’ou</a:t>
            </a:r>
            <a:r>
              <a:rPr lang="en-GB" sz="4000" dirty="0"/>
              <a:t> </a:t>
            </a:r>
            <a:r>
              <a:rPr lang="en-GB" sz="4000" dirty="0" err="1"/>
              <a:t>giu</a:t>
            </a:r>
            <a:r>
              <a:rPr lang="en-GB" sz="4000" dirty="0"/>
              <a:t>?     </a:t>
            </a:r>
            <a:r>
              <a:rPr sz="4000" dirty="0"/>
              <a:t>Ta </a:t>
            </a:r>
            <a:r>
              <a:rPr sz="4000" dirty="0" err="1"/>
              <a:t>mee</a:t>
            </a:r>
            <a:r>
              <a:rPr sz="4000" dirty="0"/>
              <a:t> </a:t>
            </a:r>
            <a:r>
              <a:rPr sz="4000" dirty="0" err="1"/>
              <a:t>giu</a:t>
            </a:r>
            <a:r>
              <a:rPr sz="4000" dirty="0"/>
              <a:t> ...</a:t>
            </a:r>
          </a:p>
        </p:txBody>
      </p:sp>
      <p:sp>
        <p:nvSpPr>
          <p:cNvPr id="39" name="Ta mee giu ...">
            <a:extLst>
              <a:ext uri="{FF2B5EF4-FFF2-40B4-BE49-F238E27FC236}">
                <a16:creationId xmlns:a16="http://schemas.microsoft.com/office/drawing/2014/main" id="{00E33F0E-C938-0D4A-8F90-BAD2D393D7F7}"/>
              </a:ext>
            </a:extLst>
          </p:cNvPr>
          <p:cNvSpPr txBox="1"/>
          <p:nvPr/>
        </p:nvSpPr>
        <p:spPr>
          <a:xfrm>
            <a:off x="1151712" y="1007168"/>
            <a:ext cx="1061813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8700"/>
            </a:pPr>
            <a:r>
              <a:rPr lang="en-GB" sz="4000" dirty="0" err="1"/>
              <a:t>Cre</a:t>
            </a:r>
            <a:r>
              <a:rPr lang="en-GB" sz="4000" dirty="0"/>
              <a:t> </a:t>
            </a:r>
            <a:r>
              <a:rPr lang="en-GB" sz="4000" dirty="0" err="1"/>
              <a:t>t’ou</a:t>
            </a:r>
            <a:r>
              <a:rPr lang="en-GB" sz="4000" dirty="0"/>
              <a:t> gee?     </a:t>
            </a:r>
            <a:r>
              <a:rPr sz="4000" dirty="0"/>
              <a:t>Ta </a:t>
            </a:r>
            <a:r>
              <a:rPr sz="4000" dirty="0" err="1"/>
              <a:t>mee</a:t>
            </a:r>
            <a:r>
              <a:rPr sz="4000" dirty="0"/>
              <a:t> g</a:t>
            </a:r>
            <a:r>
              <a:rPr lang="en-GB" sz="4000" dirty="0" err="1"/>
              <a:t>ee</a:t>
            </a:r>
            <a:r>
              <a:rPr sz="4000" dirty="0"/>
              <a:t> ...</a:t>
            </a:r>
          </a:p>
        </p:txBody>
      </p:sp>
      <p:pic>
        <p:nvPicPr>
          <p:cNvPr id="2" name="cre t'ou gee?.mp3" descr="cre t'ou gee?.mp3">
            <a:hlinkClick r:id="" action="ppaction://media"/>
            <a:extLst>
              <a:ext uri="{FF2B5EF4-FFF2-40B4-BE49-F238E27FC236}">
                <a16:creationId xmlns:a16="http://schemas.microsoft.com/office/drawing/2014/main" id="{0EDADA0D-BFAF-4D4D-A458-FF1013E8BD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2726" y="1377938"/>
            <a:ext cx="812800" cy="812800"/>
          </a:xfrm>
          <a:prstGeom prst="rect">
            <a:avLst/>
          </a:prstGeom>
        </p:spPr>
      </p:pic>
      <p:pic>
        <p:nvPicPr>
          <p:cNvPr id="3" name="cre t'ou giu?.mp3" descr="cre t'ou giu?.mp3">
            <a:hlinkClick r:id="" action="ppaction://media"/>
            <a:extLst>
              <a:ext uri="{FF2B5EF4-FFF2-40B4-BE49-F238E27FC236}">
                <a16:creationId xmlns:a16="http://schemas.microsoft.com/office/drawing/2014/main" id="{371C5575-CFA9-574E-9D74-0A3704A998F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0903" y="4848952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3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2"/>
        <p14:stopEvt time="3260" objId="2"/>
        <p14:playEvt time="11567" objId="3"/>
        <p14:stopEvt time="14812" objId="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S’mie lhiam ushtey…"/>
          <p:cNvSpPr/>
          <p:nvPr/>
        </p:nvSpPr>
        <p:spPr>
          <a:xfrm>
            <a:off x="1104900" y="1650999"/>
            <a:ext cx="10502900" cy="752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algn="ctr">
              <a:defRPr sz="6700" b="1" u="sng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S’mie</a:t>
            </a:r>
            <a:r>
              <a:rPr dirty="0"/>
              <a:t> </a:t>
            </a:r>
            <a:r>
              <a:rPr dirty="0" err="1"/>
              <a:t>lhiam</a:t>
            </a:r>
            <a:r>
              <a:rPr dirty="0"/>
              <a:t> </a:t>
            </a:r>
            <a:r>
              <a:rPr dirty="0" err="1"/>
              <a:t>ushtey</a:t>
            </a:r>
            <a:endParaRPr dirty="0"/>
          </a:p>
          <a:p>
            <a:pPr>
              <a:defRPr sz="6700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S’mie</a:t>
            </a:r>
            <a:r>
              <a:rPr dirty="0"/>
              <a:t> </a:t>
            </a:r>
            <a:r>
              <a:rPr dirty="0" err="1"/>
              <a:t>lhiam</a:t>
            </a:r>
            <a:r>
              <a:rPr dirty="0"/>
              <a:t> </a:t>
            </a:r>
            <a:r>
              <a:rPr dirty="0" err="1"/>
              <a:t>ushtey</a:t>
            </a:r>
            <a:r>
              <a:rPr dirty="0"/>
              <a:t>,</a:t>
            </a:r>
          </a:p>
          <a:p>
            <a:pPr>
              <a:defRPr sz="6700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S’mie</a:t>
            </a:r>
            <a:r>
              <a:rPr dirty="0"/>
              <a:t> </a:t>
            </a:r>
            <a:r>
              <a:rPr dirty="0" err="1"/>
              <a:t>lhiam</a:t>
            </a:r>
            <a:r>
              <a:rPr dirty="0"/>
              <a:t> </a:t>
            </a:r>
            <a:r>
              <a:rPr dirty="0" err="1"/>
              <a:t>soo</a:t>
            </a:r>
            <a:r>
              <a:rPr dirty="0"/>
              <a:t>.</a:t>
            </a:r>
          </a:p>
          <a:p>
            <a:pPr>
              <a:defRPr sz="6700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Shoh</a:t>
            </a:r>
            <a:r>
              <a:rPr dirty="0"/>
              <a:t> my </a:t>
            </a:r>
            <a:r>
              <a:rPr dirty="0" err="1"/>
              <a:t>yough</a:t>
            </a:r>
            <a:endParaRPr dirty="0"/>
          </a:p>
          <a:p>
            <a:pPr>
              <a:defRPr sz="6700">
                <a:latin typeface="Chalkboard"/>
                <a:ea typeface="Chalkboard"/>
                <a:cs typeface="Chalkboard"/>
                <a:sym typeface="Chalkboard"/>
              </a:defRPr>
            </a:pPr>
            <a:r>
              <a:rPr lang="en-GB" dirty="0"/>
              <a:t>a</a:t>
            </a:r>
            <a:r>
              <a:rPr dirty="0"/>
              <a:t>s ta </a:t>
            </a:r>
            <a:r>
              <a:rPr dirty="0" err="1"/>
              <a:t>mee</a:t>
            </a:r>
            <a:r>
              <a:rPr dirty="0"/>
              <a:t> </a:t>
            </a:r>
            <a:r>
              <a:rPr dirty="0" err="1"/>
              <a:t>giu</a:t>
            </a:r>
            <a:r>
              <a:rPr dirty="0"/>
              <a:t>.</a:t>
            </a:r>
            <a:endParaRPr lang="en-GB" dirty="0"/>
          </a:p>
          <a:p>
            <a:pPr>
              <a:defRPr sz="6700">
                <a:latin typeface="Chalkboard"/>
                <a:ea typeface="Chalkboard"/>
                <a:cs typeface="Chalkboard"/>
                <a:sym typeface="Chalkboard"/>
              </a:defRPr>
            </a:pPr>
            <a:endParaRPr lang="en-GB" sz="3000" dirty="0"/>
          </a:p>
          <a:p>
            <a:pPr>
              <a:defRPr sz="6700">
                <a:latin typeface="Chalkboard"/>
                <a:ea typeface="Chalkboard"/>
                <a:cs typeface="Chalkboard"/>
                <a:sym typeface="Chalkboard"/>
              </a:defRPr>
            </a:pPr>
            <a:r>
              <a:rPr lang="en-GB" sz="3000" dirty="0"/>
              <a:t>I like water, </a:t>
            </a:r>
          </a:p>
          <a:p>
            <a:pPr>
              <a:defRPr sz="6700">
                <a:latin typeface="Chalkboard"/>
                <a:ea typeface="Chalkboard"/>
                <a:cs typeface="Chalkboard"/>
                <a:sym typeface="Chalkboard"/>
              </a:defRPr>
            </a:pPr>
            <a:r>
              <a:rPr lang="en-GB" sz="3000" dirty="0"/>
              <a:t>I like juice.</a:t>
            </a:r>
          </a:p>
          <a:p>
            <a:pPr>
              <a:defRPr sz="6700">
                <a:latin typeface="Chalkboard"/>
                <a:ea typeface="Chalkboard"/>
                <a:cs typeface="Chalkboard"/>
                <a:sym typeface="Chalkboard"/>
              </a:defRPr>
            </a:pPr>
            <a:r>
              <a:rPr lang="en-GB" sz="3000" dirty="0"/>
              <a:t>This is my drink</a:t>
            </a:r>
          </a:p>
          <a:p>
            <a:pPr>
              <a:defRPr sz="6700">
                <a:latin typeface="Chalkboard"/>
                <a:ea typeface="Chalkboard"/>
                <a:cs typeface="Chalkboard"/>
                <a:sym typeface="Chalkboard"/>
              </a:defRPr>
            </a:pPr>
            <a:r>
              <a:rPr lang="en-GB" sz="3000" dirty="0"/>
              <a:t>and I am drinking.</a:t>
            </a:r>
            <a:endParaRPr sz="3000" dirty="0"/>
          </a:p>
        </p:txBody>
      </p:sp>
      <p:pic>
        <p:nvPicPr>
          <p:cNvPr id="973" name="water-clip-art-9.tiff" descr="water-clip-art-9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231" y="4889500"/>
            <a:ext cx="3530601" cy="3013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33 S'mie Lhiam Ushtey.mov" descr="33 S'mie Lhiam Ushtey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5800" y="34925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3500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3" fill="hold"/>
                                        <p:tgtEl>
                                          <p:spTgt spid="9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97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974"/>
        <p14:stopEvt time="35007" objId="97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s-4.jpeg" descr="images-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542" y="2270338"/>
            <a:ext cx="8573650" cy="674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Eeayst 2.mov" descr="Eeayst 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600" y="14605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eeast"/>
          <p:cNvSpPr txBox="1"/>
          <p:nvPr/>
        </p:nvSpPr>
        <p:spPr>
          <a:xfrm>
            <a:off x="4649066" y="946150"/>
            <a:ext cx="253224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eeast</a:t>
            </a:r>
          </a:p>
        </p:txBody>
      </p:sp>
    </p:spTree>
  </p:cSld>
  <p:clrMapOvr>
    <a:masterClrMapping/>
  </p:clrMapOvr>
  <p:transition spd="med" advTm="346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158"/>
        <p14:stopEvt time="1860" objId="15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tumblr_m2jkjtpodE1r9ecpzo1_500.jpg" descr="tumblr_m2jkjtpodE1r9ecpzo1_5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0" y="2324100"/>
            <a:ext cx="9677400" cy="6503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pollagyn.mov" descr="Spollagy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200" y="13081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pollagyn"/>
          <p:cNvSpPr txBox="1"/>
          <p:nvPr/>
        </p:nvSpPr>
        <p:spPr>
          <a:xfrm>
            <a:off x="3990005" y="1072609"/>
            <a:ext cx="3697932" cy="12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9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spollagyn</a:t>
            </a:r>
          </a:p>
        </p:txBody>
      </p:sp>
    </p:spTree>
  </p:cSld>
  <p:clrMapOvr>
    <a:masterClrMapping/>
  </p:clrMapOvr>
  <p:transition spd="med" advTm="352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165"/>
        <p14:stopEvt time="1212" objId="16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s-5.jpeg" descr="images-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52" y="2488807"/>
            <a:ext cx="8953501" cy="6706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ronnagyn.mov" descr="Pronnagy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9558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pronnagyn"/>
          <p:cNvSpPr txBox="1"/>
          <p:nvPr/>
        </p:nvSpPr>
        <p:spPr>
          <a:xfrm>
            <a:off x="3926708" y="1155244"/>
            <a:ext cx="4180125" cy="123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pronnagyn</a:t>
            </a:r>
          </a:p>
        </p:txBody>
      </p:sp>
    </p:spTree>
  </p:cSld>
  <p:clrMapOvr>
    <a:masterClrMapping/>
  </p:clrMapOvr>
  <p:transition spd="med" advTm="311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172"/>
        <p14:stopEvt time="1026" objId="17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recipe-image-legacy-id--1035715_11.jpg" descr="recipe-image-legacy-id--1035715_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969" y="2223654"/>
            <a:ext cx="7645401" cy="6950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Burgeyryn 2.mov" descr="Burgeyryn 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500" y="30099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burgeyryn"/>
          <p:cNvSpPr txBox="1"/>
          <p:nvPr/>
        </p:nvSpPr>
        <p:spPr>
          <a:xfrm>
            <a:off x="4117054" y="1065838"/>
            <a:ext cx="3875634" cy="1132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burgeyryn</a:t>
            </a:r>
          </a:p>
        </p:txBody>
      </p:sp>
    </p:spTree>
  </p:cSld>
  <p:clrMapOvr>
    <a:masterClrMapping/>
  </p:clrMapOvr>
  <p:transition spd="med" advTm="300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179"/>
        <p14:stopEvt time="1292" objId="17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meats.jpg" descr="meat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5003" y="2878614"/>
            <a:ext cx="10672440" cy="485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62" extrusionOk="0">
                <a:moveTo>
                  <a:pt x="10989" y="5"/>
                </a:moveTo>
                <a:cubicBezTo>
                  <a:pt x="10893" y="43"/>
                  <a:pt x="10808" y="221"/>
                  <a:pt x="10750" y="501"/>
                </a:cubicBezTo>
                <a:cubicBezTo>
                  <a:pt x="10692" y="778"/>
                  <a:pt x="10428" y="1562"/>
                  <a:pt x="10310" y="1808"/>
                </a:cubicBezTo>
                <a:cubicBezTo>
                  <a:pt x="10114" y="2214"/>
                  <a:pt x="9962" y="2385"/>
                  <a:pt x="9745" y="2445"/>
                </a:cubicBezTo>
                <a:cubicBezTo>
                  <a:pt x="9632" y="2476"/>
                  <a:pt x="9530" y="2515"/>
                  <a:pt x="9517" y="2531"/>
                </a:cubicBezTo>
                <a:cubicBezTo>
                  <a:pt x="9479" y="2584"/>
                  <a:pt x="9414" y="2212"/>
                  <a:pt x="9414" y="1933"/>
                </a:cubicBezTo>
                <a:cubicBezTo>
                  <a:pt x="9414" y="1785"/>
                  <a:pt x="9403" y="1605"/>
                  <a:pt x="9391" y="1533"/>
                </a:cubicBezTo>
                <a:cubicBezTo>
                  <a:pt x="9359" y="1353"/>
                  <a:pt x="9184" y="979"/>
                  <a:pt x="9131" y="979"/>
                </a:cubicBezTo>
                <a:cubicBezTo>
                  <a:pt x="9108" y="979"/>
                  <a:pt x="9067" y="927"/>
                  <a:pt x="9041" y="864"/>
                </a:cubicBezTo>
                <a:cubicBezTo>
                  <a:pt x="9015" y="801"/>
                  <a:pt x="8975" y="756"/>
                  <a:pt x="8953" y="764"/>
                </a:cubicBezTo>
                <a:cubicBezTo>
                  <a:pt x="8931" y="771"/>
                  <a:pt x="8887" y="745"/>
                  <a:pt x="8854" y="706"/>
                </a:cubicBezTo>
                <a:lnTo>
                  <a:pt x="8796" y="635"/>
                </a:lnTo>
                <a:lnTo>
                  <a:pt x="8848" y="489"/>
                </a:lnTo>
                <a:cubicBezTo>
                  <a:pt x="8877" y="408"/>
                  <a:pt x="8900" y="296"/>
                  <a:pt x="8900" y="240"/>
                </a:cubicBezTo>
                <a:cubicBezTo>
                  <a:pt x="8900" y="149"/>
                  <a:pt x="8893" y="153"/>
                  <a:pt x="8840" y="270"/>
                </a:cubicBezTo>
                <a:cubicBezTo>
                  <a:pt x="8805" y="346"/>
                  <a:pt x="8732" y="419"/>
                  <a:pt x="8667" y="443"/>
                </a:cubicBezTo>
                <a:cubicBezTo>
                  <a:pt x="8552" y="484"/>
                  <a:pt x="8361" y="806"/>
                  <a:pt x="8361" y="960"/>
                </a:cubicBezTo>
                <a:cubicBezTo>
                  <a:pt x="8361" y="998"/>
                  <a:pt x="8344" y="1049"/>
                  <a:pt x="8325" y="1074"/>
                </a:cubicBezTo>
                <a:cubicBezTo>
                  <a:pt x="8305" y="1099"/>
                  <a:pt x="8229" y="1381"/>
                  <a:pt x="8156" y="1699"/>
                </a:cubicBezTo>
                <a:cubicBezTo>
                  <a:pt x="8053" y="2146"/>
                  <a:pt x="7984" y="2361"/>
                  <a:pt x="7852" y="2649"/>
                </a:cubicBezTo>
                <a:cubicBezTo>
                  <a:pt x="7758" y="2854"/>
                  <a:pt x="7657" y="3046"/>
                  <a:pt x="7629" y="3074"/>
                </a:cubicBezTo>
                <a:cubicBezTo>
                  <a:pt x="7600" y="3103"/>
                  <a:pt x="7531" y="3202"/>
                  <a:pt x="7475" y="3293"/>
                </a:cubicBezTo>
                <a:cubicBezTo>
                  <a:pt x="7413" y="3393"/>
                  <a:pt x="7339" y="3459"/>
                  <a:pt x="7290" y="3461"/>
                </a:cubicBezTo>
                <a:cubicBezTo>
                  <a:pt x="7245" y="3462"/>
                  <a:pt x="7201" y="3488"/>
                  <a:pt x="7192" y="3519"/>
                </a:cubicBezTo>
                <a:cubicBezTo>
                  <a:pt x="7183" y="3550"/>
                  <a:pt x="7149" y="3575"/>
                  <a:pt x="7114" y="3575"/>
                </a:cubicBezTo>
                <a:cubicBezTo>
                  <a:pt x="6974" y="3575"/>
                  <a:pt x="6451" y="3906"/>
                  <a:pt x="6228" y="4136"/>
                </a:cubicBezTo>
                <a:cubicBezTo>
                  <a:pt x="6192" y="4173"/>
                  <a:pt x="6146" y="4209"/>
                  <a:pt x="6125" y="4217"/>
                </a:cubicBezTo>
                <a:cubicBezTo>
                  <a:pt x="6061" y="4243"/>
                  <a:pt x="5848" y="4485"/>
                  <a:pt x="5816" y="4568"/>
                </a:cubicBezTo>
                <a:cubicBezTo>
                  <a:pt x="5800" y="4612"/>
                  <a:pt x="5768" y="4648"/>
                  <a:pt x="5746" y="4648"/>
                </a:cubicBezTo>
                <a:cubicBezTo>
                  <a:pt x="5725" y="4648"/>
                  <a:pt x="5658" y="4737"/>
                  <a:pt x="5598" y="4845"/>
                </a:cubicBezTo>
                <a:cubicBezTo>
                  <a:pt x="5505" y="5013"/>
                  <a:pt x="5469" y="5043"/>
                  <a:pt x="5358" y="5043"/>
                </a:cubicBezTo>
                <a:cubicBezTo>
                  <a:pt x="5251" y="5043"/>
                  <a:pt x="5213" y="5071"/>
                  <a:pt x="5144" y="5207"/>
                </a:cubicBezTo>
                <a:cubicBezTo>
                  <a:pt x="5071" y="5351"/>
                  <a:pt x="5060" y="5405"/>
                  <a:pt x="5060" y="5657"/>
                </a:cubicBezTo>
                <a:cubicBezTo>
                  <a:pt x="5060" y="5936"/>
                  <a:pt x="5056" y="5952"/>
                  <a:pt x="4885" y="6313"/>
                </a:cubicBezTo>
                <a:cubicBezTo>
                  <a:pt x="4716" y="6669"/>
                  <a:pt x="4662" y="6720"/>
                  <a:pt x="4662" y="6523"/>
                </a:cubicBezTo>
                <a:cubicBezTo>
                  <a:pt x="4662" y="6355"/>
                  <a:pt x="4578" y="5942"/>
                  <a:pt x="4549" y="5965"/>
                </a:cubicBezTo>
                <a:cubicBezTo>
                  <a:pt x="4533" y="5978"/>
                  <a:pt x="4503" y="5956"/>
                  <a:pt x="4482" y="5916"/>
                </a:cubicBezTo>
                <a:cubicBezTo>
                  <a:pt x="4461" y="5876"/>
                  <a:pt x="4357" y="5748"/>
                  <a:pt x="4252" y="5632"/>
                </a:cubicBezTo>
                <a:lnTo>
                  <a:pt x="4060" y="5420"/>
                </a:lnTo>
                <a:lnTo>
                  <a:pt x="3931" y="5521"/>
                </a:lnTo>
                <a:cubicBezTo>
                  <a:pt x="3860" y="5576"/>
                  <a:pt x="3681" y="5773"/>
                  <a:pt x="3533" y="5960"/>
                </a:cubicBezTo>
                <a:cubicBezTo>
                  <a:pt x="3385" y="6147"/>
                  <a:pt x="3212" y="6348"/>
                  <a:pt x="3151" y="6406"/>
                </a:cubicBezTo>
                <a:cubicBezTo>
                  <a:pt x="3089" y="6464"/>
                  <a:pt x="3006" y="6560"/>
                  <a:pt x="2968" y="6620"/>
                </a:cubicBezTo>
                <a:cubicBezTo>
                  <a:pt x="2930" y="6679"/>
                  <a:pt x="2865" y="6746"/>
                  <a:pt x="2824" y="6768"/>
                </a:cubicBezTo>
                <a:cubicBezTo>
                  <a:pt x="2782" y="6789"/>
                  <a:pt x="2708" y="6872"/>
                  <a:pt x="2658" y="6955"/>
                </a:cubicBezTo>
                <a:cubicBezTo>
                  <a:pt x="2440" y="7318"/>
                  <a:pt x="2353" y="7414"/>
                  <a:pt x="2138" y="7524"/>
                </a:cubicBezTo>
                <a:cubicBezTo>
                  <a:pt x="2013" y="7588"/>
                  <a:pt x="1880" y="7640"/>
                  <a:pt x="1842" y="7641"/>
                </a:cubicBezTo>
                <a:cubicBezTo>
                  <a:pt x="1766" y="7643"/>
                  <a:pt x="1646" y="7942"/>
                  <a:pt x="1541" y="8390"/>
                </a:cubicBezTo>
                <a:cubicBezTo>
                  <a:pt x="1511" y="8520"/>
                  <a:pt x="1450" y="8754"/>
                  <a:pt x="1405" y="8909"/>
                </a:cubicBezTo>
                <a:cubicBezTo>
                  <a:pt x="1361" y="9064"/>
                  <a:pt x="1324" y="9223"/>
                  <a:pt x="1324" y="9263"/>
                </a:cubicBezTo>
                <a:cubicBezTo>
                  <a:pt x="1323" y="9303"/>
                  <a:pt x="1299" y="9439"/>
                  <a:pt x="1270" y="9565"/>
                </a:cubicBezTo>
                <a:cubicBezTo>
                  <a:pt x="1241" y="9691"/>
                  <a:pt x="1223" y="9808"/>
                  <a:pt x="1231" y="9824"/>
                </a:cubicBezTo>
                <a:cubicBezTo>
                  <a:pt x="1238" y="9841"/>
                  <a:pt x="1230" y="9908"/>
                  <a:pt x="1214" y="9974"/>
                </a:cubicBezTo>
                <a:cubicBezTo>
                  <a:pt x="1197" y="10040"/>
                  <a:pt x="1183" y="10120"/>
                  <a:pt x="1182" y="10151"/>
                </a:cubicBezTo>
                <a:cubicBezTo>
                  <a:pt x="1182" y="10182"/>
                  <a:pt x="1156" y="10215"/>
                  <a:pt x="1124" y="10225"/>
                </a:cubicBezTo>
                <a:cubicBezTo>
                  <a:pt x="1092" y="10235"/>
                  <a:pt x="1072" y="10269"/>
                  <a:pt x="1080" y="10299"/>
                </a:cubicBezTo>
                <a:cubicBezTo>
                  <a:pt x="1089" y="10329"/>
                  <a:pt x="1077" y="10418"/>
                  <a:pt x="1054" y="10496"/>
                </a:cubicBezTo>
                <a:cubicBezTo>
                  <a:pt x="1020" y="10609"/>
                  <a:pt x="1004" y="10624"/>
                  <a:pt x="975" y="10572"/>
                </a:cubicBezTo>
                <a:cubicBezTo>
                  <a:pt x="946" y="10520"/>
                  <a:pt x="942" y="10530"/>
                  <a:pt x="950" y="10622"/>
                </a:cubicBezTo>
                <a:cubicBezTo>
                  <a:pt x="955" y="10685"/>
                  <a:pt x="935" y="10795"/>
                  <a:pt x="904" y="10870"/>
                </a:cubicBezTo>
                <a:cubicBezTo>
                  <a:pt x="873" y="10945"/>
                  <a:pt x="844" y="11054"/>
                  <a:pt x="840" y="11114"/>
                </a:cubicBezTo>
                <a:cubicBezTo>
                  <a:pt x="835" y="11173"/>
                  <a:pt x="809" y="11258"/>
                  <a:pt x="782" y="11301"/>
                </a:cubicBezTo>
                <a:cubicBezTo>
                  <a:pt x="754" y="11343"/>
                  <a:pt x="732" y="11437"/>
                  <a:pt x="732" y="11509"/>
                </a:cubicBezTo>
                <a:cubicBezTo>
                  <a:pt x="732" y="11581"/>
                  <a:pt x="720" y="11656"/>
                  <a:pt x="705" y="11676"/>
                </a:cubicBezTo>
                <a:cubicBezTo>
                  <a:pt x="690" y="11697"/>
                  <a:pt x="683" y="11748"/>
                  <a:pt x="690" y="11789"/>
                </a:cubicBezTo>
                <a:cubicBezTo>
                  <a:pt x="697" y="11830"/>
                  <a:pt x="687" y="11894"/>
                  <a:pt x="667" y="11930"/>
                </a:cubicBezTo>
                <a:cubicBezTo>
                  <a:pt x="642" y="11976"/>
                  <a:pt x="638" y="12027"/>
                  <a:pt x="654" y="12094"/>
                </a:cubicBezTo>
                <a:cubicBezTo>
                  <a:pt x="672" y="12168"/>
                  <a:pt x="660" y="12235"/>
                  <a:pt x="604" y="12371"/>
                </a:cubicBezTo>
                <a:cubicBezTo>
                  <a:pt x="563" y="12470"/>
                  <a:pt x="535" y="12587"/>
                  <a:pt x="543" y="12631"/>
                </a:cubicBezTo>
                <a:cubicBezTo>
                  <a:pt x="565" y="12761"/>
                  <a:pt x="511" y="12914"/>
                  <a:pt x="413" y="12999"/>
                </a:cubicBezTo>
                <a:cubicBezTo>
                  <a:pt x="356" y="13048"/>
                  <a:pt x="321" y="13114"/>
                  <a:pt x="324" y="13167"/>
                </a:cubicBezTo>
                <a:cubicBezTo>
                  <a:pt x="327" y="13215"/>
                  <a:pt x="320" y="13299"/>
                  <a:pt x="309" y="13354"/>
                </a:cubicBezTo>
                <a:cubicBezTo>
                  <a:pt x="298" y="13408"/>
                  <a:pt x="296" y="13505"/>
                  <a:pt x="303" y="13569"/>
                </a:cubicBezTo>
                <a:cubicBezTo>
                  <a:pt x="312" y="13639"/>
                  <a:pt x="303" y="13697"/>
                  <a:pt x="281" y="13715"/>
                </a:cubicBezTo>
                <a:cubicBezTo>
                  <a:pt x="261" y="13732"/>
                  <a:pt x="249" y="13766"/>
                  <a:pt x="256" y="13789"/>
                </a:cubicBezTo>
                <a:cubicBezTo>
                  <a:pt x="263" y="13813"/>
                  <a:pt x="234" y="13915"/>
                  <a:pt x="193" y="14017"/>
                </a:cubicBezTo>
                <a:cubicBezTo>
                  <a:pt x="151" y="14119"/>
                  <a:pt x="123" y="14222"/>
                  <a:pt x="130" y="14246"/>
                </a:cubicBezTo>
                <a:cubicBezTo>
                  <a:pt x="137" y="14271"/>
                  <a:pt x="120" y="14325"/>
                  <a:pt x="94" y="14366"/>
                </a:cubicBezTo>
                <a:cubicBezTo>
                  <a:pt x="62" y="14415"/>
                  <a:pt x="47" y="14504"/>
                  <a:pt x="49" y="14629"/>
                </a:cubicBezTo>
                <a:cubicBezTo>
                  <a:pt x="50" y="14733"/>
                  <a:pt x="42" y="14831"/>
                  <a:pt x="30" y="14846"/>
                </a:cubicBezTo>
                <a:cubicBezTo>
                  <a:pt x="19" y="14861"/>
                  <a:pt x="23" y="14907"/>
                  <a:pt x="39" y="14948"/>
                </a:cubicBezTo>
                <a:cubicBezTo>
                  <a:pt x="58" y="15001"/>
                  <a:pt x="59" y="15033"/>
                  <a:pt x="39" y="15059"/>
                </a:cubicBezTo>
                <a:cubicBezTo>
                  <a:pt x="24" y="15080"/>
                  <a:pt x="18" y="15119"/>
                  <a:pt x="26" y="15146"/>
                </a:cubicBezTo>
                <a:cubicBezTo>
                  <a:pt x="33" y="15172"/>
                  <a:pt x="27" y="15211"/>
                  <a:pt x="12" y="15232"/>
                </a:cubicBezTo>
                <a:cubicBezTo>
                  <a:pt x="-6" y="15256"/>
                  <a:pt x="0" y="15297"/>
                  <a:pt x="30" y="15349"/>
                </a:cubicBezTo>
                <a:cubicBezTo>
                  <a:pt x="75" y="15424"/>
                  <a:pt x="75" y="15431"/>
                  <a:pt x="31" y="15506"/>
                </a:cubicBezTo>
                <a:cubicBezTo>
                  <a:pt x="-9" y="15575"/>
                  <a:pt x="-10" y="15588"/>
                  <a:pt x="26" y="15618"/>
                </a:cubicBezTo>
                <a:cubicBezTo>
                  <a:pt x="49" y="15637"/>
                  <a:pt x="61" y="15675"/>
                  <a:pt x="53" y="15703"/>
                </a:cubicBezTo>
                <a:cubicBezTo>
                  <a:pt x="45" y="15731"/>
                  <a:pt x="56" y="15786"/>
                  <a:pt x="78" y="15825"/>
                </a:cubicBezTo>
                <a:cubicBezTo>
                  <a:pt x="99" y="15864"/>
                  <a:pt x="111" y="15937"/>
                  <a:pt x="104" y="15987"/>
                </a:cubicBezTo>
                <a:cubicBezTo>
                  <a:pt x="95" y="16052"/>
                  <a:pt x="128" y="16116"/>
                  <a:pt x="221" y="16216"/>
                </a:cubicBezTo>
                <a:cubicBezTo>
                  <a:pt x="292" y="16293"/>
                  <a:pt x="362" y="16389"/>
                  <a:pt x="377" y="16428"/>
                </a:cubicBezTo>
                <a:cubicBezTo>
                  <a:pt x="392" y="16467"/>
                  <a:pt x="419" y="16500"/>
                  <a:pt x="437" y="16500"/>
                </a:cubicBezTo>
                <a:cubicBezTo>
                  <a:pt x="485" y="16500"/>
                  <a:pt x="607" y="16837"/>
                  <a:pt x="588" y="16915"/>
                </a:cubicBezTo>
                <a:cubicBezTo>
                  <a:pt x="576" y="16961"/>
                  <a:pt x="580" y="16959"/>
                  <a:pt x="604" y="16911"/>
                </a:cubicBezTo>
                <a:cubicBezTo>
                  <a:pt x="630" y="16857"/>
                  <a:pt x="653" y="16871"/>
                  <a:pt x="710" y="16977"/>
                </a:cubicBezTo>
                <a:cubicBezTo>
                  <a:pt x="749" y="17050"/>
                  <a:pt x="828" y="17128"/>
                  <a:pt x="884" y="17149"/>
                </a:cubicBezTo>
                <a:cubicBezTo>
                  <a:pt x="940" y="17170"/>
                  <a:pt x="999" y="17221"/>
                  <a:pt x="1015" y="17264"/>
                </a:cubicBezTo>
                <a:cubicBezTo>
                  <a:pt x="1034" y="17314"/>
                  <a:pt x="1071" y="17331"/>
                  <a:pt x="1119" y="17310"/>
                </a:cubicBezTo>
                <a:cubicBezTo>
                  <a:pt x="1170" y="17287"/>
                  <a:pt x="1198" y="17301"/>
                  <a:pt x="1207" y="17356"/>
                </a:cubicBezTo>
                <a:cubicBezTo>
                  <a:pt x="1225" y="17455"/>
                  <a:pt x="1486" y="17464"/>
                  <a:pt x="1530" y="17366"/>
                </a:cubicBezTo>
                <a:cubicBezTo>
                  <a:pt x="1546" y="17330"/>
                  <a:pt x="1576" y="17312"/>
                  <a:pt x="1595" y="17327"/>
                </a:cubicBezTo>
                <a:cubicBezTo>
                  <a:pt x="1616" y="17345"/>
                  <a:pt x="1636" y="17302"/>
                  <a:pt x="1645" y="17215"/>
                </a:cubicBezTo>
                <a:cubicBezTo>
                  <a:pt x="1660" y="17085"/>
                  <a:pt x="1751" y="16849"/>
                  <a:pt x="1775" y="16879"/>
                </a:cubicBezTo>
                <a:cubicBezTo>
                  <a:pt x="1780" y="16886"/>
                  <a:pt x="1800" y="16878"/>
                  <a:pt x="1820" y="16862"/>
                </a:cubicBezTo>
                <a:cubicBezTo>
                  <a:pt x="1861" y="16827"/>
                  <a:pt x="2032" y="17023"/>
                  <a:pt x="2024" y="17098"/>
                </a:cubicBezTo>
                <a:cubicBezTo>
                  <a:pt x="2022" y="17127"/>
                  <a:pt x="2036" y="17206"/>
                  <a:pt x="2056" y="17275"/>
                </a:cubicBezTo>
                <a:cubicBezTo>
                  <a:pt x="2077" y="17344"/>
                  <a:pt x="2098" y="17477"/>
                  <a:pt x="2102" y="17571"/>
                </a:cubicBezTo>
                <a:cubicBezTo>
                  <a:pt x="2112" y="17760"/>
                  <a:pt x="2123" y="17800"/>
                  <a:pt x="2174" y="17820"/>
                </a:cubicBezTo>
                <a:cubicBezTo>
                  <a:pt x="2249" y="17848"/>
                  <a:pt x="2457" y="18090"/>
                  <a:pt x="2469" y="18162"/>
                </a:cubicBezTo>
                <a:cubicBezTo>
                  <a:pt x="2477" y="18204"/>
                  <a:pt x="2504" y="18225"/>
                  <a:pt x="2532" y="18209"/>
                </a:cubicBezTo>
                <a:cubicBezTo>
                  <a:pt x="2562" y="18192"/>
                  <a:pt x="2587" y="18215"/>
                  <a:pt x="2597" y="18271"/>
                </a:cubicBezTo>
                <a:cubicBezTo>
                  <a:pt x="2605" y="18321"/>
                  <a:pt x="2624" y="18363"/>
                  <a:pt x="2638" y="18363"/>
                </a:cubicBezTo>
                <a:cubicBezTo>
                  <a:pt x="2652" y="18363"/>
                  <a:pt x="2698" y="18416"/>
                  <a:pt x="2739" y="18481"/>
                </a:cubicBezTo>
                <a:cubicBezTo>
                  <a:pt x="2780" y="18546"/>
                  <a:pt x="2845" y="18603"/>
                  <a:pt x="2883" y="18610"/>
                </a:cubicBezTo>
                <a:cubicBezTo>
                  <a:pt x="2922" y="18617"/>
                  <a:pt x="2989" y="18666"/>
                  <a:pt x="3031" y="18717"/>
                </a:cubicBezTo>
                <a:cubicBezTo>
                  <a:pt x="3073" y="18769"/>
                  <a:pt x="3148" y="18850"/>
                  <a:pt x="3198" y="18899"/>
                </a:cubicBezTo>
                <a:cubicBezTo>
                  <a:pt x="3247" y="18948"/>
                  <a:pt x="3311" y="19014"/>
                  <a:pt x="3339" y="19045"/>
                </a:cubicBezTo>
                <a:cubicBezTo>
                  <a:pt x="3368" y="19076"/>
                  <a:pt x="3423" y="19109"/>
                  <a:pt x="3460" y="19118"/>
                </a:cubicBezTo>
                <a:cubicBezTo>
                  <a:pt x="3498" y="19127"/>
                  <a:pt x="3544" y="19159"/>
                  <a:pt x="3562" y="19192"/>
                </a:cubicBezTo>
                <a:cubicBezTo>
                  <a:pt x="3593" y="19245"/>
                  <a:pt x="3828" y="19353"/>
                  <a:pt x="3871" y="19333"/>
                </a:cubicBezTo>
                <a:cubicBezTo>
                  <a:pt x="3880" y="19328"/>
                  <a:pt x="3926" y="19361"/>
                  <a:pt x="3973" y="19403"/>
                </a:cubicBezTo>
                <a:cubicBezTo>
                  <a:pt x="4020" y="19446"/>
                  <a:pt x="4105" y="19489"/>
                  <a:pt x="4161" y="19499"/>
                </a:cubicBezTo>
                <a:cubicBezTo>
                  <a:pt x="4218" y="19508"/>
                  <a:pt x="4299" y="19558"/>
                  <a:pt x="4343" y="19610"/>
                </a:cubicBezTo>
                <a:cubicBezTo>
                  <a:pt x="4386" y="19662"/>
                  <a:pt x="4496" y="19720"/>
                  <a:pt x="4587" y="19740"/>
                </a:cubicBezTo>
                <a:cubicBezTo>
                  <a:pt x="4677" y="19761"/>
                  <a:pt x="4792" y="19792"/>
                  <a:pt x="4842" y="19807"/>
                </a:cubicBezTo>
                <a:cubicBezTo>
                  <a:pt x="5155" y="19907"/>
                  <a:pt x="5599" y="19848"/>
                  <a:pt x="5818" y="19677"/>
                </a:cubicBezTo>
                <a:cubicBezTo>
                  <a:pt x="5839" y="19660"/>
                  <a:pt x="5880" y="19640"/>
                  <a:pt x="5909" y="19631"/>
                </a:cubicBezTo>
                <a:cubicBezTo>
                  <a:pt x="5938" y="19622"/>
                  <a:pt x="6000" y="19536"/>
                  <a:pt x="6047" y="19441"/>
                </a:cubicBezTo>
                <a:cubicBezTo>
                  <a:pt x="6093" y="19345"/>
                  <a:pt x="6145" y="19266"/>
                  <a:pt x="6161" y="19266"/>
                </a:cubicBezTo>
                <a:cubicBezTo>
                  <a:pt x="6178" y="19266"/>
                  <a:pt x="6195" y="19202"/>
                  <a:pt x="6198" y="19123"/>
                </a:cubicBezTo>
                <a:cubicBezTo>
                  <a:pt x="6205" y="18934"/>
                  <a:pt x="6261" y="18701"/>
                  <a:pt x="6336" y="18555"/>
                </a:cubicBezTo>
                <a:cubicBezTo>
                  <a:pt x="6383" y="18461"/>
                  <a:pt x="6428" y="18438"/>
                  <a:pt x="6550" y="18442"/>
                </a:cubicBezTo>
                <a:cubicBezTo>
                  <a:pt x="6676" y="18447"/>
                  <a:pt x="6711" y="18427"/>
                  <a:pt x="6743" y="18335"/>
                </a:cubicBezTo>
                <a:cubicBezTo>
                  <a:pt x="6764" y="18273"/>
                  <a:pt x="6778" y="18202"/>
                  <a:pt x="6775" y="18179"/>
                </a:cubicBezTo>
                <a:cubicBezTo>
                  <a:pt x="6771" y="18156"/>
                  <a:pt x="6811" y="18099"/>
                  <a:pt x="6864" y="18051"/>
                </a:cubicBezTo>
                <a:cubicBezTo>
                  <a:pt x="6916" y="18003"/>
                  <a:pt x="6977" y="17927"/>
                  <a:pt x="6999" y="17883"/>
                </a:cubicBezTo>
                <a:cubicBezTo>
                  <a:pt x="7035" y="17812"/>
                  <a:pt x="7052" y="17825"/>
                  <a:pt x="7140" y="17998"/>
                </a:cubicBezTo>
                <a:cubicBezTo>
                  <a:pt x="7195" y="18106"/>
                  <a:pt x="7243" y="18234"/>
                  <a:pt x="7247" y="18283"/>
                </a:cubicBezTo>
                <a:cubicBezTo>
                  <a:pt x="7255" y="18407"/>
                  <a:pt x="7335" y="18594"/>
                  <a:pt x="7364" y="18555"/>
                </a:cubicBezTo>
                <a:cubicBezTo>
                  <a:pt x="7394" y="18514"/>
                  <a:pt x="7570" y="18806"/>
                  <a:pt x="7552" y="18867"/>
                </a:cubicBezTo>
                <a:cubicBezTo>
                  <a:pt x="7536" y="18926"/>
                  <a:pt x="7602" y="19051"/>
                  <a:pt x="7624" y="19003"/>
                </a:cubicBezTo>
                <a:cubicBezTo>
                  <a:pt x="7633" y="18983"/>
                  <a:pt x="7659" y="19002"/>
                  <a:pt x="7682" y="19044"/>
                </a:cubicBezTo>
                <a:cubicBezTo>
                  <a:pt x="7717" y="19108"/>
                  <a:pt x="7728" y="19106"/>
                  <a:pt x="7748" y="19024"/>
                </a:cubicBezTo>
                <a:cubicBezTo>
                  <a:pt x="7771" y="18936"/>
                  <a:pt x="7777" y="18935"/>
                  <a:pt x="7834" y="19017"/>
                </a:cubicBezTo>
                <a:cubicBezTo>
                  <a:pt x="7868" y="19066"/>
                  <a:pt x="7907" y="19091"/>
                  <a:pt x="7920" y="19074"/>
                </a:cubicBezTo>
                <a:cubicBezTo>
                  <a:pt x="7933" y="19056"/>
                  <a:pt x="7973" y="19091"/>
                  <a:pt x="8008" y="19153"/>
                </a:cubicBezTo>
                <a:cubicBezTo>
                  <a:pt x="8044" y="19215"/>
                  <a:pt x="8083" y="19266"/>
                  <a:pt x="8095" y="19266"/>
                </a:cubicBezTo>
                <a:cubicBezTo>
                  <a:pt x="8107" y="19266"/>
                  <a:pt x="8169" y="19371"/>
                  <a:pt x="8232" y="19500"/>
                </a:cubicBezTo>
                <a:cubicBezTo>
                  <a:pt x="8329" y="19696"/>
                  <a:pt x="8382" y="19754"/>
                  <a:pt x="8553" y="19843"/>
                </a:cubicBezTo>
                <a:cubicBezTo>
                  <a:pt x="8818" y="19980"/>
                  <a:pt x="9311" y="20013"/>
                  <a:pt x="9568" y="19911"/>
                </a:cubicBezTo>
                <a:cubicBezTo>
                  <a:pt x="9674" y="19870"/>
                  <a:pt x="9820" y="19839"/>
                  <a:pt x="9892" y="19843"/>
                </a:cubicBezTo>
                <a:cubicBezTo>
                  <a:pt x="9963" y="19846"/>
                  <a:pt x="10037" y="19828"/>
                  <a:pt x="10054" y="19804"/>
                </a:cubicBezTo>
                <a:cubicBezTo>
                  <a:pt x="10072" y="19779"/>
                  <a:pt x="10141" y="19748"/>
                  <a:pt x="10206" y="19735"/>
                </a:cubicBezTo>
                <a:cubicBezTo>
                  <a:pt x="10272" y="19722"/>
                  <a:pt x="10360" y="19704"/>
                  <a:pt x="10403" y="19695"/>
                </a:cubicBezTo>
                <a:cubicBezTo>
                  <a:pt x="10446" y="19685"/>
                  <a:pt x="10500" y="19716"/>
                  <a:pt x="10526" y="19765"/>
                </a:cubicBezTo>
                <a:cubicBezTo>
                  <a:pt x="10551" y="19813"/>
                  <a:pt x="10608" y="19858"/>
                  <a:pt x="10652" y="19866"/>
                </a:cubicBezTo>
                <a:cubicBezTo>
                  <a:pt x="10697" y="19873"/>
                  <a:pt x="10779" y="19896"/>
                  <a:pt x="10837" y="19915"/>
                </a:cubicBezTo>
                <a:cubicBezTo>
                  <a:pt x="11049" y="19986"/>
                  <a:pt x="11127" y="20001"/>
                  <a:pt x="11372" y="20023"/>
                </a:cubicBezTo>
                <a:cubicBezTo>
                  <a:pt x="11510" y="20035"/>
                  <a:pt x="11630" y="20022"/>
                  <a:pt x="11637" y="19994"/>
                </a:cubicBezTo>
                <a:cubicBezTo>
                  <a:pt x="11646" y="19965"/>
                  <a:pt x="11672" y="19967"/>
                  <a:pt x="11700" y="20000"/>
                </a:cubicBezTo>
                <a:cubicBezTo>
                  <a:pt x="11738" y="20044"/>
                  <a:pt x="11867" y="20044"/>
                  <a:pt x="11867" y="20000"/>
                </a:cubicBezTo>
                <a:cubicBezTo>
                  <a:pt x="11867" y="19963"/>
                  <a:pt x="12039" y="19974"/>
                  <a:pt x="12109" y="20016"/>
                </a:cubicBezTo>
                <a:cubicBezTo>
                  <a:pt x="12185" y="20060"/>
                  <a:pt x="12203" y="20049"/>
                  <a:pt x="12239" y="19945"/>
                </a:cubicBezTo>
                <a:cubicBezTo>
                  <a:pt x="12274" y="19842"/>
                  <a:pt x="12291" y="19833"/>
                  <a:pt x="12349" y="19881"/>
                </a:cubicBezTo>
                <a:cubicBezTo>
                  <a:pt x="12400" y="19924"/>
                  <a:pt x="12414" y="19967"/>
                  <a:pt x="12402" y="20040"/>
                </a:cubicBezTo>
                <a:cubicBezTo>
                  <a:pt x="12391" y="20111"/>
                  <a:pt x="12400" y="20103"/>
                  <a:pt x="12430" y="20014"/>
                </a:cubicBezTo>
                <a:cubicBezTo>
                  <a:pt x="12454" y="19944"/>
                  <a:pt x="12497" y="19887"/>
                  <a:pt x="12527" y="19887"/>
                </a:cubicBezTo>
                <a:cubicBezTo>
                  <a:pt x="12556" y="19887"/>
                  <a:pt x="12594" y="19845"/>
                  <a:pt x="12611" y="19795"/>
                </a:cubicBezTo>
                <a:cubicBezTo>
                  <a:pt x="12628" y="19745"/>
                  <a:pt x="12669" y="19696"/>
                  <a:pt x="12703" y="19687"/>
                </a:cubicBezTo>
                <a:cubicBezTo>
                  <a:pt x="12738" y="19678"/>
                  <a:pt x="12784" y="19654"/>
                  <a:pt x="12807" y="19635"/>
                </a:cubicBezTo>
                <a:cubicBezTo>
                  <a:pt x="12830" y="19614"/>
                  <a:pt x="12862" y="19638"/>
                  <a:pt x="12881" y="19687"/>
                </a:cubicBezTo>
                <a:cubicBezTo>
                  <a:pt x="12904" y="19749"/>
                  <a:pt x="12924" y="19758"/>
                  <a:pt x="12946" y="19717"/>
                </a:cubicBezTo>
                <a:cubicBezTo>
                  <a:pt x="12968" y="19678"/>
                  <a:pt x="13005" y="19685"/>
                  <a:pt x="13065" y="19740"/>
                </a:cubicBezTo>
                <a:cubicBezTo>
                  <a:pt x="13128" y="19798"/>
                  <a:pt x="13213" y="19814"/>
                  <a:pt x="13362" y="19793"/>
                </a:cubicBezTo>
                <a:cubicBezTo>
                  <a:pt x="13506" y="19773"/>
                  <a:pt x="13588" y="19787"/>
                  <a:pt x="13630" y="19837"/>
                </a:cubicBezTo>
                <a:cubicBezTo>
                  <a:pt x="13664" y="19878"/>
                  <a:pt x="13710" y="19904"/>
                  <a:pt x="13735" y="19896"/>
                </a:cubicBezTo>
                <a:cubicBezTo>
                  <a:pt x="13759" y="19887"/>
                  <a:pt x="13831" y="19930"/>
                  <a:pt x="13895" y="19993"/>
                </a:cubicBezTo>
                <a:cubicBezTo>
                  <a:pt x="13959" y="20055"/>
                  <a:pt x="14012" y="20091"/>
                  <a:pt x="14012" y="20074"/>
                </a:cubicBezTo>
                <a:cubicBezTo>
                  <a:pt x="14012" y="20056"/>
                  <a:pt x="14030" y="20077"/>
                  <a:pt x="14053" y="20120"/>
                </a:cubicBezTo>
                <a:cubicBezTo>
                  <a:pt x="14077" y="20162"/>
                  <a:pt x="14132" y="20197"/>
                  <a:pt x="14175" y="20199"/>
                </a:cubicBezTo>
                <a:cubicBezTo>
                  <a:pt x="14256" y="20203"/>
                  <a:pt x="14371" y="20324"/>
                  <a:pt x="14497" y="20538"/>
                </a:cubicBezTo>
                <a:cubicBezTo>
                  <a:pt x="14571" y="20663"/>
                  <a:pt x="14742" y="20845"/>
                  <a:pt x="14809" y="20869"/>
                </a:cubicBezTo>
                <a:cubicBezTo>
                  <a:pt x="14816" y="20872"/>
                  <a:pt x="14850" y="20932"/>
                  <a:pt x="14884" y="21001"/>
                </a:cubicBezTo>
                <a:cubicBezTo>
                  <a:pt x="14918" y="21071"/>
                  <a:pt x="14960" y="21128"/>
                  <a:pt x="14977" y="21128"/>
                </a:cubicBezTo>
                <a:cubicBezTo>
                  <a:pt x="14993" y="21128"/>
                  <a:pt x="15035" y="21178"/>
                  <a:pt x="15070" y="21238"/>
                </a:cubicBezTo>
                <a:cubicBezTo>
                  <a:pt x="15123" y="21330"/>
                  <a:pt x="15282" y="21413"/>
                  <a:pt x="15424" y="21423"/>
                </a:cubicBezTo>
                <a:cubicBezTo>
                  <a:pt x="15446" y="21424"/>
                  <a:pt x="15475" y="21444"/>
                  <a:pt x="15489" y="21467"/>
                </a:cubicBezTo>
                <a:cubicBezTo>
                  <a:pt x="15503" y="21490"/>
                  <a:pt x="15553" y="21511"/>
                  <a:pt x="15600" y="21513"/>
                </a:cubicBezTo>
                <a:cubicBezTo>
                  <a:pt x="15648" y="21515"/>
                  <a:pt x="15693" y="21531"/>
                  <a:pt x="15701" y="21548"/>
                </a:cubicBezTo>
                <a:cubicBezTo>
                  <a:pt x="15708" y="21565"/>
                  <a:pt x="15745" y="21567"/>
                  <a:pt x="15782" y="21554"/>
                </a:cubicBezTo>
                <a:cubicBezTo>
                  <a:pt x="15818" y="21540"/>
                  <a:pt x="15975" y="21513"/>
                  <a:pt x="16131" y="21494"/>
                </a:cubicBezTo>
                <a:cubicBezTo>
                  <a:pt x="16286" y="21474"/>
                  <a:pt x="16448" y="21450"/>
                  <a:pt x="16490" y="21439"/>
                </a:cubicBezTo>
                <a:cubicBezTo>
                  <a:pt x="16533" y="21428"/>
                  <a:pt x="16637" y="21404"/>
                  <a:pt x="16722" y="21384"/>
                </a:cubicBezTo>
                <a:cubicBezTo>
                  <a:pt x="16806" y="21365"/>
                  <a:pt x="16893" y="21334"/>
                  <a:pt x="16914" y="21315"/>
                </a:cubicBezTo>
                <a:cubicBezTo>
                  <a:pt x="16935" y="21297"/>
                  <a:pt x="16997" y="21272"/>
                  <a:pt x="17051" y="21259"/>
                </a:cubicBezTo>
                <a:cubicBezTo>
                  <a:pt x="17105" y="21246"/>
                  <a:pt x="17184" y="21188"/>
                  <a:pt x="17227" y="21130"/>
                </a:cubicBezTo>
                <a:cubicBezTo>
                  <a:pt x="17271" y="21072"/>
                  <a:pt x="17320" y="21036"/>
                  <a:pt x="17337" y="21051"/>
                </a:cubicBezTo>
                <a:cubicBezTo>
                  <a:pt x="17354" y="21065"/>
                  <a:pt x="17382" y="21041"/>
                  <a:pt x="17399" y="20996"/>
                </a:cubicBezTo>
                <a:cubicBezTo>
                  <a:pt x="17416" y="20951"/>
                  <a:pt x="17452" y="20927"/>
                  <a:pt x="17480" y="20943"/>
                </a:cubicBezTo>
                <a:cubicBezTo>
                  <a:pt x="17508" y="20959"/>
                  <a:pt x="17548" y="20942"/>
                  <a:pt x="17568" y="20904"/>
                </a:cubicBezTo>
                <a:cubicBezTo>
                  <a:pt x="17589" y="20867"/>
                  <a:pt x="17616" y="20850"/>
                  <a:pt x="17629" y="20867"/>
                </a:cubicBezTo>
                <a:cubicBezTo>
                  <a:pt x="17642" y="20885"/>
                  <a:pt x="17673" y="20850"/>
                  <a:pt x="17698" y="20790"/>
                </a:cubicBezTo>
                <a:cubicBezTo>
                  <a:pt x="17723" y="20729"/>
                  <a:pt x="17767" y="20681"/>
                  <a:pt x="17797" y="20682"/>
                </a:cubicBezTo>
                <a:cubicBezTo>
                  <a:pt x="17827" y="20684"/>
                  <a:pt x="17898" y="20656"/>
                  <a:pt x="17955" y="20619"/>
                </a:cubicBezTo>
                <a:cubicBezTo>
                  <a:pt x="18011" y="20582"/>
                  <a:pt x="18090" y="20551"/>
                  <a:pt x="18129" y="20550"/>
                </a:cubicBezTo>
                <a:cubicBezTo>
                  <a:pt x="18168" y="20549"/>
                  <a:pt x="18194" y="20535"/>
                  <a:pt x="18187" y="20518"/>
                </a:cubicBezTo>
                <a:cubicBezTo>
                  <a:pt x="18179" y="20502"/>
                  <a:pt x="18192" y="20443"/>
                  <a:pt x="18215" y="20386"/>
                </a:cubicBezTo>
                <a:cubicBezTo>
                  <a:pt x="18250" y="20302"/>
                  <a:pt x="18265" y="20295"/>
                  <a:pt x="18297" y="20352"/>
                </a:cubicBezTo>
                <a:cubicBezTo>
                  <a:pt x="18325" y="20401"/>
                  <a:pt x="18332" y="20402"/>
                  <a:pt x="18319" y="20356"/>
                </a:cubicBezTo>
                <a:cubicBezTo>
                  <a:pt x="18294" y="20264"/>
                  <a:pt x="18330" y="20227"/>
                  <a:pt x="18467" y="20204"/>
                </a:cubicBezTo>
                <a:cubicBezTo>
                  <a:pt x="18582" y="20185"/>
                  <a:pt x="18617" y="20134"/>
                  <a:pt x="18869" y="19629"/>
                </a:cubicBezTo>
                <a:cubicBezTo>
                  <a:pt x="18891" y="19584"/>
                  <a:pt x="18923" y="19548"/>
                  <a:pt x="18939" y="19548"/>
                </a:cubicBezTo>
                <a:cubicBezTo>
                  <a:pt x="18955" y="19548"/>
                  <a:pt x="18979" y="19499"/>
                  <a:pt x="18993" y="19441"/>
                </a:cubicBezTo>
                <a:cubicBezTo>
                  <a:pt x="19018" y="19340"/>
                  <a:pt x="19175" y="19176"/>
                  <a:pt x="19175" y="19250"/>
                </a:cubicBezTo>
                <a:cubicBezTo>
                  <a:pt x="19175" y="19269"/>
                  <a:pt x="19195" y="19244"/>
                  <a:pt x="19220" y="19197"/>
                </a:cubicBezTo>
                <a:cubicBezTo>
                  <a:pt x="19271" y="19100"/>
                  <a:pt x="19421" y="18980"/>
                  <a:pt x="19440" y="19021"/>
                </a:cubicBezTo>
                <a:cubicBezTo>
                  <a:pt x="19446" y="19036"/>
                  <a:pt x="19492" y="18959"/>
                  <a:pt x="19542" y="18850"/>
                </a:cubicBezTo>
                <a:cubicBezTo>
                  <a:pt x="19600" y="18722"/>
                  <a:pt x="19651" y="18658"/>
                  <a:pt x="19684" y="18672"/>
                </a:cubicBezTo>
                <a:cubicBezTo>
                  <a:pt x="19718" y="18686"/>
                  <a:pt x="19739" y="18655"/>
                  <a:pt x="19749" y="18576"/>
                </a:cubicBezTo>
                <a:cubicBezTo>
                  <a:pt x="19758" y="18498"/>
                  <a:pt x="19776" y="18471"/>
                  <a:pt x="19804" y="18495"/>
                </a:cubicBezTo>
                <a:cubicBezTo>
                  <a:pt x="19828" y="18516"/>
                  <a:pt x="19839" y="18507"/>
                  <a:pt x="19830" y="18474"/>
                </a:cubicBezTo>
                <a:cubicBezTo>
                  <a:pt x="19821" y="18443"/>
                  <a:pt x="19832" y="18403"/>
                  <a:pt x="19854" y="18384"/>
                </a:cubicBezTo>
                <a:cubicBezTo>
                  <a:pt x="19876" y="18365"/>
                  <a:pt x="19894" y="18317"/>
                  <a:pt x="19894" y="18275"/>
                </a:cubicBezTo>
                <a:cubicBezTo>
                  <a:pt x="19894" y="18195"/>
                  <a:pt x="19996" y="18043"/>
                  <a:pt x="19997" y="18121"/>
                </a:cubicBezTo>
                <a:cubicBezTo>
                  <a:pt x="19998" y="18146"/>
                  <a:pt x="20010" y="18120"/>
                  <a:pt x="20025" y="18065"/>
                </a:cubicBezTo>
                <a:cubicBezTo>
                  <a:pt x="20039" y="18010"/>
                  <a:pt x="20061" y="17979"/>
                  <a:pt x="20074" y="17996"/>
                </a:cubicBezTo>
                <a:cubicBezTo>
                  <a:pt x="20086" y="18013"/>
                  <a:pt x="20103" y="17967"/>
                  <a:pt x="20113" y="17897"/>
                </a:cubicBezTo>
                <a:cubicBezTo>
                  <a:pt x="20135" y="17737"/>
                  <a:pt x="20252" y="17460"/>
                  <a:pt x="20297" y="17460"/>
                </a:cubicBezTo>
                <a:cubicBezTo>
                  <a:pt x="20315" y="17460"/>
                  <a:pt x="20328" y="17434"/>
                  <a:pt x="20324" y="17402"/>
                </a:cubicBezTo>
                <a:cubicBezTo>
                  <a:pt x="20321" y="17369"/>
                  <a:pt x="20378" y="17294"/>
                  <a:pt x="20453" y="17236"/>
                </a:cubicBezTo>
                <a:cubicBezTo>
                  <a:pt x="20527" y="17177"/>
                  <a:pt x="20587" y="17143"/>
                  <a:pt x="20587" y="17158"/>
                </a:cubicBezTo>
                <a:cubicBezTo>
                  <a:pt x="20587" y="17173"/>
                  <a:pt x="20619" y="17136"/>
                  <a:pt x="20658" y="17075"/>
                </a:cubicBezTo>
                <a:cubicBezTo>
                  <a:pt x="20697" y="17014"/>
                  <a:pt x="20821" y="16896"/>
                  <a:pt x="20934" y="16812"/>
                </a:cubicBezTo>
                <a:cubicBezTo>
                  <a:pt x="21047" y="16729"/>
                  <a:pt x="21160" y="16622"/>
                  <a:pt x="21185" y="16573"/>
                </a:cubicBezTo>
                <a:cubicBezTo>
                  <a:pt x="21209" y="16524"/>
                  <a:pt x="21230" y="16501"/>
                  <a:pt x="21230" y="16523"/>
                </a:cubicBezTo>
                <a:cubicBezTo>
                  <a:pt x="21230" y="16545"/>
                  <a:pt x="21270" y="16495"/>
                  <a:pt x="21319" y="16412"/>
                </a:cubicBezTo>
                <a:cubicBezTo>
                  <a:pt x="21369" y="16329"/>
                  <a:pt x="21409" y="16278"/>
                  <a:pt x="21409" y="16299"/>
                </a:cubicBezTo>
                <a:cubicBezTo>
                  <a:pt x="21409" y="16320"/>
                  <a:pt x="21422" y="16321"/>
                  <a:pt x="21437" y="16301"/>
                </a:cubicBezTo>
                <a:cubicBezTo>
                  <a:pt x="21455" y="16276"/>
                  <a:pt x="21454" y="16240"/>
                  <a:pt x="21433" y="16186"/>
                </a:cubicBezTo>
                <a:cubicBezTo>
                  <a:pt x="21411" y="16126"/>
                  <a:pt x="21417" y="16064"/>
                  <a:pt x="21461" y="15909"/>
                </a:cubicBezTo>
                <a:cubicBezTo>
                  <a:pt x="21492" y="15800"/>
                  <a:pt x="21527" y="15722"/>
                  <a:pt x="21539" y="15738"/>
                </a:cubicBezTo>
                <a:cubicBezTo>
                  <a:pt x="21551" y="15755"/>
                  <a:pt x="21568" y="15739"/>
                  <a:pt x="21579" y="15703"/>
                </a:cubicBezTo>
                <a:cubicBezTo>
                  <a:pt x="21590" y="15663"/>
                  <a:pt x="21586" y="15651"/>
                  <a:pt x="21569" y="15675"/>
                </a:cubicBezTo>
                <a:cubicBezTo>
                  <a:pt x="21537" y="15719"/>
                  <a:pt x="21488" y="15546"/>
                  <a:pt x="21504" y="15446"/>
                </a:cubicBezTo>
                <a:cubicBezTo>
                  <a:pt x="21510" y="15409"/>
                  <a:pt x="21495" y="15310"/>
                  <a:pt x="21470" y="15227"/>
                </a:cubicBezTo>
                <a:cubicBezTo>
                  <a:pt x="21428" y="15084"/>
                  <a:pt x="21428" y="15072"/>
                  <a:pt x="21470" y="15005"/>
                </a:cubicBezTo>
                <a:cubicBezTo>
                  <a:pt x="21510" y="14939"/>
                  <a:pt x="21510" y="14930"/>
                  <a:pt x="21471" y="14897"/>
                </a:cubicBezTo>
                <a:cubicBezTo>
                  <a:pt x="21439" y="14870"/>
                  <a:pt x="21436" y="14844"/>
                  <a:pt x="21457" y="14788"/>
                </a:cubicBezTo>
                <a:cubicBezTo>
                  <a:pt x="21473" y="14746"/>
                  <a:pt x="21479" y="14697"/>
                  <a:pt x="21470" y="14678"/>
                </a:cubicBezTo>
                <a:cubicBezTo>
                  <a:pt x="21462" y="14660"/>
                  <a:pt x="21450" y="14550"/>
                  <a:pt x="21443" y="14435"/>
                </a:cubicBezTo>
                <a:cubicBezTo>
                  <a:pt x="21436" y="14320"/>
                  <a:pt x="21396" y="14123"/>
                  <a:pt x="21356" y="13999"/>
                </a:cubicBezTo>
                <a:cubicBezTo>
                  <a:pt x="21315" y="13875"/>
                  <a:pt x="21281" y="13755"/>
                  <a:pt x="21281" y="13731"/>
                </a:cubicBezTo>
                <a:cubicBezTo>
                  <a:pt x="21281" y="13708"/>
                  <a:pt x="21250" y="13584"/>
                  <a:pt x="21212" y="13456"/>
                </a:cubicBezTo>
                <a:cubicBezTo>
                  <a:pt x="21174" y="13328"/>
                  <a:pt x="21140" y="13184"/>
                  <a:pt x="21136" y="13137"/>
                </a:cubicBezTo>
                <a:cubicBezTo>
                  <a:pt x="21133" y="13089"/>
                  <a:pt x="21114" y="12993"/>
                  <a:pt x="21092" y="12922"/>
                </a:cubicBezTo>
                <a:cubicBezTo>
                  <a:pt x="21062" y="12821"/>
                  <a:pt x="21060" y="12774"/>
                  <a:pt x="21083" y="12722"/>
                </a:cubicBezTo>
                <a:cubicBezTo>
                  <a:pt x="21107" y="12670"/>
                  <a:pt x="21104" y="12642"/>
                  <a:pt x="21069" y="12599"/>
                </a:cubicBezTo>
                <a:cubicBezTo>
                  <a:pt x="21044" y="12568"/>
                  <a:pt x="21024" y="12513"/>
                  <a:pt x="21023" y="12475"/>
                </a:cubicBezTo>
                <a:cubicBezTo>
                  <a:pt x="21023" y="12438"/>
                  <a:pt x="21000" y="12345"/>
                  <a:pt x="20973" y="12267"/>
                </a:cubicBezTo>
                <a:cubicBezTo>
                  <a:pt x="20945" y="12190"/>
                  <a:pt x="20922" y="12069"/>
                  <a:pt x="20922" y="11999"/>
                </a:cubicBezTo>
                <a:cubicBezTo>
                  <a:pt x="20922" y="11929"/>
                  <a:pt x="20912" y="11827"/>
                  <a:pt x="20900" y="11773"/>
                </a:cubicBezTo>
                <a:cubicBezTo>
                  <a:pt x="20834" y="11478"/>
                  <a:pt x="20792" y="11336"/>
                  <a:pt x="20772" y="11346"/>
                </a:cubicBezTo>
                <a:cubicBezTo>
                  <a:pt x="20760" y="11353"/>
                  <a:pt x="20693" y="11230"/>
                  <a:pt x="20625" y="11073"/>
                </a:cubicBezTo>
                <a:cubicBezTo>
                  <a:pt x="20557" y="10916"/>
                  <a:pt x="20473" y="10766"/>
                  <a:pt x="20440" y="10738"/>
                </a:cubicBezTo>
                <a:cubicBezTo>
                  <a:pt x="20406" y="10710"/>
                  <a:pt x="20384" y="10667"/>
                  <a:pt x="20392" y="10641"/>
                </a:cubicBezTo>
                <a:cubicBezTo>
                  <a:pt x="20399" y="10615"/>
                  <a:pt x="20389" y="10527"/>
                  <a:pt x="20369" y="10443"/>
                </a:cubicBezTo>
                <a:cubicBezTo>
                  <a:pt x="20349" y="10360"/>
                  <a:pt x="20340" y="10292"/>
                  <a:pt x="20348" y="10292"/>
                </a:cubicBezTo>
                <a:cubicBezTo>
                  <a:pt x="20356" y="10292"/>
                  <a:pt x="20351" y="10260"/>
                  <a:pt x="20336" y="10221"/>
                </a:cubicBezTo>
                <a:cubicBezTo>
                  <a:pt x="20322" y="10182"/>
                  <a:pt x="20310" y="10087"/>
                  <a:pt x="20310" y="10010"/>
                </a:cubicBezTo>
                <a:cubicBezTo>
                  <a:pt x="20312" y="9781"/>
                  <a:pt x="20291" y="9667"/>
                  <a:pt x="20160" y="9191"/>
                </a:cubicBezTo>
                <a:cubicBezTo>
                  <a:pt x="20021" y="8682"/>
                  <a:pt x="19900" y="8402"/>
                  <a:pt x="19760" y="8262"/>
                </a:cubicBezTo>
                <a:cubicBezTo>
                  <a:pt x="19664" y="8166"/>
                  <a:pt x="19509" y="7797"/>
                  <a:pt x="19509" y="7665"/>
                </a:cubicBezTo>
                <a:cubicBezTo>
                  <a:pt x="19509" y="7627"/>
                  <a:pt x="19485" y="7582"/>
                  <a:pt x="19456" y="7565"/>
                </a:cubicBezTo>
                <a:cubicBezTo>
                  <a:pt x="19422" y="7546"/>
                  <a:pt x="19405" y="7496"/>
                  <a:pt x="19410" y="7431"/>
                </a:cubicBezTo>
                <a:cubicBezTo>
                  <a:pt x="19414" y="7374"/>
                  <a:pt x="19409" y="7298"/>
                  <a:pt x="19399" y="7262"/>
                </a:cubicBezTo>
                <a:cubicBezTo>
                  <a:pt x="19387" y="7223"/>
                  <a:pt x="19401" y="7161"/>
                  <a:pt x="19432" y="7113"/>
                </a:cubicBezTo>
                <a:cubicBezTo>
                  <a:pt x="19485" y="7033"/>
                  <a:pt x="19484" y="7030"/>
                  <a:pt x="19407" y="6859"/>
                </a:cubicBezTo>
                <a:cubicBezTo>
                  <a:pt x="19364" y="6765"/>
                  <a:pt x="19329" y="6635"/>
                  <a:pt x="19329" y="6570"/>
                </a:cubicBezTo>
                <a:cubicBezTo>
                  <a:pt x="19329" y="6506"/>
                  <a:pt x="19317" y="6454"/>
                  <a:pt x="19302" y="6454"/>
                </a:cubicBezTo>
                <a:cubicBezTo>
                  <a:pt x="19268" y="6454"/>
                  <a:pt x="19034" y="6063"/>
                  <a:pt x="18918" y="5813"/>
                </a:cubicBezTo>
                <a:cubicBezTo>
                  <a:pt x="18819" y="5601"/>
                  <a:pt x="18682" y="5438"/>
                  <a:pt x="18602" y="5438"/>
                </a:cubicBezTo>
                <a:cubicBezTo>
                  <a:pt x="18508" y="5438"/>
                  <a:pt x="18387" y="5182"/>
                  <a:pt x="18370" y="4947"/>
                </a:cubicBezTo>
                <a:cubicBezTo>
                  <a:pt x="18361" y="4829"/>
                  <a:pt x="18323" y="4660"/>
                  <a:pt x="18286" y="4572"/>
                </a:cubicBezTo>
                <a:cubicBezTo>
                  <a:pt x="18219" y="4413"/>
                  <a:pt x="17962" y="4027"/>
                  <a:pt x="17924" y="4027"/>
                </a:cubicBezTo>
                <a:cubicBezTo>
                  <a:pt x="17890" y="4027"/>
                  <a:pt x="17582" y="3327"/>
                  <a:pt x="17582" y="3249"/>
                </a:cubicBezTo>
                <a:cubicBezTo>
                  <a:pt x="17582" y="3125"/>
                  <a:pt x="17398" y="2792"/>
                  <a:pt x="17274" y="2692"/>
                </a:cubicBezTo>
                <a:cubicBezTo>
                  <a:pt x="17156" y="2596"/>
                  <a:pt x="17057" y="2454"/>
                  <a:pt x="16938" y="2214"/>
                </a:cubicBezTo>
                <a:cubicBezTo>
                  <a:pt x="16869" y="2073"/>
                  <a:pt x="16669" y="1844"/>
                  <a:pt x="16547" y="1766"/>
                </a:cubicBezTo>
                <a:cubicBezTo>
                  <a:pt x="16425" y="1687"/>
                  <a:pt x="16228" y="2066"/>
                  <a:pt x="16003" y="2813"/>
                </a:cubicBezTo>
                <a:cubicBezTo>
                  <a:pt x="15900" y="3158"/>
                  <a:pt x="15797" y="3473"/>
                  <a:pt x="15774" y="3514"/>
                </a:cubicBezTo>
                <a:cubicBezTo>
                  <a:pt x="15719" y="3614"/>
                  <a:pt x="15644" y="3549"/>
                  <a:pt x="15668" y="3420"/>
                </a:cubicBezTo>
                <a:cubicBezTo>
                  <a:pt x="15714" y="3180"/>
                  <a:pt x="15709" y="3147"/>
                  <a:pt x="15618" y="3051"/>
                </a:cubicBezTo>
                <a:cubicBezTo>
                  <a:pt x="15567" y="2998"/>
                  <a:pt x="15511" y="2954"/>
                  <a:pt x="15493" y="2954"/>
                </a:cubicBezTo>
                <a:cubicBezTo>
                  <a:pt x="15475" y="2954"/>
                  <a:pt x="15427" y="2881"/>
                  <a:pt x="15388" y="2790"/>
                </a:cubicBezTo>
                <a:cubicBezTo>
                  <a:pt x="15348" y="2700"/>
                  <a:pt x="15287" y="2608"/>
                  <a:pt x="15253" y="2589"/>
                </a:cubicBezTo>
                <a:cubicBezTo>
                  <a:pt x="15213" y="2567"/>
                  <a:pt x="15177" y="2483"/>
                  <a:pt x="15153" y="2360"/>
                </a:cubicBezTo>
                <a:cubicBezTo>
                  <a:pt x="15095" y="2054"/>
                  <a:pt x="15035" y="2003"/>
                  <a:pt x="14736" y="1998"/>
                </a:cubicBezTo>
                <a:cubicBezTo>
                  <a:pt x="14590" y="1996"/>
                  <a:pt x="14448" y="1967"/>
                  <a:pt x="14419" y="1933"/>
                </a:cubicBezTo>
                <a:cubicBezTo>
                  <a:pt x="14360" y="1865"/>
                  <a:pt x="14192" y="1913"/>
                  <a:pt x="14192" y="1998"/>
                </a:cubicBezTo>
                <a:cubicBezTo>
                  <a:pt x="14192" y="2028"/>
                  <a:pt x="14158" y="2129"/>
                  <a:pt x="14118" y="2222"/>
                </a:cubicBezTo>
                <a:cubicBezTo>
                  <a:pt x="14066" y="2341"/>
                  <a:pt x="14039" y="2474"/>
                  <a:pt x="14028" y="2665"/>
                </a:cubicBezTo>
                <a:cubicBezTo>
                  <a:pt x="14019" y="2815"/>
                  <a:pt x="14003" y="2955"/>
                  <a:pt x="13992" y="2977"/>
                </a:cubicBezTo>
                <a:cubicBezTo>
                  <a:pt x="13982" y="3000"/>
                  <a:pt x="13973" y="3061"/>
                  <a:pt x="13973" y="3113"/>
                </a:cubicBezTo>
                <a:cubicBezTo>
                  <a:pt x="13973" y="3178"/>
                  <a:pt x="13937" y="3229"/>
                  <a:pt x="13857" y="3272"/>
                </a:cubicBezTo>
                <a:cubicBezTo>
                  <a:pt x="13793" y="3306"/>
                  <a:pt x="13683" y="3398"/>
                  <a:pt x="13613" y="3476"/>
                </a:cubicBezTo>
                <a:cubicBezTo>
                  <a:pt x="13496" y="3606"/>
                  <a:pt x="13461" y="3618"/>
                  <a:pt x="13203" y="3603"/>
                </a:cubicBezTo>
                <a:cubicBezTo>
                  <a:pt x="13047" y="3595"/>
                  <a:pt x="12754" y="3544"/>
                  <a:pt x="12551" y="3492"/>
                </a:cubicBezTo>
                <a:cubicBezTo>
                  <a:pt x="12040" y="3361"/>
                  <a:pt x="11324" y="3360"/>
                  <a:pt x="11182" y="3489"/>
                </a:cubicBezTo>
                <a:cubicBezTo>
                  <a:pt x="11159" y="3510"/>
                  <a:pt x="11134" y="3503"/>
                  <a:pt x="11126" y="3475"/>
                </a:cubicBezTo>
                <a:cubicBezTo>
                  <a:pt x="11106" y="3405"/>
                  <a:pt x="11273" y="3072"/>
                  <a:pt x="11439" y="2850"/>
                </a:cubicBezTo>
                <a:cubicBezTo>
                  <a:pt x="11593" y="2644"/>
                  <a:pt x="11671" y="2472"/>
                  <a:pt x="11767" y="2122"/>
                </a:cubicBezTo>
                <a:cubicBezTo>
                  <a:pt x="11840" y="1857"/>
                  <a:pt x="11911" y="1814"/>
                  <a:pt x="12019" y="1968"/>
                </a:cubicBezTo>
                <a:cubicBezTo>
                  <a:pt x="12052" y="2016"/>
                  <a:pt x="12114" y="2077"/>
                  <a:pt x="12158" y="2104"/>
                </a:cubicBezTo>
                <a:cubicBezTo>
                  <a:pt x="12233" y="2152"/>
                  <a:pt x="12235" y="2149"/>
                  <a:pt x="12209" y="2021"/>
                </a:cubicBezTo>
                <a:cubicBezTo>
                  <a:pt x="12194" y="1949"/>
                  <a:pt x="12147" y="1858"/>
                  <a:pt x="12105" y="1820"/>
                </a:cubicBezTo>
                <a:cubicBezTo>
                  <a:pt x="12018" y="1741"/>
                  <a:pt x="11983" y="1577"/>
                  <a:pt x="11983" y="1256"/>
                </a:cubicBezTo>
                <a:cubicBezTo>
                  <a:pt x="11983" y="1073"/>
                  <a:pt x="11974" y="1034"/>
                  <a:pt x="11938" y="1048"/>
                </a:cubicBezTo>
                <a:cubicBezTo>
                  <a:pt x="11907" y="1059"/>
                  <a:pt x="11890" y="1022"/>
                  <a:pt x="11885" y="935"/>
                </a:cubicBezTo>
                <a:cubicBezTo>
                  <a:pt x="11879" y="843"/>
                  <a:pt x="11854" y="796"/>
                  <a:pt x="11800" y="773"/>
                </a:cubicBezTo>
                <a:cubicBezTo>
                  <a:pt x="11759" y="754"/>
                  <a:pt x="11702" y="675"/>
                  <a:pt x="11674" y="598"/>
                </a:cubicBezTo>
                <a:cubicBezTo>
                  <a:pt x="11635" y="487"/>
                  <a:pt x="11610" y="466"/>
                  <a:pt x="11556" y="496"/>
                </a:cubicBezTo>
                <a:cubicBezTo>
                  <a:pt x="11501" y="526"/>
                  <a:pt x="11470" y="499"/>
                  <a:pt x="11407" y="365"/>
                </a:cubicBezTo>
                <a:cubicBezTo>
                  <a:pt x="11309" y="158"/>
                  <a:pt x="11087" y="-33"/>
                  <a:pt x="10989" y="5"/>
                </a:cubicBezTo>
                <a:close/>
                <a:moveTo>
                  <a:pt x="13832" y="2785"/>
                </a:moveTo>
                <a:cubicBezTo>
                  <a:pt x="13831" y="2788"/>
                  <a:pt x="13838" y="2811"/>
                  <a:pt x="13854" y="2856"/>
                </a:cubicBezTo>
                <a:cubicBezTo>
                  <a:pt x="13874" y="2910"/>
                  <a:pt x="13894" y="2954"/>
                  <a:pt x="13899" y="2954"/>
                </a:cubicBezTo>
                <a:cubicBezTo>
                  <a:pt x="13921" y="2954"/>
                  <a:pt x="13907" y="2908"/>
                  <a:pt x="13864" y="2834"/>
                </a:cubicBezTo>
                <a:cubicBezTo>
                  <a:pt x="13844" y="2799"/>
                  <a:pt x="13833" y="2782"/>
                  <a:pt x="13832" y="278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" name="Feill.mov" descr="Feill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66167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feill"/>
          <p:cNvSpPr txBox="1"/>
          <p:nvPr/>
        </p:nvSpPr>
        <p:spPr>
          <a:xfrm>
            <a:off x="4889454" y="1308100"/>
            <a:ext cx="1822865" cy="130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feill</a:t>
            </a:r>
          </a:p>
        </p:txBody>
      </p:sp>
    </p:spTree>
  </p:cSld>
  <p:clrMapOvr>
    <a:masterClrMapping/>
  </p:clrMapOvr>
  <p:transition spd="med" advTm="320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186"/>
        <p14:stopEvt time="1216" objId="18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vintage cheddar__________wi640he480moletterboxbgwhite.JPG" descr="vintage cheddar__________wi640he480moletterboxbgwhit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9733" y="4260393"/>
            <a:ext cx="5461193" cy="4043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58" extrusionOk="0">
                <a:moveTo>
                  <a:pt x="0" y="0"/>
                </a:moveTo>
                <a:lnTo>
                  <a:pt x="59" y="178"/>
                </a:lnTo>
                <a:cubicBezTo>
                  <a:pt x="103" y="306"/>
                  <a:pt x="105" y="399"/>
                  <a:pt x="66" y="516"/>
                </a:cubicBezTo>
                <a:cubicBezTo>
                  <a:pt x="36" y="606"/>
                  <a:pt x="29" y="719"/>
                  <a:pt x="52" y="768"/>
                </a:cubicBezTo>
                <a:cubicBezTo>
                  <a:pt x="74" y="817"/>
                  <a:pt x="85" y="1111"/>
                  <a:pt x="77" y="1420"/>
                </a:cubicBezTo>
                <a:cubicBezTo>
                  <a:pt x="66" y="1811"/>
                  <a:pt x="86" y="2041"/>
                  <a:pt x="137" y="2177"/>
                </a:cubicBezTo>
                <a:cubicBezTo>
                  <a:pt x="197" y="2332"/>
                  <a:pt x="200" y="2421"/>
                  <a:pt x="155" y="2607"/>
                </a:cubicBezTo>
                <a:cubicBezTo>
                  <a:pt x="108" y="2797"/>
                  <a:pt x="114" y="2883"/>
                  <a:pt x="181" y="3060"/>
                </a:cubicBezTo>
                <a:cubicBezTo>
                  <a:pt x="247" y="3231"/>
                  <a:pt x="253" y="3321"/>
                  <a:pt x="211" y="3485"/>
                </a:cubicBezTo>
                <a:cubicBezTo>
                  <a:pt x="170" y="3644"/>
                  <a:pt x="175" y="3739"/>
                  <a:pt x="231" y="3887"/>
                </a:cubicBezTo>
                <a:cubicBezTo>
                  <a:pt x="285" y="4029"/>
                  <a:pt x="291" y="4142"/>
                  <a:pt x="256" y="4306"/>
                </a:cubicBezTo>
                <a:cubicBezTo>
                  <a:pt x="219" y="4481"/>
                  <a:pt x="230" y="4584"/>
                  <a:pt x="306" y="4786"/>
                </a:cubicBezTo>
                <a:cubicBezTo>
                  <a:pt x="389" y="5005"/>
                  <a:pt x="395" y="5089"/>
                  <a:pt x="348" y="5338"/>
                </a:cubicBezTo>
                <a:cubicBezTo>
                  <a:pt x="308" y="5554"/>
                  <a:pt x="310" y="5731"/>
                  <a:pt x="355" y="6001"/>
                </a:cubicBezTo>
                <a:cubicBezTo>
                  <a:pt x="401" y="6284"/>
                  <a:pt x="401" y="6442"/>
                  <a:pt x="355" y="6693"/>
                </a:cubicBezTo>
                <a:cubicBezTo>
                  <a:pt x="308" y="6944"/>
                  <a:pt x="308" y="7082"/>
                  <a:pt x="356" y="7298"/>
                </a:cubicBezTo>
                <a:cubicBezTo>
                  <a:pt x="390" y="7453"/>
                  <a:pt x="403" y="7695"/>
                  <a:pt x="384" y="7842"/>
                </a:cubicBezTo>
                <a:cubicBezTo>
                  <a:pt x="362" y="8018"/>
                  <a:pt x="378" y="8171"/>
                  <a:pt x="430" y="8307"/>
                </a:cubicBezTo>
                <a:cubicBezTo>
                  <a:pt x="500" y="8491"/>
                  <a:pt x="498" y="8530"/>
                  <a:pt x="416" y="8713"/>
                </a:cubicBezTo>
                <a:cubicBezTo>
                  <a:pt x="339" y="8883"/>
                  <a:pt x="336" y="8946"/>
                  <a:pt x="387" y="9117"/>
                </a:cubicBezTo>
                <a:cubicBezTo>
                  <a:pt x="427" y="9249"/>
                  <a:pt x="433" y="9394"/>
                  <a:pt x="405" y="9528"/>
                </a:cubicBezTo>
                <a:cubicBezTo>
                  <a:pt x="371" y="9685"/>
                  <a:pt x="385" y="9787"/>
                  <a:pt x="458" y="9949"/>
                </a:cubicBezTo>
                <a:cubicBezTo>
                  <a:pt x="519" y="10087"/>
                  <a:pt x="544" y="10240"/>
                  <a:pt x="528" y="10381"/>
                </a:cubicBezTo>
                <a:cubicBezTo>
                  <a:pt x="513" y="10515"/>
                  <a:pt x="534" y="10663"/>
                  <a:pt x="586" y="10770"/>
                </a:cubicBezTo>
                <a:cubicBezTo>
                  <a:pt x="642" y="10885"/>
                  <a:pt x="676" y="11137"/>
                  <a:pt x="687" y="11532"/>
                </a:cubicBezTo>
                <a:cubicBezTo>
                  <a:pt x="697" y="11856"/>
                  <a:pt x="718" y="12151"/>
                  <a:pt x="734" y="12188"/>
                </a:cubicBezTo>
                <a:cubicBezTo>
                  <a:pt x="751" y="12224"/>
                  <a:pt x="741" y="12563"/>
                  <a:pt x="711" y="12941"/>
                </a:cubicBezTo>
                <a:cubicBezTo>
                  <a:pt x="681" y="13318"/>
                  <a:pt x="652" y="13768"/>
                  <a:pt x="645" y="13940"/>
                </a:cubicBezTo>
                <a:cubicBezTo>
                  <a:pt x="638" y="14111"/>
                  <a:pt x="603" y="14323"/>
                  <a:pt x="569" y="14411"/>
                </a:cubicBezTo>
                <a:cubicBezTo>
                  <a:pt x="520" y="14535"/>
                  <a:pt x="520" y="14595"/>
                  <a:pt x="567" y="14672"/>
                </a:cubicBezTo>
                <a:cubicBezTo>
                  <a:pt x="601" y="14726"/>
                  <a:pt x="614" y="14838"/>
                  <a:pt x="598" y="14919"/>
                </a:cubicBezTo>
                <a:cubicBezTo>
                  <a:pt x="583" y="15000"/>
                  <a:pt x="606" y="15140"/>
                  <a:pt x="650" y="15230"/>
                </a:cubicBezTo>
                <a:cubicBezTo>
                  <a:pt x="700" y="15334"/>
                  <a:pt x="716" y="15461"/>
                  <a:pt x="695" y="15575"/>
                </a:cubicBezTo>
                <a:cubicBezTo>
                  <a:pt x="677" y="15675"/>
                  <a:pt x="688" y="15860"/>
                  <a:pt x="719" y="15988"/>
                </a:cubicBezTo>
                <a:cubicBezTo>
                  <a:pt x="764" y="16175"/>
                  <a:pt x="759" y="16260"/>
                  <a:pt x="691" y="16438"/>
                </a:cubicBezTo>
                <a:cubicBezTo>
                  <a:pt x="635" y="16585"/>
                  <a:pt x="618" y="16739"/>
                  <a:pt x="639" y="16893"/>
                </a:cubicBezTo>
                <a:cubicBezTo>
                  <a:pt x="661" y="17050"/>
                  <a:pt x="645" y="17179"/>
                  <a:pt x="591" y="17291"/>
                </a:cubicBezTo>
                <a:cubicBezTo>
                  <a:pt x="534" y="17409"/>
                  <a:pt x="523" y="17504"/>
                  <a:pt x="555" y="17621"/>
                </a:cubicBezTo>
                <a:cubicBezTo>
                  <a:pt x="584" y="17729"/>
                  <a:pt x="578" y="17859"/>
                  <a:pt x="536" y="17994"/>
                </a:cubicBezTo>
                <a:cubicBezTo>
                  <a:pt x="483" y="18166"/>
                  <a:pt x="485" y="18236"/>
                  <a:pt x="548" y="18402"/>
                </a:cubicBezTo>
                <a:cubicBezTo>
                  <a:pt x="591" y="18514"/>
                  <a:pt x="614" y="18698"/>
                  <a:pt x="600" y="18819"/>
                </a:cubicBezTo>
                <a:cubicBezTo>
                  <a:pt x="584" y="18959"/>
                  <a:pt x="610" y="19112"/>
                  <a:pt x="673" y="19253"/>
                </a:cubicBezTo>
                <a:cubicBezTo>
                  <a:pt x="750" y="19425"/>
                  <a:pt x="759" y="19509"/>
                  <a:pt x="719" y="19655"/>
                </a:cubicBezTo>
                <a:cubicBezTo>
                  <a:pt x="679" y="19796"/>
                  <a:pt x="687" y="19877"/>
                  <a:pt x="750" y="20008"/>
                </a:cubicBezTo>
                <a:cubicBezTo>
                  <a:pt x="825" y="20163"/>
                  <a:pt x="825" y="20192"/>
                  <a:pt x="751" y="20344"/>
                </a:cubicBezTo>
                <a:cubicBezTo>
                  <a:pt x="677" y="20498"/>
                  <a:pt x="677" y="20516"/>
                  <a:pt x="758" y="20558"/>
                </a:cubicBezTo>
                <a:cubicBezTo>
                  <a:pt x="839" y="20601"/>
                  <a:pt x="838" y="20610"/>
                  <a:pt x="748" y="20700"/>
                </a:cubicBezTo>
                <a:cubicBezTo>
                  <a:pt x="655" y="20793"/>
                  <a:pt x="658" y="20801"/>
                  <a:pt x="790" y="20869"/>
                </a:cubicBezTo>
                <a:cubicBezTo>
                  <a:pt x="867" y="20908"/>
                  <a:pt x="947" y="20941"/>
                  <a:pt x="970" y="20941"/>
                </a:cubicBezTo>
                <a:cubicBezTo>
                  <a:pt x="993" y="20941"/>
                  <a:pt x="1041" y="20988"/>
                  <a:pt x="1076" y="21045"/>
                </a:cubicBezTo>
                <a:cubicBezTo>
                  <a:pt x="1119" y="21114"/>
                  <a:pt x="1235" y="21148"/>
                  <a:pt x="1428" y="21148"/>
                </a:cubicBezTo>
                <a:cubicBezTo>
                  <a:pt x="1586" y="21149"/>
                  <a:pt x="1796" y="21179"/>
                  <a:pt x="1895" y="21214"/>
                </a:cubicBezTo>
                <a:cubicBezTo>
                  <a:pt x="2213" y="21328"/>
                  <a:pt x="2736" y="21355"/>
                  <a:pt x="5829" y="21423"/>
                </a:cubicBezTo>
                <a:cubicBezTo>
                  <a:pt x="7500" y="21460"/>
                  <a:pt x="8882" y="21509"/>
                  <a:pt x="8899" y="21531"/>
                </a:cubicBezTo>
                <a:cubicBezTo>
                  <a:pt x="8949" y="21600"/>
                  <a:pt x="14510" y="21523"/>
                  <a:pt x="15430" y="21440"/>
                </a:cubicBezTo>
                <a:cubicBezTo>
                  <a:pt x="15909" y="21398"/>
                  <a:pt x="16842" y="21326"/>
                  <a:pt x="17503" y="21284"/>
                </a:cubicBezTo>
                <a:cubicBezTo>
                  <a:pt x="18165" y="21241"/>
                  <a:pt x="18833" y="21180"/>
                  <a:pt x="18988" y="21146"/>
                </a:cubicBezTo>
                <a:cubicBezTo>
                  <a:pt x="19142" y="21113"/>
                  <a:pt x="19511" y="21053"/>
                  <a:pt x="19806" y="21011"/>
                </a:cubicBezTo>
                <a:cubicBezTo>
                  <a:pt x="20650" y="20891"/>
                  <a:pt x="21183" y="20735"/>
                  <a:pt x="21240" y="20590"/>
                </a:cubicBezTo>
                <a:cubicBezTo>
                  <a:pt x="21300" y="20438"/>
                  <a:pt x="21305" y="20366"/>
                  <a:pt x="21250" y="20412"/>
                </a:cubicBezTo>
                <a:cubicBezTo>
                  <a:pt x="21059" y="20572"/>
                  <a:pt x="20998" y="19862"/>
                  <a:pt x="21179" y="19600"/>
                </a:cubicBezTo>
                <a:cubicBezTo>
                  <a:pt x="21240" y="19512"/>
                  <a:pt x="21290" y="19368"/>
                  <a:pt x="21290" y="19278"/>
                </a:cubicBezTo>
                <a:cubicBezTo>
                  <a:pt x="21290" y="19188"/>
                  <a:pt x="21328" y="19058"/>
                  <a:pt x="21373" y="18990"/>
                </a:cubicBezTo>
                <a:cubicBezTo>
                  <a:pt x="21440" y="18890"/>
                  <a:pt x="21444" y="18827"/>
                  <a:pt x="21400" y="18654"/>
                </a:cubicBezTo>
                <a:cubicBezTo>
                  <a:pt x="21362" y="18508"/>
                  <a:pt x="21362" y="18383"/>
                  <a:pt x="21397" y="18258"/>
                </a:cubicBezTo>
                <a:cubicBezTo>
                  <a:pt x="21425" y="18158"/>
                  <a:pt x="21432" y="18026"/>
                  <a:pt x="21412" y="17966"/>
                </a:cubicBezTo>
                <a:cubicBezTo>
                  <a:pt x="21357" y="17797"/>
                  <a:pt x="21283" y="17124"/>
                  <a:pt x="21286" y="16828"/>
                </a:cubicBezTo>
                <a:cubicBezTo>
                  <a:pt x="21287" y="16681"/>
                  <a:pt x="21264" y="16498"/>
                  <a:pt x="21234" y="16421"/>
                </a:cubicBezTo>
                <a:cubicBezTo>
                  <a:pt x="21194" y="16321"/>
                  <a:pt x="21197" y="16228"/>
                  <a:pt x="21242" y="16081"/>
                </a:cubicBezTo>
                <a:cubicBezTo>
                  <a:pt x="21294" y="15910"/>
                  <a:pt x="21290" y="15858"/>
                  <a:pt x="21220" y="15753"/>
                </a:cubicBezTo>
                <a:cubicBezTo>
                  <a:pt x="21120" y="15604"/>
                  <a:pt x="21115" y="15509"/>
                  <a:pt x="21198" y="15330"/>
                </a:cubicBezTo>
                <a:cubicBezTo>
                  <a:pt x="21248" y="15222"/>
                  <a:pt x="21244" y="15148"/>
                  <a:pt x="21178" y="14962"/>
                </a:cubicBezTo>
                <a:cubicBezTo>
                  <a:pt x="21108" y="14762"/>
                  <a:pt x="21106" y="14705"/>
                  <a:pt x="21165" y="14559"/>
                </a:cubicBezTo>
                <a:cubicBezTo>
                  <a:pt x="21251" y="14351"/>
                  <a:pt x="21258" y="14117"/>
                  <a:pt x="21183" y="13927"/>
                </a:cubicBezTo>
                <a:cubicBezTo>
                  <a:pt x="21137" y="13812"/>
                  <a:pt x="21148" y="13730"/>
                  <a:pt x="21237" y="13514"/>
                </a:cubicBezTo>
                <a:cubicBezTo>
                  <a:pt x="21335" y="13277"/>
                  <a:pt x="21341" y="13214"/>
                  <a:pt x="21287" y="12994"/>
                </a:cubicBezTo>
                <a:cubicBezTo>
                  <a:pt x="21239" y="12798"/>
                  <a:pt x="21241" y="12687"/>
                  <a:pt x="21292" y="12480"/>
                </a:cubicBezTo>
                <a:cubicBezTo>
                  <a:pt x="21343" y="12268"/>
                  <a:pt x="21343" y="12173"/>
                  <a:pt x="21292" y="12008"/>
                </a:cubicBezTo>
                <a:cubicBezTo>
                  <a:pt x="21243" y="11848"/>
                  <a:pt x="21243" y="11745"/>
                  <a:pt x="21289" y="11557"/>
                </a:cubicBezTo>
                <a:cubicBezTo>
                  <a:pt x="21334" y="11373"/>
                  <a:pt x="21333" y="11276"/>
                  <a:pt x="21289" y="11163"/>
                </a:cubicBezTo>
                <a:cubicBezTo>
                  <a:pt x="21253" y="11072"/>
                  <a:pt x="21244" y="10916"/>
                  <a:pt x="21267" y="10761"/>
                </a:cubicBezTo>
                <a:cubicBezTo>
                  <a:pt x="21287" y="10623"/>
                  <a:pt x="21309" y="10269"/>
                  <a:pt x="21315" y="9974"/>
                </a:cubicBezTo>
                <a:cubicBezTo>
                  <a:pt x="21325" y="9521"/>
                  <a:pt x="21312" y="9419"/>
                  <a:pt x="21228" y="9316"/>
                </a:cubicBezTo>
                <a:cubicBezTo>
                  <a:pt x="21148" y="9219"/>
                  <a:pt x="21135" y="9139"/>
                  <a:pt x="21161" y="8910"/>
                </a:cubicBezTo>
                <a:cubicBezTo>
                  <a:pt x="21178" y="8753"/>
                  <a:pt x="21169" y="8542"/>
                  <a:pt x="21140" y="8440"/>
                </a:cubicBezTo>
                <a:cubicBezTo>
                  <a:pt x="21100" y="8298"/>
                  <a:pt x="21107" y="8198"/>
                  <a:pt x="21173" y="8011"/>
                </a:cubicBezTo>
                <a:cubicBezTo>
                  <a:pt x="21244" y="7811"/>
                  <a:pt x="21249" y="7726"/>
                  <a:pt x="21201" y="7554"/>
                </a:cubicBezTo>
                <a:cubicBezTo>
                  <a:pt x="21160" y="7405"/>
                  <a:pt x="21158" y="7289"/>
                  <a:pt x="21195" y="7158"/>
                </a:cubicBezTo>
                <a:cubicBezTo>
                  <a:pt x="21224" y="7056"/>
                  <a:pt x="21233" y="6827"/>
                  <a:pt x="21215" y="6646"/>
                </a:cubicBezTo>
                <a:cubicBezTo>
                  <a:pt x="21193" y="6412"/>
                  <a:pt x="21207" y="6256"/>
                  <a:pt x="21265" y="6104"/>
                </a:cubicBezTo>
                <a:cubicBezTo>
                  <a:pt x="21332" y="5929"/>
                  <a:pt x="21337" y="5848"/>
                  <a:pt x="21287" y="5645"/>
                </a:cubicBezTo>
                <a:cubicBezTo>
                  <a:pt x="21234" y="5426"/>
                  <a:pt x="21240" y="5378"/>
                  <a:pt x="21343" y="5188"/>
                </a:cubicBezTo>
                <a:cubicBezTo>
                  <a:pt x="21448" y="4996"/>
                  <a:pt x="21455" y="4944"/>
                  <a:pt x="21403" y="4682"/>
                </a:cubicBezTo>
                <a:cubicBezTo>
                  <a:pt x="21360" y="4464"/>
                  <a:pt x="21359" y="4338"/>
                  <a:pt x="21404" y="4177"/>
                </a:cubicBezTo>
                <a:cubicBezTo>
                  <a:pt x="21457" y="3989"/>
                  <a:pt x="21451" y="3936"/>
                  <a:pt x="21353" y="3756"/>
                </a:cubicBezTo>
                <a:cubicBezTo>
                  <a:pt x="21260" y="3586"/>
                  <a:pt x="21249" y="3516"/>
                  <a:pt x="21292" y="3364"/>
                </a:cubicBezTo>
                <a:cubicBezTo>
                  <a:pt x="21330" y="3229"/>
                  <a:pt x="21325" y="3150"/>
                  <a:pt x="21278" y="3072"/>
                </a:cubicBezTo>
                <a:cubicBezTo>
                  <a:pt x="21218" y="2975"/>
                  <a:pt x="21190" y="2577"/>
                  <a:pt x="21189" y="1845"/>
                </a:cubicBezTo>
                <a:cubicBezTo>
                  <a:pt x="21188" y="1280"/>
                  <a:pt x="21218" y="1055"/>
                  <a:pt x="21317" y="908"/>
                </a:cubicBezTo>
                <a:cubicBezTo>
                  <a:pt x="21372" y="824"/>
                  <a:pt x="21411" y="699"/>
                  <a:pt x="21403" y="631"/>
                </a:cubicBezTo>
                <a:cubicBezTo>
                  <a:pt x="21394" y="562"/>
                  <a:pt x="21412" y="486"/>
                  <a:pt x="21442" y="461"/>
                </a:cubicBezTo>
                <a:cubicBezTo>
                  <a:pt x="21600" y="329"/>
                  <a:pt x="21433" y="285"/>
                  <a:pt x="20765" y="286"/>
                </a:cubicBezTo>
                <a:cubicBezTo>
                  <a:pt x="19975" y="286"/>
                  <a:pt x="19021" y="380"/>
                  <a:pt x="18588" y="499"/>
                </a:cubicBezTo>
                <a:cubicBezTo>
                  <a:pt x="18438" y="541"/>
                  <a:pt x="18149" y="668"/>
                  <a:pt x="17947" y="781"/>
                </a:cubicBezTo>
                <a:lnTo>
                  <a:pt x="17580" y="986"/>
                </a:lnTo>
                <a:lnTo>
                  <a:pt x="10748" y="971"/>
                </a:lnTo>
                <a:cubicBezTo>
                  <a:pt x="5106" y="959"/>
                  <a:pt x="3881" y="940"/>
                  <a:pt x="3713" y="861"/>
                </a:cubicBezTo>
                <a:cubicBezTo>
                  <a:pt x="3602" y="809"/>
                  <a:pt x="3479" y="783"/>
                  <a:pt x="3439" y="804"/>
                </a:cubicBezTo>
                <a:cubicBezTo>
                  <a:pt x="3399" y="825"/>
                  <a:pt x="3337" y="810"/>
                  <a:pt x="3301" y="770"/>
                </a:cubicBezTo>
                <a:cubicBezTo>
                  <a:pt x="3266" y="730"/>
                  <a:pt x="2997" y="669"/>
                  <a:pt x="2706" y="633"/>
                </a:cubicBezTo>
                <a:cubicBezTo>
                  <a:pt x="2414" y="597"/>
                  <a:pt x="2095" y="537"/>
                  <a:pt x="1997" y="501"/>
                </a:cubicBezTo>
                <a:cubicBezTo>
                  <a:pt x="1898" y="466"/>
                  <a:pt x="1623" y="415"/>
                  <a:pt x="1386" y="389"/>
                </a:cubicBezTo>
                <a:cubicBezTo>
                  <a:pt x="1149" y="364"/>
                  <a:pt x="850" y="288"/>
                  <a:pt x="722" y="220"/>
                </a:cubicBezTo>
                <a:cubicBezTo>
                  <a:pt x="593" y="152"/>
                  <a:pt x="378" y="75"/>
                  <a:pt x="244" y="49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4" name="Caashey.mov" descr="Caashey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2108200"/>
            <a:ext cx="1346200" cy="134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211927.tiff" descr="211927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757" y="2750860"/>
            <a:ext cx="3949701" cy="5579736"/>
          </a:xfrm>
          <a:prstGeom prst="rect">
            <a:avLst/>
          </a:prstGeom>
          <a:ln w="12700">
            <a:miter lim="400000"/>
          </a:ln>
          <a:effectLst>
            <a:outerShdw blurRad="127000" dist="508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96" name="caashey"/>
          <p:cNvSpPr txBox="1"/>
          <p:nvPr/>
        </p:nvSpPr>
        <p:spPr>
          <a:xfrm>
            <a:off x="4174983" y="1288509"/>
            <a:ext cx="3226376" cy="12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9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caashey</a:t>
            </a:r>
          </a:p>
        </p:txBody>
      </p:sp>
    </p:spTree>
  </p:cSld>
  <p:clrMapOvr>
    <a:masterClrMapping/>
  </p:clrMapOvr>
  <p:transition spd="med" advTm="315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194"/>
        <p14:stopEvt time="1342" objId="19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"/>
          <p:cNvGrpSpPr/>
          <p:nvPr/>
        </p:nvGrpSpPr>
        <p:grpSpPr>
          <a:xfrm>
            <a:off x="2224867" y="2276926"/>
            <a:ext cx="9105925" cy="7044875"/>
            <a:chOff x="226525" y="142468"/>
            <a:chExt cx="9105923" cy="7044874"/>
          </a:xfrm>
        </p:grpSpPr>
        <p:pic>
          <p:nvPicPr>
            <p:cNvPr id="203" name="group-of-fruits-and-vegetables.jpg" descr="group-of-fruits-and-vegetables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525" y="142468"/>
              <a:ext cx="8648791" cy="687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3" extrusionOk="0">
                  <a:moveTo>
                    <a:pt x="8517" y="0"/>
                  </a:moveTo>
                  <a:cubicBezTo>
                    <a:pt x="8394" y="-1"/>
                    <a:pt x="8264" y="14"/>
                    <a:pt x="8230" y="45"/>
                  </a:cubicBezTo>
                  <a:cubicBezTo>
                    <a:pt x="8178" y="90"/>
                    <a:pt x="8121" y="87"/>
                    <a:pt x="8081" y="37"/>
                  </a:cubicBezTo>
                  <a:cubicBezTo>
                    <a:pt x="8049" y="-3"/>
                    <a:pt x="7982" y="-6"/>
                    <a:pt x="7963" y="32"/>
                  </a:cubicBezTo>
                  <a:cubicBezTo>
                    <a:pt x="7956" y="48"/>
                    <a:pt x="7965" y="52"/>
                    <a:pt x="7983" y="43"/>
                  </a:cubicBezTo>
                  <a:cubicBezTo>
                    <a:pt x="8001" y="35"/>
                    <a:pt x="8038" y="42"/>
                    <a:pt x="8064" y="60"/>
                  </a:cubicBezTo>
                  <a:cubicBezTo>
                    <a:pt x="8111" y="91"/>
                    <a:pt x="8111" y="94"/>
                    <a:pt x="8073" y="147"/>
                  </a:cubicBezTo>
                  <a:cubicBezTo>
                    <a:pt x="8040" y="194"/>
                    <a:pt x="8015" y="200"/>
                    <a:pt x="7907" y="184"/>
                  </a:cubicBezTo>
                  <a:lnTo>
                    <a:pt x="7780" y="167"/>
                  </a:lnTo>
                  <a:lnTo>
                    <a:pt x="7723" y="304"/>
                  </a:lnTo>
                  <a:cubicBezTo>
                    <a:pt x="7670" y="432"/>
                    <a:pt x="7660" y="442"/>
                    <a:pt x="7564" y="456"/>
                  </a:cubicBezTo>
                  <a:cubicBezTo>
                    <a:pt x="7508" y="464"/>
                    <a:pt x="7444" y="491"/>
                    <a:pt x="7422" y="514"/>
                  </a:cubicBezTo>
                  <a:cubicBezTo>
                    <a:pt x="7399" y="538"/>
                    <a:pt x="7352" y="575"/>
                    <a:pt x="7317" y="597"/>
                  </a:cubicBezTo>
                  <a:cubicBezTo>
                    <a:pt x="7261" y="632"/>
                    <a:pt x="7250" y="631"/>
                    <a:pt x="7228" y="593"/>
                  </a:cubicBezTo>
                  <a:cubicBezTo>
                    <a:pt x="7209" y="562"/>
                    <a:pt x="7162" y="551"/>
                    <a:pt x="7060" y="553"/>
                  </a:cubicBezTo>
                  <a:cubicBezTo>
                    <a:pt x="6951" y="555"/>
                    <a:pt x="6911" y="544"/>
                    <a:pt x="6883" y="504"/>
                  </a:cubicBezTo>
                  <a:cubicBezTo>
                    <a:pt x="6854" y="465"/>
                    <a:pt x="6812" y="455"/>
                    <a:pt x="6682" y="455"/>
                  </a:cubicBezTo>
                  <a:cubicBezTo>
                    <a:pt x="6545" y="455"/>
                    <a:pt x="6513" y="447"/>
                    <a:pt x="6501" y="406"/>
                  </a:cubicBezTo>
                  <a:cubicBezTo>
                    <a:pt x="6481" y="336"/>
                    <a:pt x="6451" y="314"/>
                    <a:pt x="6364" y="314"/>
                  </a:cubicBezTo>
                  <a:cubicBezTo>
                    <a:pt x="6319" y="314"/>
                    <a:pt x="6276" y="333"/>
                    <a:pt x="6261" y="360"/>
                  </a:cubicBezTo>
                  <a:cubicBezTo>
                    <a:pt x="6238" y="399"/>
                    <a:pt x="6222" y="400"/>
                    <a:pt x="6157" y="371"/>
                  </a:cubicBezTo>
                  <a:cubicBezTo>
                    <a:pt x="6094" y="343"/>
                    <a:pt x="6067" y="345"/>
                    <a:pt x="6002" y="380"/>
                  </a:cubicBezTo>
                  <a:cubicBezTo>
                    <a:pt x="5915" y="427"/>
                    <a:pt x="5916" y="423"/>
                    <a:pt x="5898" y="807"/>
                  </a:cubicBezTo>
                  <a:cubicBezTo>
                    <a:pt x="5892" y="947"/>
                    <a:pt x="5877" y="1072"/>
                    <a:pt x="5867" y="1086"/>
                  </a:cubicBezTo>
                  <a:cubicBezTo>
                    <a:pt x="5855" y="1101"/>
                    <a:pt x="5857" y="1135"/>
                    <a:pt x="5871" y="1167"/>
                  </a:cubicBezTo>
                  <a:cubicBezTo>
                    <a:pt x="5909" y="1257"/>
                    <a:pt x="5866" y="1279"/>
                    <a:pt x="5685" y="1261"/>
                  </a:cubicBezTo>
                  <a:cubicBezTo>
                    <a:pt x="5253" y="1217"/>
                    <a:pt x="5268" y="1215"/>
                    <a:pt x="5195" y="1309"/>
                  </a:cubicBezTo>
                  <a:cubicBezTo>
                    <a:pt x="5112" y="1416"/>
                    <a:pt x="5087" y="1558"/>
                    <a:pt x="5135" y="1650"/>
                  </a:cubicBezTo>
                  <a:cubicBezTo>
                    <a:pt x="5163" y="1704"/>
                    <a:pt x="5171" y="1844"/>
                    <a:pt x="5177" y="2427"/>
                  </a:cubicBezTo>
                  <a:cubicBezTo>
                    <a:pt x="5183" y="3053"/>
                    <a:pt x="5180" y="3142"/>
                    <a:pt x="5148" y="3171"/>
                  </a:cubicBezTo>
                  <a:cubicBezTo>
                    <a:pt x="5128" y="3189"/>
                    <a:pt x="5101" y="3282"/>
                    <a:pt x="5087" y="3383"/>
                  </a:cubicBezTo>
                  <a:cubicBezTo>
                    <a:pt x="5069" y="3512"/>
                    <a:pt x="5046" y="3582"/>
                    <a:pt x="5005" y="3629"/>
                  </a:cubicBezTo>
                  <a:cubicBezTo>
                    <a:pt x="4943" y="3702"/>
                    <a:pt x="4932" y="3810"/>
                    <a:pt x="4973" y="3942"/>
                  </a:cubicBezTo>
                  <a:cubicBezTo>
                    <a:pt x="5028" y="4117"/>
                    <a:pt x="5050" y="4557"/>
                    <a:pt x="5026" y="4980"/>
                  </a:cubicBezTo>
                  <a:cubicBezTo>
                    <a:pt x="5013" y="5194"/>
                    <a:pt x="5015" y="5208"/>
                    <a:pt x="5062" y="5234"/>
                  </a:cubicBezTo>
                  <a:cubicBezTo>
                    <a:pt x="5116" y="5265"/>
                    <a:pt x="5125" y="5279"/>
                    <a:pt x="5196" y="5477"/>
                  </a:cubicBezTo>
                  <a:cubicBezTo>
                    <a:pt x="5222" y="5549"/>
                    <a:pt x="5277" y="5659"/>
                    <a:pt x="5319" y="5721"/>
                  </a:cubicBezTo>
                  <a:cubicBezTo>
                    <a:pt x="5405" y="5849"/>
                    <a:pt x="5396" y="5881"/>
                    <a:pt x="5262" y="5905"/>
                  </a:cubicBezTo>
                  <a:cubicBezTo>
                    <a:pt x="5219" y="5912"/>
                    <a:pt x="5114" y="5934"/>
                    <a:pt x="5029" y="5952"/>
                  </a:cubicBezTo>
                  <a:cubicBezTo>
                    <a:pt x="4890" y="5981"/>
                    <a:pt x="4870" y="5979"/>
                    <a:pt x="4827" y="5933"/>
                  </a:cubicBezTo>
                  <a:cubicBezTo>
                    <a:pt x="4801" y="5905"/>
                    <a:pt x="4745" y="5858"/>
                    <a:pt x="4702" y="5829"/>
                  </a:cubicBezTo>
                  <a:cubicBezTo>
                    <a:pt x="4659" y="5800"/>
                    <a:pt x="4612" y="5758"/>
                    <a:pt x="4598" y="5735"/>
                  </a:cubicBezTo>
                  <a:cubicBezTo>
                    <a:pt x="4583" y="5713"/>
                    <a:pt x="4558" y="5693"/>
                    <a:pt x="4541" y="5689"/>
                  </a:cubicBezTo>
                  <a:cubicBezTo>
                    <a:pt x="4496" y="5679"/>
                    <a:pt x="4343" y="5497"/>
                    <a:pt x="4357" y="5470"/>
                  </a:cubicBezTo>
                  <a:cubicBezTo>
                    <a:pt x="4363" y="5457"/>
                    <a:pt x="4348" y="5446"/>
                    <a:pt x="4323" y="5446"/>
                  </a:cubicBezTo>
                  <a:cubicBezTo>
                    <a:pt x="4285" y="5446"/>
                    <a:pt x="4215" y="5344"/>
                    <a:pt x="4227" y="5307"/>
                  </a:cubicBezTo>
                  <a:cubicBezTo>
                    <a:pt x="4229" y="5300"/>
                    <a:pt x="4209" y="5294"/>
                    <a:pt x="4181" y="5293"/>
                  </a:cubicBezTo>
                  <a:cubicBezTo>
                    <a:pt x="4153" y="5291"/>
                    <a:pt x="4074" y="5235"/>
                    <a:pt x="4005" y="5169"/>
                  </a:cubicBezTo>
                  <a:cubicBezTo>
                    <a:pt x="3936" y="5104"/>
                    <a:pt x="3864" y="5051"/>
                    <a:pt x="3846" y="5051"/>
                  </a:cubicBezTo>
                  <a:cubicBezTo>
                    <a:pt x="3827" y="5051"/>
                    <a:pt x="3781" y="5031"/>
                    <a:pt x="3743" y="5008"/>
                  </a:cubicBezTo>
                  <a:cubicBezTo>
                    <a:pt x="3694" y="4977"/>
                    <a:pt x="3623" y="4967"/>
                    <a:pt x="3500" y="4973"/>
                  </a:cubicBezTo>
                  <a:cubicBezTo>
                    <a:pt x="3329" y="4981"/>
                    <a:pt x="3325" y="4981"/>
                    <a:pt x="3281" y="5076"/>
                  </a:cubicBezTo>
                  <a:cubicBezTo>
                    <a:pt x="3238" y="5169"/>
                    <a:pt x="3198" y="5365"/>
                    <a:pt x="3196" y="5493"/>
                  </a:cubicBezTo>
                  <a:cubicBezTo>
                    <a:pt x="3196" y="5527"/>
                    <a:pt x="3179" y="5574"/>
                    <a:pt x="3158" y="5596"/>
                  </a:cubicBezTo>
                  <a:cubicBezTo>
                    <a:pt x="3112" y="5646"/>
                    <a:pt x="2981" y="5678"/>
                    <a:pt x="2964" y="5643"/>
                  </a:cubicBezTo>
                  <a:cubicBezTo>
                    <a:pt x="2957" y="5629"/>
                    <a:pt x="2937" y="5625"/>
                    <a:pt x="2920" y="5633"/>
                  </a:cubicBezTo>
                  <a:cubicBezTo>
                    <a:pt x="2902" y="5641"/>
                    <a:pt x="2866" y="5628"/>
                    <a:pt x="2838" y="5603"/>
                  </a:cubicBezTo>
                  <a:cubicBezTo>
                    <a:pt x="2805" y="5574"/>
                    <a:pt x="2739" y="5558"/>
                    <a:pt x="2653" y="5558"/>
                  </a:cubicBezTo>
                  <a:cubicBezTo>
                    <a:pt x="2522" y="5558"/>
                    <a:pt x="2521" y="5560"/>
                    <a:pt x="2561" y="5616"/>
                  </a:cubicBezTo>
                  <a:cubicBezTo>
                    <a:pt x="2584" y="5647"/>
                    <a:pt x="2623" y="5672"/>
                    <a:pt x="2650" y="5672"/>
                  </a:cubicBezTo>
                  <a:cubicBezTo>
                    <a:pt x="2715" y="5672"/>
                    <a:pt x="2735" y="5700"/>
                    <a:pt x="2704" y="5748"/>
                  </a:cubicBezTo>
                  <a:cubicBezTo>
                    <a:pt x="2664" y="5808"/>
                    <a:pt x="2695" y="5820"/>
                    <a:pt x="2812" y="5789"/>
                  </a:cubicBezTo>
                  <a:cubicBezTo>
                    <a:pt x="2898" y="5765"/>
                    <a:pt x="2927" y="5767"/>
                    <a:pt x="2952" y="5799"/>
                  </a:cubicBezTo>
                  <a:cubicBezTo>
                    <a:pt x="2980" y="5833"/>
                    <a:pt x="2978" y="5842"/>
                    <a:pt x="2941" y="5861"/>
                  </a:cubicBezTo>
                  <a:cubicBezTo>
                    <a:pt x="2917" y="5873"/>
                    <a:pt x="2894" y="5914"/>
                    <a:pt x="2891" y="5953"/>
                  </a:cubicBezTo>
                  <a:cubicBezTo>
                    <a:pt x="2888" y="5992"/>
                    <a:pt x="2869" y="6040"/>
                    <a:pt x="2847" y="6060"/>
                  </a:cubicBezTo>
                  <a:cubicBezTo>
                    <a:pt x="2797" y="6108"/>
                    <a:pt x="2797" y="6184"/>
                    <a:pt x="2848" y="6232"/>
                  </a:cubicBezTo>
                  <a:cubicBezTo>
                    <a:pt x="2887" y="6269"/>
                    <a:pt x="2886" y="6274"/>
                    <a:pt x="2826" y="6347"/>
                  </a:cubicBezTo>
                  <a:cubicBezTo>
                    <a:pt x="2791" y="6389"/>
                    <a:pt x="2745" y="6430"/>
                    <a:pt x="2724" y="6440"/>
                  </a:cubicBezTo>
                  <a:cubicBezTo>
                    <a:pt x="2667" y="6467"/>
                    <a:pt x="2675" y="6530"/>
                    <a:pt x="2741" y="6575"/>
                  </a:cubicBezTo>
                  <a:cubicBezTo>
                    <a:pt x="2773" y="6596"/>
                    <a:pt x="2810" y="6637"/>
                    <a:pt x="2822" y="6666"/>
                  </a:cubicBezTo>
                  <a:cubicBezTo>
                    <a:pt x="2836" y="6700"/>
                    <a:pt x="2858" y="6712"/>
                    <a:pt x="2886" y="6701"/>
                  </a:cubicBezTo>
                  <a:cubicBezTo>
                    <a:pt x="2933" y="6682"/>
                    <a:pt x="2988" y="6775"/>
                    <a:pt x="2968" y="6840"/>
                  </a:cubicBezTo>
                  <a:cubicBezTo>
                    <a:pt x="2951" y="6897"/>
                    <a:pt x="3036" y="6912"/>
                    <a:pt x="3121" y="6868"/>
                  </a:cubicBezTo>
                  <a:cubicBezTo>
                    <a:pt x="3185" y="6834"/>
                    <a:pt x="3200" y="6835"/>
                    <a:pt x="3223" y="6870"/>
                  </a:cubicBezTo>
                  <a:cubicBezTo>
                    <a:pt x="3268" y="6939"/>
                    <a:pt x="3124" y="7030"/>
                    <a:pt x="2995" y="7015"/>
                  </a:cubicBezTo>
                  <a:cubicBezTo>
                    <a:pt x="2937" y="7008"/>
                    <a:pt x="2880" y="7016"/>
                    <a:pt x="2866" y="7032"/>
                  </a:cubicBezTo>
                  <a:cubicBezTo>
                    <a:pt x="2849" y="7054"/>
                    <a:pt x="2839" y="7050"/>
                    <a:pt x="2829" y="7017"/>
                  </a:cubicBezTo>
                  <a:cubicBezTo>
                    <a:pt x="2819" y="6985"/>
                    <a:pt x="2805" y="6978"/>
                    <a:pt x="2778" y="6996"/>
                  </a:cubicBezTo>
                  <a:cubicBezTo>
                    <a:pt x="2680" y="7063"/>
                    <a:pt x="2471" y="7138"/>
                    <a:pt x="2380" y="7138"/>
                  </a:cubicBezTo>
                  <a:cubicBezTo>
                    <a:pt x="2324" y="7138"/>
                    <a:pt x="2246" y="7158"/>
                    <a:pt x="2207" y="7184"/>
                  </a:cubicBezTo>
                  <a:cubicBezTo>
                    <a:pt x="2167" y="7210"/>
                    <a:pt x="2106" y="7240"/>
                    <a:pt x="2070" y="7249"/>
                  </a:cubicBezTo>
                  <a:cubicBezTo>
                    <a:pt x="2021" y="7262"/>
                    <a:pt x="1998" y="7289"/>
                    <a:pt x="1980" y="7357"/>
                  </a:cubicBezTo>
                  <a:cubicBezTo>
                    <a:pt x="1966" y="7408"/>
                    <a:pt x="1940" y="7462"/>
                    <a:pt x="1921" y="7476"/>
                  </a:cubicBezTo>
                  <a:cubicBezTo>
                    <a:pt x="1903" y="7490"/>
                    <a:pt x="1888" y="7512"/>
                    <a:pt x="1887" y="7524"/>
                  </a:cubicBezTo>
                  <a:cubicBezTo>
                    <a:pt x="1881" y="7592"/>
                    <a:pt x="1829" y="7702"/>
                    <a:pt x="1810" y="7688"/>
                  </a:cubicBezTo>
                  <a:cubicBezTo>
                    <a:pt x="1798" y="7678"/>
                    <a:pt x="1752" y="7704"/>
                    <a:pt x="1708" y="7746"/>
                  </a:cubicBezTo>
                  <a:cubicBezTo>
                    <a:pt x="1621" y="7830"/>
                    <a:pt x="1487" y="7864"/>
                    <a:pt x="1438" y="7812"/>
                  </a:cubicBezTo>
                  <a:cubicBezTo>
                    <a:pt x="1420" y="7794"/>
                    <a:pt x="1403" y="7782"/>
                    <a:pt x="1399" y="7789"/>
                  </a:cubicBezTo>
                  <a:cubicBezTo>
                    <a:pt x="1396" y="7795"/>
                    <a:pt x="1375" y="7836"/>
                    <a:pt x="1353" y="7881"/>
                  </a:cubicBezTo>
                  <a:cubicBezTo>
                    <a:pt x="1325" y="7937"/>
                    <a:pt x="1306" y="7953"/>
                    <a:pt x="1289" y="7932"/>
                  </a:cubicBezTo>
                  <a:cubicBezTo>
                    <a:pt x="1273" y="7911"/>
                    <a:pt x="1231" y="7940"/>
                    <a:pt x="1149" y="8028"/>
                  </a:cubicBezTo>
                  <a:cubicBezTo>
                    <a:pt x="1085" y="8097"/>
                    <a:pt x="1022" y="8152"/>
                    <a:pt x="1009" y="8152"/>
                  </a:cubicBezTo>
                  <a:cubicBezTo>
                    <a:pt x="996" y="8152"/>
                    <a:pt x="980" y="8180"/>
                    <a:pt x="973" y="8212"/>
                  </a:cubicBezTo>
                  <a:cubicBezTo>
                    <a:pt x="967" y="8245"/>
                    <a:pt x="951" y="8263"/>
                    <a:pt x="940" y="8255"/>
                  </a:cubicBezTo>
                  <a:cubicBezTo>
                    <a:pt x="909" y="8230"/>
                    <a:pt x="786" y="8496"/>
                    <a:pt x="784" y="8592"/>
                  </a:cubicBezTo>
                  <a:cubicBezTo>
                    <a:pt x="783" y="8658"/>
                    <a:pt x="799" y="8689"/>
                    <a:pt x="864" y="8744"/>
                  </a:cubicBezTo>
                  <a:cubicBezTo>
                    <a:pt x="910" y="8782"/>
                    <a:pt x="952" y="8813"/>
                    <a:pt x="959" y="8814"/>
                  </a:cubicBezTo>
                  <a:cubicBezTo>
                    <a:pt x="965" y="8815"/>
                    <a:pt x="1007" y="8844"/>
                    <a:pt x="1053" y="8880"/>
                  </a:cubicBezTo>
                  <a:cubicBezTo>
                    <a:pt x="1112" y="8927"/>
                    <a:pt x="1132" y="8959"/>
                    <a:pt x="1122" y="8993"/>
                  </a:cubicBezTo>
                  <a:cubicBezTo>
                    <a:pt x="1110" y="9035"/>
                    <a:pt x="1114" y="9034"/>
                    <a:pt x="1157" y="8987"/>
                  </a:cubicBezTo>
                  <a:cubicBezTo>
                    <a:pt x="1205" y="8934"/>
                    <a:pt x="1207" y="8934"/>
                    <a:pt x="1264" y="9001"/>
                  </a:cubicBezTo>
                  <a:cubicBezTo>
                    <a:pt x="1308" y="9053"/>
                    <a:pt x="1318" y="9087"/>
                    <a:pt x="1308" y="9147"/>
                  </a:cubicBezTo>
                  <a:cubicBezTo>
                    <a:pt x="1294" y="9234"/>
                    <a:pt x="1309" y="9240"/>
                    <a:pt x="1428" y="9197"/>
                  </a:cubicBezTo>
                  <a:cubicBezTo>
                    <a:pt x="1531" y="9159"/>
                    <a:pt x="1595" y="9225"/>
                    <a:pt x="1579" y="9351"/>
                  </a:cubicBezTo>
                  <a:cubicBezTo>
                    <a:pt x="1564" y="9464"/>
                    <a:pt x="1610" y="9538"/>
                    <a:pt x="1698" y="9545"/>
                  </a:cubicBezTo>
                  <a:cubicBezTo>
                    <a:pt x="1751" y="9550"/>
                    <a:pt x="1779" y="9535"/>
                    <a:pt x="1803" y="9488"/>
                  </a:cubicBezTo>
                  <a:cubicBezTo>
                    <a:pt x="1822" y="9452"/>
                    <a:pt x="1850" y="9432"/>
                    <a:pt x="1869" y="9441"/>
                  </a:cubicBezTo>
                  <a:cubicBezTo>
                    <a:pt x="1887" y="9449"/>
                    <a:pt x="1915" y="9441"/>
                    <a:pt x="1932" y="9423"/>
                  </a:cubicBezTo>
                  <a:cubicBezTo>
                    <a:pt x="1953" y="9402"/>
                    <a:pt x="1968" y="9401"/>
                    <a:pt x="1977" y="9420"/>
                  </a:cubicBezTo>
                  <a:cubicBezTo>
                    <a:pt x="1984" y="9435"/>
                    <a:pt x="2004" y="9442"/>
                    <a:pt x="2019" y="9435"/>
                  </a:cubicBezTo>
                  <a:cubicBezTo>
                    <a:pt x="2063" y="9414"/>
                    <a:pt x="2158" y="9552"/>
                    <a:pt x="2131" y="9596"/>
                  </a:cubicBezTo>
                  <a:cubicBezTo>
                    <a:pt x="2107" y="9636"/>
                    <a:pt x="2067" y="9863"/>
                    <a:pt x="2045" y="10087"/>
                  </a:cubicBezTo>
                  <a:cubicBezTo>
                    <a:pt x="2037" y="10166"/>
                    <a:pt x="2043" y="10356"/>
                    <a:pt x="2058" y="10510"/>
                  </a:cubicBezTo>
                  <a:cubicBezTo>
                    <a:pt x="2098" y="10923"/>
                    <a:pt x="2097" y="10931"/>
                    <a:pt x="2045" y="10925"/>
                  </a:cubicBezTo>
                  <a:cubicBezTo>
                    <a:pt x="2020" y="10922"/>
                    <a:pt x="1993" y="10939"/>
                    <a:pt x="1983" y="10961"/>
                  </a:cubicBezTo>
                  <a:cubicBezTo>
                    <a:pt x="1957" y="11018"/>
                    <a:pt x="1878" y="11010"/>
                    <a:pt x="1799" y="10942"/>
                  </a:cubicBezTo>
                  <a:cubicBezTo>
                    <a:pt x="1763" y="10910"/>
                    <a:pt x="1707" y="10872"/>
                    <a:pt x="1676" y="10855"/>
                  </a:cubicBezTo>
                  <a:cubicBezTo>
                    <a:pt x="1613" y="10821"/>
                    <a:pt x="1417" y="10815"/>
                    <a:pt x="1355" y="10846"/>
                  </a:cubicBezTo>
                  <a:cubicBezTo>
                    <a:pt x="1332" y="10857"/>
                    <a:pt x="1290" y="10853"/>
                    <a:pt x="1259" y="10835"/>
                  </a:cubicBezTo>
                  <a:cubicBezTo>
                    <a:pt x="1228" y="10817"/>
                    <a:pt x="1190" y="10812"/>
                    <a:pt x="1175" y="10824"/>
                  </a:cubicBezTo>
                  <a:cubicBezTo>
                    <a:pt x="1161" y="10835"/>
                    <a:pt x="1105" y="10845"/>
                    <a:pt x="1051" y="10845"/>
                  </a:cubicBezTo>
                  <a:cubicBezTo>
                    <a:pt x="967" y="10846"/>
                    <a:pt x="951" y="10855"/>
                    <a:pt x="945" y="10907"/>
                  </a:cubicBezTo>
                  <a:cubicBezTo>
                    <a:pt x="940" y="10943"/>
                    <a:pt x="961" y="11005"/>
                    <a:pt x="994" y="11056"/>
                  </a:cubicBezTo>
                  <a:lnTo>
                    <a:pt x="1052" y="11140"/>
                  </a:lnTo>
                  <a:lnTo>
                    <a:pt x="995" y="11174"/>
                  </a:lnTo>
                  <a:cubicBezTo>
                    <a:pt x="950" y="11200"/>
                    <a:pt x="927" y="11198"/>
                    <a:pt x="886" y="11165"/>
                  </a:cubicBezTo>
                  <a:cubicBezTo>
                    <a:pt x="829" y="11119"/>
                    <a:pt x="676" y="11149"/>
                    <a:pt x="702" y="11201"/>
                  </a:cubicBezTo>
                  <a:cubicBezTo>
                    <a:pt x="726" y="11250"/>
                    <a:pt x="668" y="11306"/>
                    <a:pt x="574" y="11326"/>
                  </a:cubicBezTo>
                  <a:lnTo>
                    <a:pt x="484" y="11346"/>
                  </a:lnTo>
                  <a:lnTo>
                    <a:pt x="545" y="11384"/>
                  </a:lnTo>
                  <a:cubicBezTo>
                    <a:pt x="578" y="11406"/>
                    <a:pt x="628" y="11423"/>
                    <a:pt x="655" y="11423"/>
                  </a:cubicBezTo>
                  <a:cubicBezTo>
                    <a:pt x="683" y="11423"/>
                    <a:pt x="720" y="11444"/>
                    <a:pt x="737" y="11469"/>
                  </a:cubicBezTo>
                  <a:cubicBezTo>
                    <a:pt x="762" y="11508"/>
                    <a:pt x="758" y="11522"/>
                    <a:pt x="715" y="11566"/>
                  </a:cubicBezTo>
                  <a:cubicBezTo>
                    <a:pt x="667" y="11615"/>
                    <a:pt x="667" y="11623"/>
                    <a:pt x="700" y="11686"/>
                  </a:cubicBezTo>
                  <a:cubicBezTo>
                    <a:pt x="783" y="11845"/>
                    <a:pt x="675" y="11983"/>
                    <a:pt x="536" y="11895"/>
                  </a:cubicBezTo>
                  <a:cubicBezTo>
                    <a:pt x="497" y="11871"/>
                    <a:pt x="465" y="11856"/>
                    <a:pt x="465" y="11862"/>
                  </a:cubicBezTo>
                  <a:cubicBezTo>
                    <a:pt x="465" y="11867"/>
                    <a:pt x="497" y="11933"/>
                    <a:pt x="536" y="12007"/>
                  </a:cubicBezTo>
                  <a:cubicBezTo>
                    <a:pt x="614" y="12158"/>
                    <a:pt x="723" y="12298"/>
                    <a:pt x="761" y="12298"/>
                  </a:cubicBezTo>
                  <a:cubicBezTo>
                    <a:pt x="801" y="12298"/>
                    <a:pt x="868" y="12387"/>
                    <a:pt x="868" y="12440"/>
                  </a:cubicBezTo>
                  <a:cubicBezTo>
                    <a:pt x="868" y="12467"/>
                    <a:pt x="853" y="12504"/>
                    <a:pt x="835" y="12523"/>
                  </a:cubicBezTo>
                  <a:cubicBezTo>
                    <a:pt x="783" y="12577"/>
                    <a:pt x="793" y="12592"/>
                    <a:pt x="902" y="12633"/>
                  </a:cubicBezTo>
                  <a:cubicBezTo>
                    <a:pt x="958" y="12654"/>
                    <a:pt x="1013" y="12692"/>
                    <a:pt x="1025" y="12718"/>
                  </a:cubicBezTo>
                  <a:cubicBezTo>
                    <a:pt x="1037" y="12743"/>
                    <a:pt x="1047" y="12752"/>
                    <a:pt x="1048" y="12739"/>
                  </a:cubicBezTo>
                  <a:cubicBezTo>
                    <a:pt x="1048" y="12725"/>
                    <a:pt x="1064" y="12731"/>
                    <a:pt x="1083" y="12751"/>
                  </a:cubicBezTo>
                  <a:cubicBezTo>
                    <a:pt x="1122" y="12792"/>
                    <a:pt x="1144" y="12800"/>
                    <a:pt x="1288" y="12825"/>
                  </a:cubicBezTo>
                  <a:cubicBezTo>
                    <a:pt x="1415" y="12847"/>
                    <a:pt x="1457" y="12906"/>
                    <a:pt x="1372" y="12947"/>
                  </a:cubicBezTo>
                  <a:cubicBezTo>
                    <a:pt x="1337" y="12963"/>
                    <a:pt x="1289" y="12980"/>
                    <a:pt x="1264" y="12983"/>
                  </a:cubicBezTo>
                  <a:cubicBezTo>
                    <a:pt x="1239" y="12986"/>
                    <a:pt x="1201" y="13010"/>
                    <a:pt x="1179" y="13037"/>
                  </a:cubicBezTo>
                  <a:cubicBezTo>
                    <a:pt x="1158" y="13063"/>
                    <a:pt x="1102" y="13098"/>
                    <a:pt x="1055" y="13114"/>
                  </a:cubicBezTo>
                  <a:cubicBezTo>
                    <a:pt x="902" y="13166"/>
                    <a:pt x="875" y="13211"/>
                    <a:pt x="861" y="13452"/>
                  </a:cubicBezTo>
                  <a:cubicBezTo>
                    <a:pt x="858" y="13505"/>
                    <a:pt x="839" y="13527"/>
                    <a:pt x="769" y="13551"/>
                  </a:cubicBezTo>
                  <a:lnTo>
                    <a:pt x="681" y="13581"/>
                  </a:lnTo>
                  <a:lnTo>
                    <a:pt x="792" y="13653"/>
                  </a:lnTo>
                  <a:cubicBezTo>
                    <a:pt x="875" y="13707"/>
                    <a:pt x="902" y="13741"/>
                    <a:pt x="902" y="13789"/>
                  </a:cubicBezTo>
                  <a:cubicBezTo>
                    <a:pt x="902" y="13824"/>
                    <a:pt x="922" y="13871"/>
                    <a:pt x="946" y="13893"/>
                  </a:cubicBezTo>
                  <a:cubicBezTo>
                    <a:pt x="1043" y="13983"/>
                    <a:pt x="1001" y="14052"/>
                    <a:pt x="824" y="14088"/>
                  </a:cubicBezTo>
                  <a:cubicBezTo>
                    <a:pt x="687" y="14116"/>
                    <a:pt x="645" y="14149"/>
                    <a:pt x="645" y="14225"/>
                  </a:cubicBezTo>
                  <a:cubicBezTo>
                    <a:pt x="645" y="14261"/>
                    <a:pt x="614" y="14327"/>
                    <a:pt x="575" y="14372"/>
                  </a:cubicBezTo>
                  <a:lnTo>
                    <a:pt x="505" y="14455"/>
                  </a:lnTo>
                  <a:lnTo>
                    <a:pt x="520" y="14889"/>
                  </a:lnTo>
                  <a:cubicBezTo>
                    <a:pt x="528" y="15128"/>
                    <a:pt x="539" y="15334"/>
                    <a:pt x="545" y="15345"/>
                  </a:cubicBezTo>
                  <a:cubicBezTo>
                    <a:pt x="550" y="15357"/>
                    <a:pt x="544" y="15402"/>
                    <a:pt x="532" y="15444"/>
                  </a:cubicBezTo>
                  <a:cubicBezTo>
                    <a:pt x="513" y="15504"/>
                    <a:pt x="518" y="15544"/>
                    <a:pt x="552" y="15636"/>
                  </a:cubicBezTo>
                  <a:cubicBezTo>
                    <a:pt x="576" y="15700"/>
                    <a:pt x="600" y="15835"/>
                    <a:pt x="606" y="15936"/>
                  </a:cubicBezTo>
                  <a:cubicBezTo>
                    <a:pt x="618" y="16143"/>
                    <a:pt x="664" y="16280"/>
                    <a:pt x="759" y="16392"/>
                  </a:cubicBezTo>
                  <a:cubicBezTo>
                    <a:pt x="827" y="16471"/>
                    <a:pt x="827" y="16506"/>
                    <a:pt x="761" y="16634"/>
                  </a:cubicBezTo>
                  <a:cubicBezTo>
                    <a:pt x="743" y="16670"/>
                    <a:pt x="707" y="16696"/>
                    <a:pt x="677" y="16696"/>
                  </a:cubicBezTo>
                  <a:cubicBezTo>
                    <a:pt x="648" y="16696"/>
                    <a:pt x="589" y="16725"/>
                    <a:pt x="546" y="16760"/>
                  </a:cubicBezTo>
                  <a:cubicBezTo>
                    <a:pt x="312" y="16948"/>
                    <a:pt x="260" y="16983"/>
                    <a:pt x="227" y="16967"/>
                  </a:cubicBezTo>
                  <a:cubicBezTo>
                    <a:pt x="207" y="16957"/>
                    <a:pt x="166" y="16969"/>
                    <a:pt x="136" y="16993"/>
                  </a:cubicBezTo>
                  <a:cubicBezTo>
                    <a:pt x="77" y="17042"/>
                    <a:pt x="70" y="17125"/>
                    <a:pt x="110" y="17290"/>
                  </a:cubicBezTo>
                  <a:cubicBezTo>
                    <a:pt x="131" y="17379"/>
                    <a:pt x="127" y="17434"/>
                    <a:pt x="90" y="17617"/>
                  </a:cubicBezTo>
                  <a:cubicBezTo>
                    <a:pt x="-11" y="18108"/>
                    <a:pt x="-15" y="18151"/>
                    <a:pt x="18" y="18322"/>
                  </a:cubicBezTo>
                  <a:cubicBezTo>
                    <a:pt x="63" y="18558"/>
                    <a:pt x="305" y="18916"/>
                    <a:pt x="438" y="18941"/>
                  </a:cubicBezTo>
                  <a:cubicBezTo>
                    <a:pt x="453" y="18944"/>
                    <a:pt x="489" y="18973"/>
                    <a:pt x="517" y="19004"/>
                  </a:cubicBezTo>
                  <a:cubicBezTo>
                    <a:pt x="544" y="19035"/>
                    <a:pt x="614" y="19114"/>
                    <a:pt x="672" y="19179"/>
                  </a:cubicBezTo>
                  <a:cubicBezTo>
                    <a:pt x="731" y="19245"/>
                    <a:pt x="779" y="19315"/>
                    <a:pt x="779" y="19336"/>
                  </a:cubicBezTo>
                  <a:cubicBezTo>
                    <a:pt x="779" y="19358"/>
                    <a:pt x="792" y="19375"/>
                    <a:pt x="807" y="19375"/>
                  </a:cubicBezTo>
                  <a:cubicBezTo>
                    <a:pt x="839" y="19375"/>
                    <a:pt x="959" y="19525"/>
                    <a:pt x="959" y="19566"/>
                  </a:cubicBezTo>
                  <a:cubicBezTo>
                    <a:pt x="959" y="19580"/>
                    <a:pt x="991" y="19605"/>
                    <a:pt x="1031" y="19619"/>
                  </a:cubicBezTo>
                  <a:cubicBezTo>
                    <a:pt x="1071" y="19633"/>
                    <a:pt x="1114" y="19673"/>
                    <a:pt x="1126" y="19706"/>
                  </a:cubicBezTo>
                  <a:cubicBezTo>
                    <a:pt x="1138" y="19740"/>
                    <a:pt x="1164" y="19777"/>
                    <a:pt x="1183" y="19790"/>
                  </a:cubicBezTo>
                  <a:cubicBezTo>
                    <a:pt x="1203" y="19802"/>
                    <a:pt x="1284" y="19902"/>
                    <a:pt x="1364" y="20010"/>
                  </a:cubicBezTo>
                  <a:cubicBezTo>
                    <a:pt x="1443" y="20119"/>
                    <a:pt x="1515" y="20207"/>
                    <a:pt x="1524" y="20207"/>
                  </a:cubicBezTo>
                  <a:cubicBezTo>
                    <a:pt x="1555" y="20207"/>
                    <a:pt x="1656" y="20421"/>
                    <a:pt x="1649" y="20469"/>
                  </a:cubicBezTo>
                  <a:cubicBezTo>
                    <a:pt x="1645" y="20495"/>
                    <a:pt x="1659" y="20540"/>
                    <a:pt x="1682" y="20567"/>
                  </a:cubicBezTo>
                  <a:cubicBezTo>
                    <a:pt x="1704" y="20595"/>
                    <a:pt x="1716" y="20631"/>
                    <a:pt x="1708" y="20647"/>
                  </a:cubicBezTo>
                  <a:cubicBezTo>
                    <a:pt x="1701" y="20663"/>
                    <a:pt x="1709" y="20697"/>
                    <a:pt x="1727" y="20723"/>
                  </a:cubicBezTo>
                  <a:cubicBezTo>
                    <a:pt x="1745" y="20749"/>
                    <a:pt x="1774" y="20820"/>
                    <a:pt x="1791" y="20880"/>
                  </a:cubicBezTo>
                  <a:cubicBezTo>
                    <a:pt x="1822" y="20993"/>
                    <a:pt x="1903" y="21086"/>
                    <a:pt x="1943" y="21055"/>
                  </a:cubicBezTo>
                  <a:cubicBezTo>
                    <a:pt x="2002" y="21009"/>
                    <a:pt x="2153" y="21017"/>
                    <a:pt x="2227" y="21070"/>
                  </a:cubicBezTo>
                  <a:cubicBezTo>
                    <a:pt x="2317" y="21133"/>
                    <a:pt x="2344" y="21135"/>
                    <a:pt x="2430" y="21091"/>
                  </a:cubicBezTo>
                  <a:cubicBezTo>
                    <a:pt x="2512" y="21049"/>
                    <a:pt x="2508" y="21051"/>
                    <a:pt x="2718" y="21027"/>
                  </a:cubicBezTo>
                  <a:cubicBezTo>
                    <a:pt x="2821" y="21016"/>
                    <a:pt x="2921" y="20987"/>
                    <a:pt x="2953" y="20960"/>
                  </a:cubicBezTo>
                  <a:cubicBezTo>
                    <a:pt x="2984" y="20934"/>
                    <a:pt x="3015" y="20912"/>
                    <a:pt x="3021" y="20910"/>
                  </a:cubicBezTo>
                  <a:cubicBezTo>
                    <a:pt x="3027" y="20908"/>
                    <a:pt x="3047" y="20900"/>
                    <a:pt x="3065" y="20890"/>
                  </a:cubicBezTo>
                  <a:cubicBezTo>
                    <a:pt x="3084" y="20881"/>
                    <a:pt x="3134" y="20861"/>
                    <a:pt x="3177" y="20845"/>
                  </a:cubicBezTo>
                  <a:cubicBezTo>
                    <a:pt x="3305" y="20800"/>
                    <a:pt x="3455" y="20726"/>
                    <a:pt x="3484" y="20696"/>
                  </a:cubicBezTo>
                  <a:cubicBezTo>
                    <a:pt x="3499" y="20680"/>
                    <a:pt x="3523" y="20676"/>
                    <a:pt x="3536" y="20686"/>
                  </a:cubicBezTo>
                  <a:cubicBezTo>
                    <a:pt x="3549" y="20696"/>
                    <a:pt x="3559" y="20690"/>
                    <a:pt x="3559" y="20673"/>
                  </a:cubicBezTo>
                  <a:cubicBezTo>
                    <a:pt x="3559" y="20657"/>
                    <a:pt x="3586" y="20628"/>
                    <a:pt x="3620" y="20610"/>
                  </a:cubicBezTo>
                  <a:cubicBezTo>
                    <a:pt x="3654" y="20592"/>
                    <a:pt x="3698" y="20561"/>
                    <a:pt x="3717" y="20541"/>
                  </a:cubicBezTo>
                  <a:cubicBezTo>
                    <a:pt x="3736" y="20521"/>
                    <a:pt x="3795" y="20485"/>
                    <a:pt x="3848" y="20462"/>
                  </a:cubicBezTo>
                  <a:cubicBezTo>
                    <a:pt x="3901" y="20438"/>
                    <a:pt x="3974" y="20387"/>
                    <a:pt x="4010" y="20348"/>
                  </a:cubicBezTo>
                  <a:cubicBezTo>
                    <a:pt x="4047" y="20309"/>
                    <a:pt x="4085" y="20278"/>
                    <a:pt x="4094" y="20278"/>
                  </a:cubicBezTo>
                  <a:cubicBezTo>
                    <a:pt x="4102" y="20278"/>
                    <a:pt x="4181" y="20189"/>
                    <a:pt x="4271" y="20080"/>
                  </a:cubicBezTo>
                  <a:cubicBezTo>
                    <a:pt x="4361" y="19972"/>
                    <a:pt x="4427" y="19883"/>
                    <a:pt x="4418" y="19883"/>
                  </a:cubicBezTo>
                  <a:cubicBezTo>
                    <a:pt x="4409" y="19883"/>
                    <a:pt x="4429" y="19848"/>
                    <a:pt x="4461" y="19805"/>
                  </a:cubicBezTo>
                  <a:cubicBezTo>
                    <a:pt x="4493" y="19762"/>
                    <a:pt x="4529" y="19696"/>
                    <a:pt x="4541" y="19655"/>
                  </a:cubicBezTo>
                  <a:cubicBezTo>
                    <a:pt x="4569" y="19564"/>
                    <a:pt x="4662" y="19562"/>
                    <a:pt x="4763" y="19653"/>
                  </a:cubicBezTo>
                  <a:cubicBezTo>
                    <a:pt x="4801" y="19687"/>
                    <a:pt x="4842" y="19714"/>
                    <a:pt x="4854" y="19714"/>
                  </a:cubicBezTo>
                  <a:cubicBezTo>
                    <a:pt x="4867" y="19714"/>
                    <a:pt x="4908" y="19763"/>
                    <a:pt x="4945" y="19822"/>
                  </a:cubicBezTo>
                  <a:cubicBezTo>
                    <a:pt x="4996" y="19903"/>
                    <a:pt x="5051" y="19948"/>
                    <a:pt x="5155" y="19996"/>
                  </a:cubicBezTo>
                  <a:cubicBezTo>
                    <a:pt x="5233" y="20031"/>
                    <a:pt x="5317" y="20083"/>
                    <a:pt x="5343" y="20113"/>
                  </a:cubicBezTo>
                  <a:cubicBezTo>
                    <a:pt x="5368" y="20142"/>
                    <a:pt x="5405" y="20165"/>
                    <a:pt x="5424" y="20165"/>
                  </a:cubicBezTo>
                  <a:cubicBezTo>
                    <a:pt x="5470" y="20165"/>
                    <a:pt x="5660" y="20272"/>
                    <a:pt x="5677" y="20307"/>
                  </a:cubicBezTo>
                  <a:cubicBezTo>
                    <a:pt x="5685" y="20322"/>
                    <a:pt x="5718" y="20334"/>
                    <a:pt x="5752" y="20334"/>
                  </a:cubicBezTo>
                  <a:cubicBezTo>
                    <a:pt x="5785" y="20335"/>
                    <a:pt x="5841" y="20355"/>
                    <a:pt x="5878" y="20379"/>
                  </a:cubicBezTo>
                  <a:cubicBezTo>
                    <a:pt x="5966" y="20438"/>
                    <a:pt x="6449" y="20466"/>
                    <a:pt x="6661" y="20424"/>
                  </a:cubicBezTo>
                  <a:cubicBezTo>
                    <a:pt x="6746" y="20407"/>
                    <a:pt x="6819" y="20387"/>
                    <a:pt x="6825" y="20379"/>
                  </a:cubicBezTo>
                  <a:cubicBezTo>
                    <a:pt x="6841" y="20359"/>
                    <a:pt x="6859" y="19857"/>
                    <a:pt x="6854" y="19556"/>
                  </a:cubicBezTo>
                  <a:cubicBezTo>
                    <a:pt x="6849" y="19233"/>
                    <a:pt x="6882" y="19079"/>
                    <a:pt x="6979" y="18953"/>
                  </a:cubicBezTo>
                  <a:cubicBezTo>
                    <a:pt x="7031" y="18885"/>
                    <a:pt x="7056" y="18822"/>
                    <a:pt x="7060" y="18755"/>
                  </a:cubicBezTo>
                  <a:cubicBezTo>
                    <a:pt x="7066" y="18640"/>
                    <a:pt x="7136" y="18473"/>
                    <a:pt x="7178" y="18473"/>
                  </a:cubicBezTo>
                  <a:cubicBezTo>
                    <a:pt x="7220" y="18473"/>
                    <a:pt x="7253" y="18533"/>
                    <a:pt x="7261" y="18629"/>
                  </a:cubicBezTo>
                  <a:cubicBezTo>
                    <a:pt x="7268" y="18702"/>
                    <a:pt x="7277" y="18712"/>
                    <a:pt x="7331" y="18705"/>
                  </a:cubicBezTo>
                  <a:cubicBezTo>
                    <a:pt x="7402" y="18695"/>
                    <a:pt x="7527" y="18799"/>
                    <a:pt x="7527" y="18867"/>
                  </a:cubicBezTo>
                  <a:cubicBezTo>
                    <a:pt x="7527" y="18891"/>
                    <a:pt x="7513" y="18937"/>
                    <a:pt x="7496" y="18968"/>
                  </a:cubicBezTo>
                  <a:cubicBezTo>
                    <a:pt x="7460" y="19032"/>
                    <a:pt x="7376" y="19369"/>
                    <a:pt x="7357" y="19527"/>
                  </a:cubicBezTo>
                  <a:cubicBezTo>
                    <a:pt x="7349" y="19599"/>
                    <a:pt x="7320" y="19664"/>
                    <a:pt x="7275" y="19715"/>
                  </a:cubicBezTo>
                  <a:cubicBezTo>
                    <a:pt x="7237" y="19758"/>
                    <a:pt x="7214" y="19804"/>
                    <a:pt x="7221" y="19819"/>
                  </a:cubicBezTo>
                  <a:cubicBezTo>
                    <a:pt x="7228" y="19833"/>
                    <a:pt x="7219" y="19877"/>
                    <a:pt x="7203" y="19917"/>
                  </a:cubicBezTo>
                  <a:cubicBezTo>
                    <a:pt x="7186" y="19959"/>
                    <a:pt x="7181" y="20005"/>
                    <a:pt x="7192" y="20027"/>
                  </a:cubicBezTo>
                  <a:cubicBezTo>
                    <a:pt x="7202" y="20048"/>
                    <a:pt x="7200" y="20080"/>
                    <a:pt x="7186" y="20100"/>
                  </a:cubicBezTo>
                  <a:cubicBezTo>
                    <a:pt x="7171" y="20123"/>
                    <a:pt x="7167" y="20213"/>
                    <a:pt x="7175" y="20341"/>
                  </a:cubicBezTo>
                  <a:cubicBezTo>
                    <a:pt x="7198" y="20711"/>
                    <a:pt x="7207" y="20749"/>
                    <a:pt x="7265" y="20721"/>
                  </a:cubicBezTo>
                  <a:cubicBezTo>
                    <a:pt x="7288" y="20710"/>
                    <a:pt x="7298" y="20654"/>
                    <a:pt x="7300" y="20534"/>
                  </a:cubicBezTo>
                  <a:cubicBezTo>
                    <a:pt x="7302" y="20355"/>
                    <a:pt x="7338" y="20118"/>
                    <a:pt x="7374" y="20060"/>
                  </a:cubicBezTo>
                  <a:cubicBezTo>
                    <a:pt x="7386" y="20042"/>
                    <a:pt x="7389" y="20013"/>
                    <a:pt x="7381" y="19996"/>
                  </a:cubicBezTo>
                  <a:cubicBezTo>
                    <a:pt x="7362" y="19956"/>
                    <a:pt x="7479" y="19801"/>
                    <a:pt x="7530" y="19800"/>
                  </a:cubicBezTo>
                  <a:cubicBezTo>
                    <a:pt x="7550" y="19799"/>
                    <a:pt x="7597" y="19846"/>
                    <a:pt x="7634" y="19905"/>
                  </a:cubicBezTo>
                  <a:cubicBezTo>
                    <a:pt x="7709" y="20025"/>
                    <a:pt x="7716" y="20101"/>
                    <a:pt x="7681" y="20429"/>
                  </a:cubicBezTo>
                  <a:cubicBezTo>
                    <a:pt x="7664" y="20590"/>
                    <a:pt x="7665" y="20690"/>
                    <a:pt x="7683" y="20787"/>
                  </a:cubicBezTo>
                  <a:cubicBezTo>
                    <a:pt x="7697" y="20860"/>
                    <a:pt x="7711" y="20936"/>
                    <a:pt x="7714" y="20957"/>
                  </a:cubicBezTo>
                  <a:cubicBezTo>
                    <a:pt x="7725" y="21040"/>
                    <a:pt x="7794" y="21170"/>
                    <a:pt x="7844" y="21202"/>
                  </a:cubicBezTo>
                  <a:cubicBezTo>
                    <a:pt x="7954" y="21272"/>
                    <a:pt x="8146" y="21348"/>
                    <a:pt x="8210" y="21349"/>
                  </a:cubicBezTo>
                  <a:cubicBezTo>
                    <a:pt x="8247" y="21349"/>
                    <a:pt x="8293" y="21364"/>
                    <a:pt x="8311" y="21380"/>
                  </a:cubicBezTo>
                  <a:cubicBezTo>
                    <a:pt x="8333" y="21399"/>
                    <a:pt x="8578" y="21405"/>
                    <a:pt x="9017" y="21397"/>
                  </a:cubicBezTo>
                  <a:cubicBezTo>
                    <a:pt x="9684" y="21386"/>
                    <a:pt x="9829" y="21366"/>
                    <a:pt x="10003" y="21266"/>
                  </a:cubicBezTo>
                  <a:cubicBezTo>
                    <a:pt x="10052" y="21238"/>
                    <a:pt x="10139" y="21212"/>
                    <a:pt x="10261" y="21189"/>
                  </a:cubicBezTo>
                  <a:cubicBezTo>
                    <a:pt x="10348" y="21173"/>
                    <a:pt x="10557" y="21056"/>
                    <a:pt x="10638" y="20979"/>
                  </a:cubicBezTo>
                  <a:cubicBezTo>
                    <a:pt x="10666" y="20951"/>
                    <a:pt x="10734" y="20903"/>
                    <a:pt x="10787" y="20870"/>
                  </a:cubicBezTo>
                  <a:cubicBezTo>
                    <a:pt x="10841" y="20837"/>
                    <a:pt x="10890" y="20793"/>
                    <a:pt x="10897" y="20771"/>
                  </a:cubicBezTo>
                  <a:cubicBezTo>
                    <a:pt x="10905" y="20746"/>
                    <a:pt x="10940" y="20729"/>
                    <a:pt x="10987" y="20729"/>
                  </a:cubicBezTo>
                  <a:cubicBezTo>
                    <a:pt x="11030" y="20729"/>
                    <a:pt x="11071" y="20718"/>
                    <a:pt x="11078" y="20704"/>
                  </a:cubicBezTo>
                  <a:cubicBezTo>
                    <a:pt x="11084" y="20691"/>
                    <a:pt x="11116" y="20670"/>
                    <a:pt x="11149" y="20660"/>
                  </a:cubicBezTo>
                  <a:cubicBezTo>
                    <a:pt x="11182" y="20649"/>
                    <a:pt x="11241" y="20610"/>
                    <a:pt x="11281" y="20572"/>
                  </a:cubicBezTo>
                  <a:cubicBezTo>
                    <a:pt x="11320" y="20534"/>
                    <a:pt x="11368" y="20504"/>
                    <a:pt x="11388" y="20504"/>
                  </a:cubicBezTo>
                  <a:cubicBezTo>
                    <a:pt x="11407" y="20504"/>
                    <a:pt x="11431" y="20491"/>
                    <a:pt x="11438" y="20475"/>
                  </a:cubicBezTo>
                  <a:cubicBezTo>
                    <a:pt x="11446" y="20460"/>
                    <a:pt x="11497" y="20447"/>
                    <a:pt x="11552" y="20447"/>
                  </a:cubicBezTo>
                  <a:cubicBezTo>
                    <a:pt x="11607" y="20447"/>
                    <a:pt x="11695" y="20422"/>
                    <a:pt x="11746" y="20390"/>
                  </a:cubicBezTo>
                  <a:cubicBezTo>
                    <a:pt x="11797" y="20359"/>
                    <a:pt x="11866" y="20334"/>
                    <a:pt x="11898" y="20334"/>
                  </a:cubicBezTo>
                  <a:cubicBezTo>
                    <a:pt x="11930" y="20334"/>
                    <a:pt x="11965" y="20323"/>
                    <a:pt x="11977" y="20308"/>
                  </a:cubicBezTo>
                  <a:cubicBezTo>
                    <a:pt x="12002" y="20277"/>
                    <a:pt x="12651" y="20264"/>
                    <a:pt x="12710" y="20293"/>
                  </a:cubicBezTo>
                  <a:cubicBezTo>
                    <a:pt x="12732" y="20304"/>
                    <a:pt x="12765" y="20297"/>
                    <a:pt x="12784" y="20277"/>
                  </a:cubicBezTo>
                  <a:cubicBezTo>
                    <a:pt x="12812" y="20248"/>
                    <a:pt x="12838" y="20251"/>
                    <a:pt x="12924" y="20298"/>
                  </a:cubicBezTo>
                  <a:cubicBezTo>
                    <a:pt x="12982" y="20330"/>
                    <a:pt x="13059" y="20372"/>
                    <a:pt x="13096" y="20392"/>
                  </a:cubicBezTo>
                  <a:cubicBezTo>
                    <a:pt x="13133" y="20412"/>
                    <a:pt x="13172" y="20426"/>
                    <a:pt x="13182" y="20423"/>
                  </a:cubicBezTo>
                  <a:cubicBezTo>
                    <a:pt x="13216" y="20413"/>
                    <a:pt x="13543" y="20724"/>
                    <a:pt x="13656" y="20873"/>
                  </a:cubicBezTo>
                  <a:cubicBezTo>
                    <a:pt x="13889" y="21181"/>
                    <a:pt x="14059" y="21269"/>
                    <a:pt x="14087" y="21097"/>
                  </a:cubicBezTo>
                  <a:cubicBezTo>
                    <a:pt x="14107" y="20971"/>
                    <a:pt x="14145" y="20942"/>
                    <a:pt x="14225" y="20995"/>
                  </a:cubicBezTo>
                  <a:cubicBezTo>
                    <a:pt x="14318" y="21055"/>
                    <a:pt x="14451" y="21052"/>
                    <a:pt x="14489" y="20990"/>
                  </a:cubicBezTo>
                  <a:cubicBezTo>
                    <a:pt x="14524" y="20931"/>
                    <a:pt x="14530" y="20797"/>
                    <a:pt x="14498" y="20772"/>
                  </a:cubicBezTo>
                  <a:cubicBezTo>
                    <a:pt x="14486" y="20762"/>
                    <a:pt x="14475" y="20723"/>
                    <a:pt x="14475" y="20686"/>
                  </a:cubicBezTo>
                  <a:cubicBezTo>
                    <a:pt x="14475" y="20645"/>
                    <a:pt x="14454" y="20599"/>
                    <a:pt x="14422" y="20572"/>
                  </a:cubicBezTo>
                  <a:cubicBezTo>
                    <a:pt x="14392" y="20548"/>
                    <a:pt x="14361" y="20497"/>
                    <a:pt x="14353" y="20459"/>
                  </a:cubicBezTo>
                  <a:cubicBezTo>
                    <a:pt x="14346" y="20421"/>
                    <a:pt x="14325" y="20390"/>
                    <a:pt x="14308" y="20390"/>
                  </a:cubicBezTo>
                  <a:cubicBezTo>
                    <a:pt x="14263" y="20390"/>
                    <a:pt x="14241" y="20336"/>
                    <a:pt x="14271" y="20298"/>
                  </a:cubicBezTo>
                  <a:cubicBezTo>
                    <a:pt x="14285" y="20281"/>
                    <a:pt x="14296" y="20244"/>
                    <a:pt x="14296" y="20217"/>
                  </a:cubicBezTo>
                  <a:cubicBezTo>
                    <a:pt x="14296" y="20104"/>
                    <a:pt x="14590" y="19883"/>
                    <a:pt x="14740" y="19883"/>
                  </a:cubicBezTo>
                  <a:cubicBezTo>
                    <a:pt x="14787" y="19883"/>
                    <a:pt x="14833" y="19875"/>
                    <a:pt x="14841" y="19865"/>
                  </a:cubicBezTo>
                  <a:cubicBezTo>
                    <a:pt x="14849" y="19855"/>
                    <a:pt x="14899" y="19847"/>
                    <a:pt x="14952" y="19847"/>
                  </a:cubicBezTo>
                  <a:cubicBezTo>
                    <a:pt x="15004" y="19848"/>
                    <a:pt x="15065" y="19835"/>
                    <a:pt x="15087" y="19821"/>
                  </a:cubicBezTo>
                  <a:cubicBezTo>
                    <a:pt x="15151" y="19780"/>
                    <a:pt x="15216" y="19824"/>
                    <a:pt x="15252" y="19931"/>
                  </a:cubicBezTo>
                  <a:cubicBezTo>
                    <a:pt x="15277" y="20006"/>
                    <a:pt x="15291" y="20021"/>
                    <a:pt x="15313" y="19998"/>
                  </a:cubicBezTo>
                  <a:cubicBezTo>
                    <a:pt x="15329" y="19981"/>
                    <a:pt x="15347" y="19975"/>
                    <a:pt x="15354" y="19983"/>
                  </a:cubicBezTo>
                  <a:cubicBezTo>
                    <a:pt x="15360" y="19991"/>
                    <a:pt x="15407" y="20002"/>
                    <a:pt x="15458" y="20008"/>
                  </a:cubicBezTo>
                  <a:cubicBezTo>
                    <a:pt x="15543" y="20019"/>
                    <a:pt x="15549" y="20016"/>
                    <a:pt x="15542" y="19959"/>
                  </a:cubicBezTo>
                  <a:cubicBezTo>
                    <a:pt x="15527" y="19845"/>
                    <a:pt x="15564" y="19826"/>
                    <a:pt x="15817" y="19826"/>
                  </a:cubicBezTo>
                  <a:cubicBezTo>
                    <a:pt x="16027" y="19826"/>
                    <a:pt x="16069" y="19818"/>
                    <a:pt x="16166" y="19756"/>
                  </a:cubicBezTo>
                  <a:cubicBezTo>
                    <a:pt x="16227" y="19718"/>
                    <a:pt x="16293" y="19685"/>
                    <a:pt x="16313" y="19685"/>
                  </a:cubicBezTo>
                  <a:cubicBezTo>
                    <a:pt x="16334" y="19685"/>
                    <a:pt x="16381" y="19648"/>
                    <a:pt x="16417" y="19602"/>
                  </a:cubicBezTo>
                  <a:cubicBezTo>
                    <a:pt x="16461" y="19544"/>
                    <a:pt x="16504" y="19518"/>
                    <a:pt x="16553" y="19517"/>
                  </a:cubicBezTo>
                  <a:cubicBezTo>
                    <a:pt x="16593" y="19517"/>
                    <a:pt x="16631" y="19504"/>
                    <a:pt x="16638" y="19488"/>
                  </a:cubicBezTo>
                  <a:cubicBezTo>
                    <a:pt x="16646" y="19473"/>
                    <a:pt x="16685" y="19460"/>
                    <a:pt x="16727" y="19460"/>
                  </a:cubicBezTo>
                  <a:cubicBezTo>
                    <a:pt x="16772" y="19460"/>
                    <a:pt x="16807" y="19443"/>
                    <a:pt x="16815" y="19417"/>
                  </a:cubicBezTo>
                  <a:cubicBezTo>
                    <a:pt x="16825" y="19383"/>
                    <a:pt x="16878" y="19375"/>
                    <a:pt x="17096" y="19375"/>
                  </a:cubicBezTo>
                  <a:cubicBezTo>
                    <a:pt x="17251" y="19375"/>
                    <a:pt x="17370" y="19387"/>
                    <a:pt x="17378" y="19404"/>
                  </a:cubicBezTo>
                  <a:cubicBezTo>
                    <a:pt x="17386" y="19419"/>
                    <a:pt x="17421" y="19432"/>
                    <a:pt x="17457" y="19432"/>
                  </a:cubicBezTo>
                  <a:cubicBezTo>
                    <a:pt x="17492" y="19432"/>
                    <a:pt x="17527" y="19419"/>
                    <a:pt x="17535" y="19404"/>
                  </a:cubicBezTo>
                  <a:cubicBezTo>
                    <a:pt x="17542" y="19388"/>
                    <a:pt x="17582" y="19375"/>
                    <a:pt x="17623" y="19375"/>
                  </a:cubicBezTo>
                  <a:cubicBezTo>
                    <a:pt x="17669" y="19375"/>
                    <a:pt x="17703" y="19359"/>
                    <a:pt x="17711" y="19333"/>
                  </a:cubicBezTo>
                  <a:cubicBezTo>
                    <a:pt x="17721" y="19300"/>
                    <a:pt x="17763" y="19290"/>
                    <a:pt x="17891" y="19290"/>
                  </a:cubicBezTo>
                  <a:cubicBezTo>
                    <a:pt x="17984" y="19290"/>
                    <a:pt x="18065" y="19278"/>
                    <a:pt x="18073" y="19263"/>
                  </a:cubicBezTo>
                  <a:cubicBezTo>
                    <a:pt x="18105" y="19197"/>
                    <a:pt x="18364" y="19254"/>
                    <a:pt x="18451" y="19345"/>
                  </a:cubicBezTo>
                  <a:cubicBezTo>
                    <a:pt x="18486" y="19382"/>
                    <a:pt x="18502" y="19517"/>
                    <a:pt x="18475" y="19552"/>
                  </a:cubicBezTo>
                  <a:cubicBezTo>
                    <a:pt x="18467" y="19561"/>
                    <a:pt x="18444" y="19557"/>
                    <a:pt x="18423" y="19541"/>
                  </a:cubicBezTo>
                  <a:cubicBezTo>
                    <a:pt x="18366" y="19496"/>
                    <a:pt x="18196" y="19596"/>
                    <a:pt x="18196" y="19675"/>
                  </a:cubicBezTo>
                  <a:cubicBezTo>
                    <a:pt x="18196" y="19747"/>
                    <a:pt x="18251" y="19811"/>
                    <a:pt x="18295" y="19790"/>
                  </a:cubicBezTo>
                  <a:cubicBezTo>
                    <a:pt x="18312" y="19782"/>
                    <a:pt x="18337" y="19790"/>
                    <a:pt x="18352" y="19809"/>
                  </a:cubicBezTo>
                  <a:cubicBezTo>
                    <a:pt x="18372" y="19834"/>
                    <a:pt x="18387" y="19825"/>
                    <a:pt x="18416" y="19776"/>
                  </a:cubicBezTo>
                  <a:cubicBezTo>
                    <a:pt x="18448" y="19723"/>
                    <a:pt x="18460" y="19718"/>
                    <a:pt x="18487" y="19748"/>
                  </a:cubicBezTo>
                  <a:cubicBezTo>
                    <a:pt x="18514" y="19779"/>
                    <a:pt x="18515" y="19776"/>
                    <a:pt x="18489" y="19733"/>
                  </a:cubicBezTo>
                  <a:cubicBezTo>
                    <a:pt x="18463" y="19689"/>
                    <a:pt x="18463" y="19676"/>
                    <a:pt x="18492" y="19639"/>
                  </a:cubicBezTo>
                  <a:cubicBezTo>
                    <a:pt x="18531" y="19589"/>
                    <a:pt x="18640" y="19568"/>
                    <a:pt x="18659" y="19607"/>
                  </a:cubicBezTo>
                  <a:cubicBezTo>
                    <a:pt x="18666" y="19621"/>
                    <a:pt x="18686" y="19625"/>
                    <a:pt x="18705" y="19617"/>
                  </a:cubicBezTo>
                  <a:cubicBezTo>
                    <a:pt x="18744" y="19598"/>
                    <a:pt x="18831" y="19650"/>
                    <a:pt x="18815" y="19683"/>
                  </a:cubicBezTo>
                  <a:cubicBezTo>
                    <a:pt x="18808" y="19695"/>
                    <a:pt x="18820" y="19725"/>
                    <a:pt x="18841" y="19749"/>
                  </a:cubicBezTo>
                  <a:cubicBezTo>
                    <a:pt x="18871" y="19782"/>
                    <a:pt x="18893" y="19786"/>
                    <a:pt x="18936" y="19764"/>
                  </a:cubicBezTo>
                  <a:cubicBezTo>
                    <a:pt x="18967" y="19748"/>
                    <a:pt x="19017" y="19734"/>
                    <a:pt x="19048" y="19733"/>
                  </a:cubicBezTo>
                  <a:cubicBezTo>
                    <a:pt x="19093" y="19731"/>
                    <a:pt x="19105" y="19745"/>
                    <a:pt x="19111" y="19806"/>
                  </a:cubicBezTo>
                  <a:cubicBezTo>
                    <a:pt x="19115" y="19848"/>
                    <a:pt x="19125" y="19883"/>
                    <a:pt x="19133" y="19882"/>
                  </a:cubicBezTo>
                  <a:cubicBezTo>
                    <a:pt x="19155" y="19881"/>
                    <a:pt x="19231" y="19806"/>
                    <a:pt x="19230" y="19787"/>
                  </a:cubicBezTo>
                  <a:cubicBezTo>
                    <a:pt x="19229" y="19779"/>
                    <a:pt x="19287" y="19695"/>
                    <a:pt x="19357" y="19601"/>
                  </a:cubicBezTo>
                  <a:cubicBezTo>
                    <a:pt x="19428" y="19506"/>
                    <a:pt x="19491" y="19401"/>
                    <a:pt x="19497" y="19369"/>
                  </a:cubicBezTo>
                  <a:cubicBezTo>
                    <a:pt x="19506" y="19322"/>
                    <a:pt x="19528" y="19310"/>
                    <a:pt x="19598" y="19306"/>
                  </a:cubicBezTo>
                  <a:cubicBezTo>
                    <a:pt x="19647" y="19304"/>
                    <a:pt x="19698" y="19312"/>
                    <a:pt x="19712" y="19325"/>
                  </a:cubicBezTo>
                  <a:cubicBezTo>
                    <a:pt x="19727" y="19339"/>
                    <a:pt x="19743" y="19331"/>
                    <a:pt x="19752" y="19304"/>
                  </a:cubicBezTo>
                  <a:cubicBezTo>
                    <a:pt x="19759" y="19279"/>
                    <a:pt x="19773" y="19265"/>
                    <a:pt x="19782" y="19273"/>
                  </a:cubicBezTo>
                  <a:cubicBezTo>
                    <a:pt x="19792" y="19280"/>
                    <a:pt x="19797" y="19239"/>
                    <a:pt x="19795" y="19182"/>
                  </a:cubicBezTo>
                  <a:cubicBezTo>
                    <a:pt x="19790" y="19048"/>
                    <a:pt x="19806" y="19023"/>
                    <a:pt x="19856" y="19080"/>
                  </a:cubicBezTo>
                  <a:cubicBezTo>
                    <a:pt x="19888" y="19117"/>
                    <a:pt x="19899" y="19118"/>
                    <a:pt x="19914" y="19088"/>
                  </a:cubicBezTo>
                  <a:cubicBezTo>
                    <a:pt x="19924" y="19068"/>
                    <a:pt x="19934" y="19040"/>
                    <a:pt x="19934" y="19026"/>
                  </a:cubicBezTo>
                  <a:cubicBezTo>
                    <a:pt x="19934" y="19012"/>
                    <a:pt x="19954" y="18986"/>
                    <a:pt x="19978" y="18969"/>
                  </a:cubicBezTo>
                  <a:cubicBezTo>
                    <a:pt x="20003" y="18952"/>
                    <a:pt x="20030" y="18928"/>
                    <a:pt x="20037" y="18915"/>
                  </a:cubicBezTo>
                  <a:cubicBezTo>
                    <a:pt x="20044" y="18903"/>
                    <a:pt x="20099" y="18853"/>
                    <a:pt x="20160" y="18803"/>
                  </a:cubicBezTo>
                  <a:cubicBezTo>
                    <a:pt x="20284" y="18700"/>
                    <a:pt x="20296" y="18659"/>
                    <a:pt x="20256" y="18487"/>
                  </a:cubicBezTo>
                  <a:cubicBezTo>
                    <a:pt x="20214" y="18310"/>
                    <a:pt x="20161" y="18303"/>
                    <a:pt x="20047" y="18457"/>
                  </a:cubicBezTo>
                  <a:cubicBezTo>
                    <a:pt x="19970" y="18560"/>
                    <a:pt x="19944" y="18578"/>
                    <a:pt x="19879" y="18573"/>
                  </a:cubicBezTo>
                  <a:cubicBezTo>
                    <a:pt x="19776" y="18564"/>
                    <a:pt x="19716" y="18471"/>
                    <a:pt x="19736" y="18351"/>
                  </a:cubicBezTo>
                  <a:cubicBezTo>
                    <a:pt x="19757" y="18222"/>
                    <a:pt x="19753" y="18161"/>
                    <a:pt x="19719" y="18057"/>
                  </a:cubicBezTo>
                  <a:cubicBezTo>
                    <a:pt x="19680" y="17938"/>
                    <a:pt x="19703" y="17887"/>
                    <a:pt x="19834" y="17806"/>
                  </a:cubicBezTo>
                  <a:cubicBezTo>
                    <a:pt x="19888" y="17773"/>
                    <a:pt x="19934" y="17726"/>
                    <a:pt x="19934" y="17703"/>
                  </a:cubicBezTo>
                  <a:cubicBezTo>
                    <a:pt x="19934" y="17647"/>
                    <a:pt x="20002" y="17554"/>
                    <a:pt x="20116" y="17455"/>
                  </a:cubicBezTo>
                  <a:cubicBezTo>
                    <a:pt x="20255" y="17334"/>
                    <a:pt x="20306" y="17216"/>
                    <a:pt x="20295" y="17031"/>
                  </a:cubicBezTo>
                  <a:cubicBezTo>
                    <a:pt x="20290" y="16948"/>
                    <a:pt x="20272" y="16803"/>
                    <a:pt x="20257" y="16709"/>
                  </a:cubicBezTo>
                  <a:cubicBezTo>
                    <a:pt x="20226" y="16522"/>
                    <a:pt x="20236" y="16451"/>
                    <a:pt x="20297" y="16422"/>
                  </a:cubicBezTo>
                  <a:cubicBezTo>
                    <a:pt x="20319" y="16412"/>
                    <a:pt x="20362" y="16366"/>
                    <a:pt x="20392" y="16320"/>
                  </a:cubicBezTo>
                  <a:cubicBezTo>
                    <a:pt x="20462" y="16216"/>
                    <a:pt x="20474" y="16018"/>
                    <a:pt x="20419" y="15894"/>
                  </a:cubicBezTo>
                  <a:cubicBezTo>
                    <a:pt x="20381" y="15806"/>
                    <a:pt x="20359" y="15780"/>
                    <a:pt x="20135" y="15544"/>
                  </a:cubicBezTo>
                  <a:cubicBezTo>
                    <a:pt x="20047" y="15451"/>
                    <a:pt x="19997" y="15374"/>
                    <a:pt x="19989" y="15323"/>
                  </a:cubicBezTo>
                  <a:cubicBezTo>
                    <a:pt x="19982" y="15274"/>
                    <a:pt x="19956" y="15232"/>
                    <a:pt x="19917" y="15208"/>
                  </a:cubicBezTo>
                  <a:cubicBezTo>
                    <a:pt x="19874" y="15182"/>
                    <a:pt x="19854" y="15148"/>
                    <a:pt x="19853" y="15095"/>
                  </a:cubicBezTo>
                  <a:cubicBezTo>
                    <a:pt x="19848" y="14955"/>
                    <a:pt x="19859" y="14850"/>
                    <a:pt x="19881" y="14816"/>
                  </a:cubicBezTo>
                  <a:cubicBezTo>
                    <a:pt x="19903" y="14783"/>
                    <a:pt x="20045" y="14783"/>
                    <a:pt x="20071" y="14816"/>
                  </a:cubicBezTo>
                  <a:cubicBezTo>
                    <a:pt x="20079" y="14825"/>
                    <a:pt x="20113" y="14826"/>
                    <a:pt x="20147" y="14817"/>
                  </a:cubicBezTo>
                  <a:cubicBezTo>
                    <a:pt x="20181" y="14809"/>
                    <a:pt x="20216" y="14816"/>
                    <a:pt x="20224" y="14833"/>
                  </a:cubicBezTo>
                  <a:cubicBezTo>
                    <a:pt x="20233" y="14852"/>
                    <a:pt x="20311" y="14863"/>
                    <a:pt x="20415" y="14863"/>
                  </a:cubicBezTo>
                  <a:lnTo>
                    <a:pt x="20592" y="14863"/>
                  </a:lnTo>
                  <a:lnTo>
                    <a:pt x="20640" y="14764"/>
                  </a:lnTo>
                  <a:cubicBezTo>
                    <a:pt x="20677" y="14688"/>
                    <a:pt x="20686" y="14636"/>
                    <a:pt x="20678" y="14553"/>
                  </a:cubicBezTo>
                  <a:cubicBezTo>
                    <a:pt x="20661" y="14395"/>
                    <a:pt x="20556" y="14200"/>
                    <a:pt x="20455" y="14142"/>
                  </a:cubicBezTo>
                  <a:cubicBezTo>
                    <a:pt x="20409" y="14115"/>
                    <a:pt x="20360" y="14077"/>
                    <a:pt x="20346" y="14056"/>
                  </a:cubicBezTo>
                  <a:cubicBezTo>
                    <a:pt x="20332" y="14035"/>
                    <a:pt x="20301" y="14018"/>
                    <a:pt x="20279" y="14018"/>
                  </a:cubicBezTo>
                  <a:cubicBezTo>
                    <a:pt x="20256" y="14018"/>
                    <a:pt x="20193" y="13985"/>
                    <a:pt x="20137" y="13946"/>
                  </a:cubicBezTo>
                  <a:cubicBezTo>
                    <a:pt x="20081" y="13907"/>
                    <a:pt x="20028" y="13878"/>
                    <a:pt x="20020" y="13883"/>
                  </a:cubicBezTo>
                  <a:cubicBezTo>
                    <a:pt x="20012" y="13887"/>
                    <a:pt x="19997" y="13862"/>
                    <a:pt x="19987" y="13828"/>
                  </a:cubicBezTo>
                  <a:cubicBezTo>
                    <a:pt x="19973" y="13779"/>
                    <a:pt x="19980" y="13757"/>
                    <a:pt x="20018" y="13723"/>
                  </a:cubicBezTo>
                  <a:cubicBezTo>
                    <a:pt x="20045" y="13700"/>
                    <a:pt x="20079" y="13680"/>
                    <a:pt x="20094" y="13680"/>
                  </a:cubicBezTo>
                  <a:cubicBezTo>
                    <a:pt x="20140" y="13680"/>
                    <a:pt x="20176" y="13570"/>
                    <a:pt x="20146" y="13524"/>
                  </a:cubicBezTo>
                  <a:cubicBezTo>
                    <a:pt x="20132" y="13502"/>
                    <a:pt x="20128" y="13469"/>
                    <a:pt x="20137" y="13450"/>
                  </a:cubicBezTo>
                  <a:cubicBezTo>
                    <a:pt x="20146" y="13431"/>
                    <a:pt x="20144" y="13424"/>
                    <a:pt x="20131" y="13434"/>
                  </a:cubicBezTo>
                  <a:cubicBezTo>
                    <a:pt x="20119" y="13444"/>
                    <a:pt x="20071" y="13395"/>
                    <a:pt x="20024" y="13326"/>
                  </a:cubicBezTo>
                  <a:cubicBezTo>
                    <a:pt x="19977" y="13257"/>
                    <a:pt x="19925" y="13200"/>
                    <a:pt x="19909" y="13200"/>
                  </a:cubicBezTo>
                  <a:cubicBezTo>
                    <a:pt x="19871" y="13200"/>
                    <a:pt x="19835" y="13114"/>
                    <a:pt x="19851" y="13059"/>
                  </a:cubicBezTo>
                  <a:cubicBezTo>
                    <a:pt x="19861" y="13022"/>
                    <a:pt x="19858" y="13022"/>
                    <a:pt x="19823" y="13058"/>
                  </a:cubicBezTo>
                  <a:cubicBezTo>
                    <a:pt x="19788" y="13094"/>
                    <a:pt x="19780" y="13093"/>
                    <a:pt x="19753" y="13045"/>
                  </a:cubicBezTo>
                  <a:cubicBezTo>
                    <a:pt x="19710" y="12973"/>
                    <a:pt x="19718" y="12777"/>
                    <a:pt x="19763" y="12756"/>
                  </a:cubicBezTo>
                  <a:cubicBezTo>
                    <a:pt x="19783" y="12748"/>
                    <a:pt x="19826" y="12707"/>
                    <a:pt x="19859" y="12667"/>
                  </a:cubicBezTo>
                  <a:cubicBezTo>
                    <a:pt x="19891" y="12626"/>
                    <a:pt x="19982" y="12531"/>
                    <a:pt x="20062" y="12454"/>
                  </a:cubicBezTo>
                  <a:cubicBezTo>
                    <a:pt x="20141" y="12376"/>
                    <a:pt x="20251" y="12244"/>
                    <a:pt x="20305" y="12161"/>
                  </a:cubicBezTo>
                  <a:cubicBezTo>
                    <a:pt x="20360" y="12078"/>
                    <a:pt x="20428" y="11979"/>
                    <a:pt x="20456" y="11940"/>
                  </a:cubicBezTo>
                  <a:cubicBezTo>
                    <a:pt x="20484" y="11901"/>
                    <a:pt x="20517" y="11807"/>
                    <a:pt x="20528" y="11731"/>
                  </a:cubicBezTo>
                  <a:cubicBezTo>
                    <a:pt x="20540" y="11654"/>
                    <a:pt x="20559" y="11567"/>
                    <a:pt x="20572" y="11538"/>
                  </a:cubicBezTo>
                  <a:cubicBezTo>
                    <a:pt x="20584" y="11508"/>
                    <a:pt x="20594" y="11442"/>
                    <a:pt x="20594" y="11389"/>
                  </a:cubicBezTo>
                  <a:cubicBezTo>
                    <a:pt x="20594" y="11337"/>
                    <a:pt x="20607" y="11279"/>
                    <a:pt x="20622" y="11260"/>
                  </a:cubicBezTo>
                  <a:cubicBezTo>
                    <a:pt x="20668" y="11202"/>
                    <a:pt x="20672" y="10731"/>
                    <a:pt x="20629" y="10536"/>
                  </a:cubicBezTo>
                  <a:cubicBezTo>
                    <a:pt x="20608" y="10443"/>
                    <a:pt x="20584" y="10321"/>
                    <a:pt x="20575" y="10266"/>
                  </a:cubicBezTo>
                  <a:cubicBezTo>
                    <a:pt x="20555" y="10146"/>
                    <a:pt x="20495" y="10009"/>
                    <a:pt x="20412" y="9894"/>
                  </a:cubicBezTo>
                  <a:cubicBezTo>
                    <a:pt x="20379" y="9849"/>
                    <a:pt x="20344" y="9800"/>
                    <a:pt x="20334" y="9785"/>
                  </a:cubicBezTo>
                  <a:cubicBezTo>
                    <a:pt x="20324" y="9770"/>
                    <a:pt x="20235" y="9664"/>
                    <a:pt x="20138" y="9548"/>
                  </a:cubicBezTo>
                  <a:cubicBezTo>
                    <a:pt x="20040" y="9432"/>
                    <a:pt x="19969" y="9337"/>
                    <a:pt x="19980" y="9336"/>
                  </a:cubicBezTo>
                  <a:cubicBezTo>
                    <a:pt x="19992" y="9336"/>
                    <a:pt x="19984" y="9323"/>
                    <a:pt x="19963" y="9307"/>
                  </a:cubicBezTo>
                  <a:cubicBezTo>
                    <a:pt x="19931" y="9285"/>
                    <a:pt x="19927" y="9266"/>
                    <a:pt x="19946" y="9205"/>
                  </a:cubicBezTo>
                  <a:cubicBezTo>
                    <a:pt x="19958" y="9164"/>
                    <a:pt x="19972" y="9075"/>
                    <a:pt x="19976" y="9008"/>
                  </a:cubicBezTo>
                  <a:cubicBezTo>
                    <a:pt x="19980" y="8942"/>
                    <a:pt x="19993" y="8871"/>
                    <a:pt x="20005" y="8851"/>
                  </a:cubicBezTo>
                  <a:cubicBezTo>
                    <a:pt x="20017" y="8832"/>
                    <a:pt x="20029" y="8767"/>
                    <a:pt x="20032" y="8709"/>
                  </a:cubicBezTo>
                  <a:cubicBezTo>
                    <a:pt x="20036" y="8608"/>
                    <a:pt x="20032" y="8603"/>
                    <a:pt x="19963" y="8603"/>
                  </a:cubicBezTo>
                  <a:cubicBezTo>
                    <a:pt x="19907" y="8603"/>
                    <a:pt x="19867" y="8633"/>
                    <a:pt x="19794" y="8723"/>
                  </a:cubicBezTo>
                  <a:cubicBezTo>
                    <a:pt x="19741" y="8788"/>
                    <a:pt x="19698" y="8857"/>
                    <a:pt x="19698" y="8876"/>
                  </a:cubicBezTo>
                  <a:cubicBezTo>
                    <a:pt x="19698" y="8941"/>
                    <a:pt x="19653" y="8947"/>
                    <a:pt x="19594" y="8889"/>
                  </a:cubicBezTo>
                  <a:cubicBezTo>
                    <a:pt x="19562" y="8857"/>
                    <a:pt x="19527" y="8837"/>
                    <a:pt x="19516" y="8845"/>
                  </a:cubicBezTo>
                  <a:cubicBezTo>
                    <a:pt x="19485" y="8869"/>
                    <a:pt x="19449" y="8830"/>
                    <a:pt x="19467" y="8793"/>
                  </a:cubicBezTo>
                  <a:cubicBezTo>
                    <a:pt x="19476" y="8775"/>
                    <a:pt x="19487" y="8688"/>
                    <a:pt x="19490" y="8601"/>
                  </a:cubicBezTo>
                  <a:cubicBezTo>
                    <a:pt x="19493" y="8514"/>
                    <a:pt x="19507" y="8405"/>
                    <a:pt x="19522" y="8360"/>
                  </a:cubicBezTo>
                  <a:cubicBezTo>
                    <a:pt x="19536" y="8316"/>
                    <a:pt x="19547" y="8264"/>
                    <a:pt x="19545" y="8245"/>
                  </a:cubicBezTo>
                  <a:cubicBezTo>
                    <a:pt x="19542" y="8225"/>
                    <a:pt x="19554" y="8200"/>
                    <a:pt x="19573" y="8191"/>
                  </a:cubicBezTo>
                  <a:cubicBezTo>
                    <a:pt x="19592" y="8182"/>
                    <a:pt x="19602" y="8163"/>
                    <a:pt x="19595" y="8149"/>
                  </a:cubicBezTo>
                  <a:cubicBezTo>
                    <a:pt x="19588" y="8134"/>
                    <a:pt x="19593" y="8105"/>
                    <a:pt x="19607" y="8084"/>
                  </a:cubicBezTo>
                  <a:cubicBezTo>
                    <a:pt x="19621" y="8063"/>
                    <a:pt x="19662" y="7934"/>
                    <a:pt x="19699" y="7797"/>
                  </a:cubicBezTo>
                  <a:cubicBezTo>
                    <a:pt x="19787" y="7468"/>
                    <a:pt x="19814" y="7008"/>
                    <a:pt x="19758" y="6764"/>
                  </a:cubicBezTo>
                  <a:cubicBezTo>
                    <a:pt x="19699" y="6511"/>
                    <a:pt x="19554" y="6273"/>
                    <a:pt x="19329" y="6060"/>
                  </a:cubicBezTo>
                  <a:cubicBezTo>
                    <a:pt x="19187" y="5927"/>
                    <a:pt x="18878" y="5732"/>
                    <a:pt x="18779" y="5713"/>
                  </a:cubicBezTo>
                  <a:cubicBezTo>
                    <a:pt x="18760" y="5709"/>
                    <a:pt x="18640" y="5675"/>
                    <a:pt x="18510" y="5635"/>
                  </a:cubicBezTo>
                  <a:cubicBezTo>
                    <a:pt x="18381" y="5596"/>
                    <a:pt x="18232" y="5555"/>
                    <a:pt x="18180" y="5545"/>
                  </a:cubicBezTo>
                  <a:cubicBezTo>
                    <a:pt x="18079" y="5524"/>
                    <a:pt x="18039" y="5470"/>
                    <a:pt x="18054" y="5375"/>
                  </a:cubicBezTo>
                  <a:cubicBezTo>
                    <a:pt x="18059" y="5344"/>
                    <a:pt x="18071" y="5255"/>
                    <a:pt x="18081" y="5177"/>
                  </a:cubicBezTo>
                  <a:cubicBezTo>
                    <a:pt x="18090" y="5099"/>
                    <a:pt x="18104" y="5021"/>
                    <a:pt x="18112" y="5005"/>
                  </a:cubicBezTo>
                  <a:cubicBezTo>
                    <a:pt x="18130" y="4968"/>
                    <a:pt x="18066" y="4847"/>
                    <a:pt x="18039" y="4868"/>
                  </a:cubicBezTo>
                  <a:cubicBezTo>
                    <a:pt x="18028" y="4876"/>
                    <a:pt x="18014" y="4871"/>
                    <a:pt x="18006" y="4855"/>
                  </a:cubicBezTo>
                  <a:cubicBezTo>
                    <a:pt x="17999" y="4840"/>
                    <a:pt x="17979" y="4835"/>
                    <a:pt x="17961" y="4844"/>
                  </a:cubicBezTo>
                  <a:cubicBezTo>
                    <a:pt x="17942" y="4853"/>
                    <a:pt x="17911" y="4844"/>
                    <a:pt x="17891" y="4824"/>
                  </a:cubicBezTo>
                  <a:cubicBezTo>
                    <a:pt x="17866" y="4798"/>
                    <a:pt x="17754" y="4787"/>
                    <a:pt x="17472" y="4787"/>
                  </a:cubicBezTo>
                  <a:cubicBezTo>
                    <a:pt x="17261" y="4787"/>
                    <a:pt x="17072" y="4792"/>
                    <a:pt x="17053" y="4799"/>
                  </a:cubicBezTo>
                  <a:cubicBezTo>
                    <a:pt x="17035" y="4806"/>
                    <a:pt x="17016" y="4799"/>
                    <a:pt x="17011" y="4783"/>
                  </a:cubicBezTo>
                  <a:cubicBezTo>
                    <a:pt x="16997" y="4741"/>
                    <a:pt x="17169" y="4630"/>
                    <a:pt x="17260" y="4621"/>
                  </a:cubicBezTo>
                  <a:cubicBezTo>
                    <a:pt x="17304" y="4617"/>
                    <a:pt x="17340" y="4608"/>
                    <a:pt x="17338" y="4600"/>
                  </a:cubicBezTo>
                  <a:cubicBezTo>
                    <a:pt x="17336" y="4592"/>
                    <a:pt x="17356" y="4548"/>
                    <a:pt x="17383" y="4502"/>
                  </a:cubicBezTo>
                  <a:cubicBezTo>
                    <a:pt x="17410" y="4455"/>
                    <a:pt x="17476" y="4335"/>
                    <a:pt x="17530" y="4234"/>
                  </a:cubicBezTo>
                  <a:cubicBezTo>
                    <a:pt x="17595" y="4111"/>
                    <a:pt x="17640" y="4053"/>
                    <a:pt x="17666" y="4058"/>
                  </a:cubicBezTo>
                  <a:cubicBezTo>
                    <a:pt x="17693" y="4064"/>
                    <a:pt x="17703" y="4047"/>
                    <a:pt x="17703" y="3997"/>
                  </a:cubicBezTo>
                  <a:cubicBezTo>
                    <a:pt x="17703" y="3956"/>
                    <a:pt x="17727" y="3904"/>
                    <a:pt x="17762" y="3870"/>
                  </a:cubicBezTo>
                  <a:cubicBezTo>
                    <a:pt x="17793" y="3838"/>
                    <a:pt x="17812" y="3800"/>
                    <a:pt x="17804" y="3783"/>
                  </a:cubicBezTo>
                  <a:cubicBezTo>
                    <a:pt x="17796" y="3766"/>
                    <a:pt x="17798" y="3737"/>
                    <a:pt x="17810" y="3718"/>
                  </a:cubicBezTo>
                  <a:cubicBezTo>
                    <a:pt x="17834" y="3680"/>
                    <a:pt x="17837" y="3653"/>
                    <a:pt x="17841" y="3370"/>
                  </a:cubicBezTo>
                  <a:cubicBezTo>
                    <a:pt x="17844" y="3110"/>
                    <a:pt x="17831" y="3065"/>
                    <a:pt x="17731" y="3001"/>
                  </a:cubicBezTo>
                  <a:cubicBezTo>
                    <a:pt x="17685" y="2973"/>
                    <a:pt x="17621" y="2926"/>
                    <a:pt x="17588" y="2899"/>
                  </a:cubicBezTo>
                  <a:cubicBezTo>
                    <a:pt x="17523" y="2845"/>
                    <a:pt x="17450" y="2863"/>
                    <a:pt x="17379" y="2953"/>
                  </a:cubicBezTo>
                  <a:cubicBezTo>
                    <a:pt x="17334" y="3010"/>
                    <a:pt x="17236" y="3025"/>
                    <a:pt x="17191" y="2982"/>
                  </a:cubicBezTo>
                  <a:cubicBezTo>
                    <a:pt x="17174" y="2965"/>
                    <a:pt x="17120" y="2878"/>
                    <a:pt x="17071" y="2787"/>
                  </a:cubicBezTo>
                  <a:cubicBezTo>
                    <a:pt x="17006" y="2667"/>
                    <a:pt x="16975" y="2631"/>
                    <a:pt x="16955" y="2651"/>
                  </a:cubicBezTo>
                  <a:cubicBezTo>
                    <a:pt x="16936" y="2672"/>
                    <a:pt x="16890" y="2630"/>
                    <a:pt x="16791" y="2504"/>
                  </a:cubicBezTo>
                  <a:cubicBezTo>
                    <a:pt x="16714" y="2406"/>
                    <a:pt x="16631" y="2327"/>
                    <a:pt x="16602" y="2322"/>
                  </a:cubicBezTo>
                  <a:cubicBezTo>
                    <a:pt x="16573" y="2318"/>
                    <a:pt x="16501" y="2308"/>
                    <a:pt x="16442" y="2301"/>
                  </a:cubicBezTo>
                  <a:cubicBezTo>
                    <a:pt x="16315" y="2286"/>
                    <a:pt x="16238" y="2241"/>
                    <a:pt x="16261" y="2194"/>
                  </a:cubicBezTo>
                  <a:cubicBezTo>
                    <a:pt x="16274" y="2168"/>
                    <a:pt x="16270" y="2168"/>
                    <a:pt x="16244" y="2194"/>
                  </a:cubicBezTo>
                  <a:cubicBezTo>
                    <a:pt x="16226" y="2213"/>
                    <a:pt x="16156" y="2235"/>
                    <a:pt x="16089" y="2241"/>
                  </a:cubicBezTo>
                  <a:cubicBezTo>
                    <a:pt x="16021" y="2248"/>
                    <a:pt x="15947" y="2263"/>
                    <a:pt x="15923" y="2275"/>
                  </a:cubicBezTo>
                  <a:cubicBezTo>
                    <a:pt x="15892" y="2291"/>
                    <a:pt x="15869" y="2279"/>
                    <a:pt x="15839" y="2233"/>
                  </a:cubicBezTo>
                  <a:cubicBezTo>
                    <a:pt x="15801" y="2174"/>
                    <a:pt x="15798" y="2173"/>
                    <a:pt x="15794" y="2220"/>
                  </a:cubicBezTo>
                  <a:cubicBezTo>
                    <a:pt x="15793" y="2249"/>
                    <a:pt x="15792" y="2295"/>
                    <a:pt x="15793" y="2320"/>
                  </a:cubicBezTo>
                  <a:cubicBezTo>
                    <a:pt x="15795" y="2345"/>
                    <a:pt x="15776" y="2388"/>
                    <a:pt x="15752" y="2416"/>
                  </a:cubicBezTo>
                  <a:cubicBezTo>
                    <a:pt x="15728" y="2443"/>
                    <a:pt x="15708" y="2458"/>
                    <a:pt x="15708" y="2449"/>
                  </a:cubicBezTo>
                  <a:cubicBezTo>
                    <a:pt x="15708" y="2441"/>
                    <a:pt x="15677" y="2471"/>
                    <a:pt x="15639" y="2516"/>
                  </a:cubicBezTo>
                  <a:cubicBezTo>
                    <a:pt x="15566" y="2601"/>
                    <a:pt x="15519" y="2618"/>
                    <a:pt x="15494" y="2568"/>
                  </a:cubicBezTo>
                  <a:cubicBezTo>
                    <a:pt x="15486" y="2551"/>
                    <a:pt x="15526" y="2423"/>
                    <a:pt x="15582" y="2284"/>
                  </a:cubicBezTo>
                  <a:cubicBezTo>
                    <a:pt x="15639" y="2144"/>
                    <a:pt x="15686" y="2017"/>
                    <a:pt x="15686" y="2000"/>
                  </a:cubicBezTo>
                  <a:cubicBezTo>
                    <a:pt x="15686" y="1982"/>
                    <a:pt x="15700" y="1948"/>
                    <a:pt x="15717" y="1924"/>
                  </a:cubicBezTo>
                  <a:cubicBezTo>
                    <a:pt x="15735" y="1899"/>
                    <a:pt x="15760" y="1816"/>
                    <a:pt x="15773" y="1738"/>
                  </a:cubicBezTo>
                  <a:cubicBezTo>
                    <a:pt x="15786" y="1660"/>
                    <a:pt x="15815" y="1483"/>
                    <a:pt x="15838" y="1343"/>
                  </a:cubicBezTo>
                  <a:lnTo>
                    <a:pt x="15882" y="1089"/>
                  </a:lnTo>
                  <a:lnTo>
                    <a:pt x="15812" y="1051"/>
                  </a:lnTo>
                  <a:cubicBezTo>
                    <a:pt x="15769" y="1028"/>
                    <a:pt x="15659" y="1014"/>
                    <a:pt x="15510" y="1015"/>
                  </a:cubicBezTo>
                  <a:cubicBezTo>
                    <a:pt x="15291" y="1017"/>
                    <a:pt x="15272" y="1022"/>
                    <a:pt x="15216" y="1089"/>
                  </a:cubicBezTo>
                  <a:cubicBezTo>
                    <a:pt x="15183" y="1128"/>
                    <a:pt x="15136" y="1160"/>
                    <a:pt x="15110" y="1160"/>
                  </a:cubicBezTo>
                  <a:cubicBezTo>
                    <a:pt x="15023" y="1160"/>
                    <a:pt x="14869" y="1293"/>
                    <a:pt x="14856" y="1378"/>
                  </a:cubicBezTo>
                  <a:cubicBezTo>
                    <a:pt x="14844" y="1461"/>
                    <a:pt x="14844" y="1460"/>
                    <a:pt x="14621" y="1478"/>
                  </a:cubicBezTo>
                  <a:cubicBezTo>
                    <a:pt x="14559" y="1483"/>
                    <a:pt x="14481" y="1510"/>
                    <a:pt x="14448" y="1537"/>
                  </a:cubicBezTo>
                  <a:cubicBezTo>
                    <a:pt x="14397" y="1580"/>
                    <a:pt x="14391" y="1601"/>
                    <a:pt x="14402" y="1683"/>
                  </a:cubicBezTo>
                  <a:cubicBezTo>
                    <a:pt x="14414" y="1782"/>
                    <a:pt x="14381" y="1870"/>
                    <a:pt x="14332" y="1863"/>
                  </a:cubicBezTo>
                  <a:cubicBezTo>
                    <a:pt x="14273" y="1854"/>
                    <a:pt x="14249" y="1869"/>
                    <a:pt x="14230" y="1931"/>
                  </a:cubicBezTo>
                  <a:cubicBezTo>
                    <a:pt x="14214" y="1984"/>
                    <a:pt x="14192" y="1997"/>
                    <a:pt x="14119" y="2001"/>
                  </a:cubicBezTo>
                  <a:cubicBezTo>
                    <a:pt x="14042" y="2005"/>
                    <a:pt x="14014" y="2024"/>
                    <a:pt x="13943" y="2122"/>
                  </a:cubicBezTo>
                  <a:cubicBezTo>
                    <a:pt x="13867" y="2228"/>
                    <a:pt x="13790" y="2460"/>
                    <a:pt x="13819" y="2497"/>
                  </a:cubicBezTo>
                  <a:cubicBezTo>
                    <a:pt x="13842" y="2526"/>
                    <a:pt x="13844" y="2668"/>
                    <a:pt x="13821" y="2702"/>
                  </a:cubicBezTo>
                  <a:cubicBezTo>
                    <a:pt x="13809" y="2722"/>
                    <a:pt x="13806" y="2749"/>
                    <a:pt x="13813" y="2765"/>
                  </a:cubicBezTo>
                  <a:cubicBezTo>
                    <a:pt x="13830" y="2799"/>
                    <a:pt x="13770" y="2955"/>
                    <a:pt x="13733" y="2970"/>
                  </a:cubicBezTo>
                  <a:cubicBezTo>
                    <a:pt x="13718" y="2977"/>
                    <a:pt x="13705" y="3050"/>
                    <a:pt x="13702" y="3145"/>
                  </a:cubicBezTo>
                  <a:cubicBezTo>
                    <a:pt x="13698" y="3321"/>
                    <a:pt x="13670" y="3363"/>
                    <a:pt x="13528" y="3400"/>
                  </a:cubicBezTo>
                  <a:cubicBezTo>
                    <a:pt x="13494" y="3409"/>
                    <a:pt x="13469" y="3428"/>
                    <a:pt x="13472" y="3441"/>
                  </a:cubicBezTo>
                  <a:cubicBezTo>
                    <a:pt x="13482" y="3486"/>
                    <a:pt x="13377" y="3641"/>
                    <a:pt x="13336" y="3641"/>
                  </a:cubicBezTo>
                  <a:cubicBezTo>
                    <a:pt x="13314" y="3641"/>
                    <a:pt x="13271" y="3672"/>
                    <a:pt x="13243" y="3710"/>
                  </a:cubicBezTo>
                  <a:cubicBezTo>
                    <a:pt x="13214" y="3749"/>
                    <a:pt x="13182" y="3774"/>
                    <a:pt x="13172" y="3765"/>
                  </a:cubicBezTo>
                  <a:cubicBezTo>
                    <a:pt x="13161" y="3757"/>
                    <a:pt x="13125" y="3774"/>
                    <a:pt x="13091" y="3803"/>
                  </a:cubicBezTo>
                  <a:cubicBezTo>
                    <a:pt x="13058" y="3831"/>
                    <a:pt x="13002" y="3872"/>
                    <a:pt x="12969" y="3894"/>
                  </a:cubicBezTo>
                  <a:cubicBezTo>
                    <a:pt x="12935" y="3915"/>
                    <a:pt x="12912" y="3941"/>
                    <a:pt x="12918" y="3952"/>
                  </a:cubicBezTo>
                  <a:cubicBezTo>
                    <a:pt x="12924" y="3964"/>
                    <a:pt x="12903" y="3995"/>
                    <a:pt x="12871" y="4021"/>
                  </a:cubicBezTo>
                  <a:cubicBezTo>
                    <a:pt x="12803" y="4077"/>
                    <a:pt x="12693" y="4069"/>
                    <a:pt x="12693" y="4008"/>
                  </a:cubicBezTo>
                  <a:cubicBezTo>
                    <a:pt x="12693" y="3985"/>
                    <a:pt x="12675" y="3931"/>
                    <a:pt x="12653" y="3890"/>
                  </a:cubicBezTo>
                  <a:cubicBezTo>
                    <a:pt x="12617" y="3824"/>
                    <a:pt x="12615" y="3804"/>
                    <a:pt x="12642" y="3734"/>
                  </a:cubicBezTo>
                  <a:cubicBezTo>
                    <a:pt x="12677" y="3640"/>
                    <a:pt x="12677" y="3213"/>
                    <a:pt x="12642" y="3102"/>
                  </a:cubicBezTo>
                  <a:cubicBezTo>
                    <a:pt x="12629" y="3062"/>
                    <a:pt x="12605" y="3022"/>
                    <a:pt x="12588" y="3014"/>
                  </a:cubicBezTo>
                  <a:cubicBezTo>
                    <a:pt x="12571" y="3006"/>
                    <a:pt x="12528" y="2925"/>
                    <a:pt x="12492" y="2834"/>
                  </a:cubicBezTo>
                  <a:cubicBezTo>
                    <a:pt x="12456" y="2744"/>
                    <a:pt x="12393" y="2618"/>
                    <a:pt x="12351" y="2557"/>
                  </a:cubicBezTo>
                  <a:cubicBezTo>
                    <a:pt x="12310" y="2495"/>
                    <a:pt x="12272" y="2413"/>
                    <a:pt x="12264" y="2373"/>
                  </a:cubicBezTo>
                  <a:cubicBezTo>
                    <a:pt x="12257" y="2334"/>
                    <a:pt x="12232" y="2276"/>
                    <a:pt x="12211" y="2245"/>
                  </a:cubicBezTo>
                  <a:cubicBezTo>
                    <a:pt x="12189" y="2214"/>
                    <a:pt x="12165" y="2162"/>
                    <a:pt x="12157" y="2129"/>
                  </a:cubicBezTo>
                  <a:cubicBezTo>
                    <a:pt x="12147" y="2087"/>
                    <a:pt x="12111" y="2058"/>
                    <a:pt x="12036" y="2033"/>
                  </a:cubicBezTo>
                  <a:cubicBezTo>
                    <a:pt x="11978" y="2014"/>
                    <a:pt x="11911" y="1975"/>
                    <a:pt x="11886" y="1949"/>
                  </a:cubicBezTo>
                  <a:cubicBezTo>
                    <a:pt x="11815" y="1871"/>
                    <a:pt x="11620" y="1819"/>
                    <a:pt x="11550" y="1859"/>
                  </a:cubicBezTo>
                  <a:cubicBezTo>
                    <a:pt x="11518" y="1877"/>
                    <a:pt x="11474" y="1893"/>
                    <a:pt x="11453" y="1893"/>
                  </a:cubicBezTo>
                  <a:cubicBezTo>
                    <a:pt x="11432" y="1893"/>
                    <a:pt x="11334" y="1992"/>
                    <a:pt x="11236" y="2112"/>
                  </a:cubicBezTo>
                  <a:cubicBezTo>
                    <a:pt x="11044" y="2348"/>
                    <a:pt x="11009" y="2447"/>
                    <a:pt x="11051" y="2648"/>
                  </a:cubicBezTo>
                  <a:cubicBezTo>
                    <a:pt x="11081" y="2794"/>
                    <a:pt x="11064" y="2916"/>
                    <a:pt x="11006" y="2952"/>
                  </a:cubicBezTo>
                  <a:cubicBezTo>
                    <a:pt x="10979" y="2969"/>
                    <a:pt x="10938" y="3004"/>
                    <a:pt x="10915" y="3030"/>
                  </a:cubicBezTo>
                  <a:cubicBezTo>
                    <a:pt x="10893" y="3056"/>
                    <a:pt x="10857" y="3077"/>
                    <a:pt x="10836" y="3077"/>
                  </a:cubicBezTo>
                  <a:cubicBezTo>
                    <a:pt x="10815" y="3077"/>
                    <a:pt x="10789" y="3108"/>
                    <a:pt x="10778" y="3145"/>
                  </a:cubicBezTo>
                  <a:cubicBezTo>
                    <a:pt x="10766" y="3182"/>
                    <a:pt x="10736" y="3231"/>
                    <a:pt x="10711" y="3253"/>
                  </a:cubicBezTo>
                  <a:cubicBezTo>
                    <a:pt x="10686" y="3275"/>
                    <a:pt x="10670" y="3302"/>
                    <a:pt x="10677" y="3310"/>
                  </a:cubicBezTo>
                  <a:cubicBezTo>
                    <a:pt x="10684" y="3319"/>
                    <a:pt x="10663" y="3399"/>
                    <a:pt x="10631" y="3489"/>
                  </a:cubicBezTo>
                  <a:cubicBezTo>
                    <a:pt x="10581" y="3627"/>
                    <a:pt x="10576" y="3662"/>
                    <a:pt x="10599" y="3717"/>
                  </a:cubicBezTo>
                  <a:cubicBezTo>
                    <a:pt x="10621" y="3768"/>
                    <a:pt x="10621" y="3790"/>
                    <a:pt x="10598" y="3824"/>
                  </a:cubicBezTo>
                  <a:cubicBezTo>
                    <a:pt x="10583" y="3847"/>
                    <a:pt x="10561" y="3860"/>
                    <a:pt x="10552" y="3852"/>
                  </a:cubicBezTo>
                  <a:cubicBezTo>
                    <a:pt x="10536" y="3840"/>
                    <a:pt x="9676" y="3772"/>
                    <a:pt x="9589" y="3776"/>
                  </a:cubicBezTo>
                  <a:cubicBezTo>
                    <a:pt x="9570" y="3777"/>
                    <a:pt x="9481" y="3782"/>
                    <a:pt x="9390" y="3788"/>
                  </a:cubicBezTo>
                  <a:cubicBezTo>
                    <a:pt x="9211" y="3798"/>
                    <a:pt x="9127" y="3761"/>
                    <a:pt x="9180" y="3694"/>
                  </a:cubicBezTo>
                  <a:cubicBezTo>
                    <a:pt x="9195" y="3675"/>
                    <a:pt x="9208" y="3634"/>
                    <a:pt x="9208" y="3606"/>
                  </a:cubicBezTo>
                  <a:cubicBezTo>
                    <a:pt x="9208" y="3577"/>
                    <a:pt x="9232" y="3524"/>
                    <a:pt x="9263" y="3489"/>
                  </a:cubicBezTo>
                  <a:cubicBezTo>
                    <a:pt x="9294" y="3453"/>
                    <a:pt x="9322" y="3400"/>
                    <a:pt x="9325" y="3370"/>
                  </a:cubicBezTo>
                  <a:cubicBezTo>
                    <a:pt x="9329" y="3341"/>
                    <a:pt x="9352" y="3280"/>
                    <a:pt x="9376" y="3234"/>
                  </a:cubicBezTo>
                  <a:cubicBezTo>
                    <a:pt x="9400" y="3189"/>
                    <a:pt x="9421" y="3138"/>
                    <a:pt x="9421" y="3121"/>
                  </a:cubicBezTo>
                  <a:cubicBezTo>
                    <a:pt x="9426" y="3051"/>
                    <a:pt x="9502" y="2879"/>
                    <a:pt x="9522" y="2894"/>
                  </a:cubicBezTo>
                  <a:cubicBezTo>
                    <a:pt x="9533" y="2904"/>
                    <a:pt x="9543" y="2892"/>
                    <a:pt x="9543" y="2868"/>
                  </a:cubicBezTo>
                  <a:cubicBezTo>
                    <a:pt x="9543" y="2845"/>
                    <a:pt x="9561" y="2814"/>
                    <a:pt x="9583" y="2798"/>
                  </a:cubicBezTo>
                  <a:cubicBezTo>
                    <a:pt x="9605" y="2783"/>
                    <a:pt x="9614" y="2769"/>
                    <a:pt x="9603" y="2768"/>
                  </a:cubicBezTo>
                  <a:cubicBezTo>
                    <a:pt x="9592" y="2768"/>
                    <a:pt x="9594" y="2750"/>
                    <a:pt x="9608" y="2730"/>
                  </a:cubicBezTo>
                  <a:cubicBezTo>
                    <a:pt x="9621" y="2709"/>
                    <a:pt x="9644" y="2598"/>
                    <a:pt x="9659" y="2483"/>
                  </a:cubicBezTo>
                  <a:cubicBezTo>
                    <a:pt x="9674" y="2367"/>
                    <a:pt x="9702" y="2258"/>
                    <a:pt x="9721" y="2239"/>
                  </a:cubicBezTo>
                  <a:cubicBezTo>
                    <a:pt x="9751" y="2207"/>
                    <a:pt x="9750" y="2203"/>
                    <a:pt x="9720" y="2203"/>
                  </a:cubicBezTo>
                  <a:cubicBezTo>
                    <a:pt x="9664" y="2203"/>
                    <a:pt x="9618" y="2113"/>
                    <a:pt x="9602" y="1975"/>
                  </a:cubicBezTo>
                  <a:cubicBezTo>
                    <a:pt x="9584" y="1818"/>
                    <a:pt x="9615" y="1703"/>
                    <a:pt x="9683" y="1671"/>
                  </a:cubicBezTo>
                  <a:cubicBezTo>
                    <a:pt x="9726" y="1651"/>
                    <a:pt x="9735" y="1625"/>
                    <a:pt x="9737" y="1495"/>
                  </a:cubicBezTo>
                  <a:cubicBezTo>
                    <a:pt x="9743" y="1244"/>
                    <a:pt x="9772" y="950"/>
                    <a:pt x="9796" y="912"/>
                  </a:cubicBezTo>
                  <a:cubicBezTo>
                    <a:pt x="9812" y="887"/>
                    <a:pt x="9809" y="861"/>
                    <a:pt x="9785" y="827"/>
                  </a:cubicBezTo>
                  <a:cubicBezTo>
                    <a:pt x="9766" y="800"/>
                    <a:pt x="9744" y="748"/>
                    <a:pt x="9734" y="709"/>
                  </a:cubicBezTo>
                  <a:cubicBezTo>
                    <a:pt x="9715" y="626"/>
                    <a:pt x="9601" y="483"/>
                    <a:pt x="9553" y="483"/>
                  </a:cubicBezTo>
                  <a:cubicBezTo>
                    <a:pt x="9535" y="483"/>
                    <a:pt x="9490" y="455"/>
                    <a:pt x="9453" y="421"/>
                  </a:cubicBezTo>
                  <a:cubicBezTo>
                    <a:pt x="9398" y="369"/>
                    <a:pt x="9387" y="340"/>
                    <a:pt x="9387" y="238"/>
                  </a:cubicBezTo>
                  <a:cubicBezTo>
                    <a:pt x="9387" y="96"/>
                    <a:pt x="9378" y="92"/>
                    <a:pt x="9181" y="162"/>
                  </a:cubicBezTo>
                  <a:cubicBezTo>
                    <a:pt x="9050" y="208"/>
                    <a:pt x="9050" y="209"/>
                    <a:pt x="8936" y="134"/>
                  </a:cubicBezTo>
                  <a:cubicBezTo>
                    <a:pt x="8873" y="94"/>
                    <a:pt x="8813" y="67"/>
                    <a:pt x="8801" y="76"/>
                  </a:cubicBezTo>
                  <a:cubicBezTo>
                    <a:pt x="8790" y="85"/>
                    <a:pt x="8775" y="71"/>
                    <a:pt x="8768" y="47"/>
                  </a:cubicBezTo>
                  <a:cubicBezTo>
                    <a:pt x="8758" y="17"/>
                    <a:pt x="8641" y="1"/>
                    <a:pt x="8517" y="0"/>
                  </a:cubicBezTo>
                  <a:close/>
                  <a:moveTo>
                    <a:pt x="5945" y="174"/>
                  </a:moveTo>
                  <a:cubicBezTo>
                    <a:pt x="5927" y="173"/>
                    <a:pt x="5912" y="180"/>
                    <a:pt x="5912" y="195"/>
                  </a:cubicBezTo>
                  <a:cubicBezTo>
                    <a:pt x="5912" y="208"/>
                    <a:pt x="5933" y="219"/>
                    <a:pt x="5958" y="222"/>
                  </a:cubicBezTo>
                  <a:cubicBezTo>
                    <a:pt x="5983" y="224"/>
                    <a:pt x="5998" y="214"/>
                    <a:pt x="5990" y="199"/>
                  </a:cubicBezTo>
                  <a:cubicBezTo>
                    <a:pt x="5982" y="183"/>
                    <a:pt x="5962" y="175"/>
                    <a:pt x="5945" y="174"/>
                  </a:cubicBezTo>
                  <a:close/>
                  <a:moveTo>
                    <a:pt x="10754" y="2852"/>
                  </a:moveTo>
                  <a:cubicBezTo>
                    <a:pt x="10729" y="2852"/>
                    <a:pt x="10709" y="2863"/>
                    <a:pt x="10709" y="2877"/>
                  </a:cubicBezTo>
                  <a:cubicBezTo>
                    <a:pt x="10709" y="2891"/>
                    <a:pt x="10729" y="2896"/>
                    <a:pt x="10754" y="2888"/>
                  </a:cubicBezTo>
                  <a:cubicBezTo>
                    <a:pt x="10778" y="2880"/>
                    <a:pt x="10799" y="2868"/>
                    <a:pt x="10799" y="2862"/>
                  </a:cubicBezTo>
                  <a:cubicBezTo>
                    <a:pt x="10799" y="2856"/>
                    <a:pt x="10778" y="2852"/>
                    <a:pt x="10754" y="2852"/>
                  </a:cubicBezTo>
                  <a:close/>
                  <a:moveTo>
                    <a:pt x="4925" y="5248"/>
                  </a:moveTo>
                  <a:cubicBezTo>
                    <a:pt x="4912" y="5248"/>
                    <a:pt x="4907" y="5261"/>
                    <a:pt x="4915" y="5277"/>
                  </a:cubicBezTo>
                  <a:cubicBezTo>
                    <a:pt x="4922" y="5292"/>
                    <a:pt x="4933" y="5305"/>
                    <a:pt x="4938" y="5305"/>
                  </a:cubicBezTo>
                  <a:cubicBezTo>
                    <a:pt x="4944" y="5305"/>
                    <a:pt x="4948" y="5292"/>
                    <a:pt x="4948" y="5277"/>
                  </a:cubicBezTo>
                  <a:cubicBezTo>
                    <a:pt x="4948" y="5261"/>
                    <a:pt x="4938" y="5248"/>
                    <a:pt x="4925" y="5248"/>
                  </a:cubicBezTo>
                  <a:close/>
                  <a:moveTo>
                    <a:pt x="17776" y="19441"/>
                  </a:moveTo>
                  <a:cubicBezTo>
                    <a:pt x="17755" y="19448"/>
                    <a:pt x="17772" y="19453"/>
                    <a:pt x="17815" y="19454"/>
                  </a:cubicBezTo>
                  <a:cubicBezTo>
                    <a:pt x="17858" y="19454"/>
                    <a:pt x="17876" y="19448"/>
                    <a:pt x="17855" y="19441"/>
                  </a:cubicBezTo>
                  <a:cubicBezTo>
                    <a:pt x="17833" y="19434"/>
                    <a:pt x="17798" y="19434"/>
                    <a:pt x="17776" y="19441"/>
                  </a:cubicBezTo>
                  <a:close/>
                  <a:moveTo>
                    <a:pt x="19563" y="19714"/>
                  </a:moveTo>
                  <a:cubicBezTo>
                    <a:pt x="19562" y="19715"/>
                    <a:pt x="19569" y="19726"/>
                    <a:pt x="19583" y="19749"/>
                  </a:cubicBezTo>
                  <a:cubicBezTo>
                    <a:pt x="19612" y="19796"/>
                    <a:pt x="19631" y="19811"/>
                    <a:pt x="19631" y="19787"/>
                  </a:cubicBezTo>
                  <a:cubicBezTo>
                    <a:pt x="19631" y="19782"/>
                    <a:pt x="19614" y="19760"/>
                    <a:pt x="19592" y="19739"/>
                  </a:cubicBezTo>
                  <a:cubicBezTo>
                    <a:pt x="19574" y="19721"/>
                    <a:pt x="19565" y="19712"/>
                    <a:pt x="19563" y="19714"/>
                  </a:cubicBezTo>
                  <a:close/>
                  <a:moveTo>
                    <a:pt x="18613" y="19748"/>
                  </a:moveTo>
                  <a:cubicBezTo>
                    <a:pt x="18611" y="19752"/>
                    <a:pt x="18595" y="19780"/>
                    <a:pt x="18577" y="19810"/>
                  </a:cubicBezTo>
                  <a:cubicBezTo>
                    <a:pt x="18546" y="19861"/>
                    <a:pt x="18546" y="19862"/>
                    <a:pt x="18593" y="19826"/>
                  </a:cubicBezTo>
                  <a:cubicBezTo>
                    <a:pt x="18620" y="19805"/>
                    <a:pt x="18637" y="19776"/>
                    <a:pt x="18630" y="19763"/>
                  </a:cubicBezTo>
                  <a:cubicBezTo>
                    <a:pt x="18624" y="19749"/>
                    <a:pt x="18616" y="19743"/>
                    <a:pt x="18613" y="19748"/>
                  </a:cubicBezTo>
                  <a:close/>
                  <a:moveTo>
                    <a:pt x="18703" y="19826"/>
                  </a:moveTo>
                  <a:cubicBezTo>
                    <a:pt x="18691" y="19826"/>
                    <a:pt x="18701" y="19852"/>
                    <a:pt x="18723" y="19883"/>
                  </a:cubicBezTo>
                  <a:cubicBezTo>
                    <a:pt x="18746" y="19914"/>
                    <a:pt x="18767" y="19939"/>
                    <a:pt x="18771" y="19939"/>
                  </a:cubicBezTo>
                  <a:cubicBezTo>
                    <a:pt x="18775" y="19939"/>
                    <a:pt x="18768" y="19914"/>
                    <a:pt x="18752" y="19883"/>
                  </a:cubicBezTo>
                  <a:cubicBezTo>
                    <a:pt x="18737" y="19852"/>
                    <a:pt x="18714" y="19826"/>
                    <a:pt x="18703" y="19826"/>
                  </a:cubicBezTo>
                  <a:close/>
                  <a:moveTo>
                    <a:pt x="18068" y="20706"/>
                  </a:moveTo>
                  <a:cubicBezTo>
                    <a:pt x="18029" y="20699"/>
                    <a:pt x="18017" y="20710"/>
                    <a:pt x="18017" y="20757"/>
                  </a:cubicBezTo>
                  <a:cubicBezTo>
                    <a:pt x="18017" y="20803"/>
                    <a:pt x="18029" y="20815"/>
                    <a:pt x="18068" y="20808"/>
                  </a:cubicBezTo>
                  <a:cubicBezTo>
                    <a:pt x="18095" y="20803"/>
                    <a:pt x="18118" y="20780"/>
                    <a:pt x="18118" y="20757"/>
                  </a:cubicBezTo>
                  <a:cubicBezTo>
                    <a:pt x="18118" y="20734"/>
                    <a:pt x="18095" y="20711"/>
                    <a:pt x="18068" y="20706"/>
                  </a:cubicBezTo>
                  <a:close/>
                  <a:moveTo>
                    <a:pt x="21585" y="20753"/>
                  </a:moveTo>
                  <a:lnTo>
                    <a:pt x="21523" y="20762"/>
                  </a:lnTo>
                  <a:cubicBezTo>
                    <a:pt x="21473" y="20769"/>
                    <a:pt x="21438" y="20813"/>
                    <a:pt x="21360" y="20961"/>
                  </a:cubicBezTo>
                  <a:cubicBezTo>
                    <a:pt x="21305" y="21065"/>
                    <a:pt x="21252" y="21144"/>
                    <a:pt x="21241" y="21136"/>
                  </a:cubicBezTo>
                  <a:cubicBezTo>
                    <a:pt x="21231" y="21127"/>
                    <a:pt x="21222" y="21039"/>
                    <a:pt x="21222" y="20939"/>
                  </a:cubicBezTo>
                  <a:cubicBezTo>
                    <a:pt x="21222" y="20776"/>
                    <a:pt x="21218" y="20757"/>
                    <a:pt x="21178" y="20757"/>
                  </a:cubicBezTo>
                  <a:cubicBezTo>
                    <a:pt x="21135" y="20757"/>
                    <a:pt x="21132" y="20776"/>
                    <a:pt x="21132" y="21152"/>
                  </a:cubicBezTo>
                  <a:cubicBezTo>
                    <a:pt x="21132" y="21528"/>
                    <a:pt x="21135" y="21547"/>
                    <a:pt x="21178" y="21547"/>
                  </a:cubicBezTo>
                  <a:cubicBezTo>
                    <a:pt x="21217" y="21547"/>
                    <a:pt x="21222" y="21527"/>
                    <a:pt x="21222" y="21406"/>
                  </a:cubicBezTo>
                  <a:cubicBezTo>
                    <a:pt x="21222" y="21319"/>
                    <a:pt x="21229" y="21281"/>
                    <a:pt x="21248" y="21256"/>
                  </a:cubicBezTo>
                  <a:cubicBezTo>
                    <a:pt x="21248" y="21256"/>
                    <a:pt x="21248" y="21255"/>
                    <a:pt x="21248" y="21255"/>
                  </a:cubicBezTo>
                  <a:cubicBezTo>
                    <a:pt x="21242" y="21252"/>
                    <a:pt x="21237" y="21243"/>
                    <a:pt x="21231" y="21225"/>
                  </a:cubicBezTo>
                  <a:cubicBezTo>
                    <a:pt x="21223" y="21198"/>
                    <a:pt x="21228" y="21161"/>
                    <a:pt x="21241" y="21144"/>
                  </a:cubicBezTo>
                  <a:cubicBezTo>
                    <a:pt x="21259" y="21122"/>
                    <a:pt x="21270" y="21127"/>
                    <a:pt x="21281" y="21163"/>
                  </a:cubicBezTo>
                  <a:cubicBezTo>
                    <a:pt x="21288" y="21187"/>
                    <a:pt x="21284" y="21217"/>
                    <a:pt x="21274" y="21235"/>
                  </a:cubicBezTo>
                  <a:cubicBezTo>
                    <a:pt x="21318" y="21211"/>
                    <a:pt x="21343" y="21249"/>
                    <a:pt x="21415" y="21440"/>
                  </a:cubicBezTo>
                  <a:cubicBezTo>
                    <a:pt x="21443" y="21514"/>
                    <a:pt x="21470" y="21546"/>
                    <a:pt x="21512" y="21553"/>
                  </a:cubicBezTo>
                  <a:cubicBezTo>
                    <a:pt x="21544" y="21558"/>
                    <a:pt x="21574" y="21560"/>
                    <a:pt x="21578" y="21557"/>
                  </a:cubicBezTo>
                  <a:cubicBezTo>
                    <a:pt x="21582" y="21554"/>
                    <a:pt x="21544" y="21464"/>
                    <a:pt x="21494" y="21357"/>
                  </a:cubicBezTo>
                  <a:cubicBezTo>
                    <a:pt x="21443" y="21251"/>
                    <a:pt x="21402" y="21146"/>
                    <a:pt x="21402" y="21127"/>
                  </a:cubicBezTo>
                  <a:cubicBezTo>
                    <a:pt x="21402" y="21108"/>
                    <a:pt x="21443" y="21016"/>
                    <a:pt x="21494" y="20923"/>
                  </a:cubicBezTo>
                  <a:lnTo>
                    <a:pt x="21585" y="20753"/>
                  </a:lnTo>
                  <a:close/>
                  <a:moveTo>
                    <a:pt x="20028" y="20757"/>
                  </a:moveTo>
                  <a:lnTo>
                    <a:pt x="20042" y="20931"/>
                  </a:lnTo>
                  <a:cubicBezTo>
                    <a:pt x="20050" y="21027"/>
                    <a:pt x="20057" y="21203"/>
                    <a:pt x="20057" y="21325"/>
                  </a:cubicBezTo>
                  <a:lnTo>
                    <a:pt x="20057" y="21547"/>
                  </a:lnTo>
                  <a:lnTo>
                    <a:pt x="20225" y="21547"/>
                  </a:lnTo>
                  <a:cubicBezTo>
                    <a:pt x="20357" y="21547"/>
                    <a:pt x="20393" y="21538"/>
                    <a:pt x="20393" y="21506"/>
                  </a:cubicBezTo>
                  <a:cubicBezTo>
                    <a:pt x="20393" y="21476"/>
                    <a:pt x="20360" y="21463"/>
                    <a:pt x="20276" y="21457"/>
                  </a:cubicBezTo>
                  <a:lnTo>
                    <a:pt x="20158" y="21448"/>
                  </a:lnTo>
                  <a:lnTo>
                    <a:pt x="20158" y="21321"/>
                  </a:lnTo>
                  <a:lnTo>
                    <a:pt x="20158" y="21194"/>
                  </a:lnTo>
                  <a:lnTo>
                    <a:pt x="20265" y="21185"/>
                  </a:lnTo>
                  <a:cubicBezTo>
                    <a:pt x="20337" y="21180"/>
                    <a:pt x="20371" y="21165"/>
                    <a:pt x="20371" y="21138"/>
                  </a:cubicBezTo>
                  <a:cubicBezTo>
                    <a:pt x="20371" y="21111"/>
                    <a:pt x="20337" y="21097"/>
                    <a:pt x="20265" y="21091"/>
                  </a:cubicBezTo>
                  <a:lnTo>
                    <a:pt x="20158" y="21081"/>
                  </a:lnTo>
                  <a:lnTo>
                    <a:pt x="20158" y="20969"/>
                  </a:lnTo>
                  <a:lnTo>
                    <a:pt x="20158" y="20855"/>
                  </a:lnTo>
                  <a:lnTo>
                    <a:pt x="20276" y="20847"/>
                  </a:lnTo>
                  <a:cubicBezTo>
                    <a:pt x="20360" y="20840"/>
                    <a:pt x="20393" y="20827"/>
                    <a:pt x="20393" y="20798"/>
                  </a:cubicBezTo>
                  <a:cubicBezTo>
                    <a:pt x="20393" y="20766"/>
                    <a:pt x="20355" y="20757"/>
                    <a:pt x="20210" y="20757"/>
                  </a:cubicBezTo>
                  <a:lnTo>
                    <a:pt x="20028" y="20757"/>
                  </a:lnTo>
                  <a:close/>
                  <a:moveTo>
                    <a:pt x="20594" y="20757"/>
                  </a:moveTo>
                  <a:lnTo>
                    <a:pt x="20594" y="21152"/>
                  </a:lnTo>
                  <a:lnTo>
                    <a:pt x="20594" y="21547"/>
                  </a:lnTo>
                  <a:lnTo>
                    <a:pt x="20763" y="21547"/>
                  </a:lnTo>
                  <a:cubicBezTo>
                    <a:pt x="20895" y="21547"/>
                    <a:pt x="20931" y="21538"/>
                    <a:pt x="20931" y="21506"/>
                  </a:cubicBezTo>
                  <a:cubicBezTo>
                    <a:pt x="20931" y="21476"/>
                    <a:pt x="20898" y="21463"/>
                    <a:pt x="20813" y="21457"/>
                  </a:cubicBezTo>
                  <a:lnTo>
                    <a:pt x="20696" y="21448"/>
                  </a:lnTo>
                  <a:lnTo>
                    <a:pt x="20696" y="21321"/>
                  </a:lnTo>
                  <a:lnTo>
                    <a:pt x="20696" y="21194"/>
                  </a:lnTo>
                  <a:lnTo>
                    <a:pt x="20802" y="21185"/>
                  </a:lnTo>
                  <a:cubicBezTo>
                    <a:pt x="20875" y="21180"/>
                    <a:pt x="20908" y="21165"/>
                    <a:pt x="20908" y="21138"/>
                  </a:cubicBezTo>
                  <a:cubicBezTo>
                    <a:pt x="20908" y="21111"/>
                    <a:pt x="20875" y="21097"/>
                    <a:pt x="20802" y="21091"/>
                  </a:cubicBezTo>
                  <a:lnTo>
                    <a:pt x="20696" y="21081"/>
                  </a:lnTo>
                  <a:lnTo>
                    <a:pt x="20696" y="20969"/>
                  </a:lnTo>
                  <a:lnTo>
                    <a:pt x="20696" y="20855"/>
                  </a:lnTo>
                  <a:lnTo>
                    <a:pt x="20813" y="20847"/>
                  </a:lnTo>
                  <a:cubicBezTo>
                    <a:pt x="20898" y="20840"/>
                    <a:pt x="20931" y="20827"/>
                    <a:pt x="20931" y="20798"/>
                  </a:cubicBezTo>
                  <a:cubicBezTo>
                    <a:pt x="20931" y="20766"/>
                    <a:pt x="20895" y="20757"/>
                    <a:pt x="20763" y="20757"/>
                  </a:cubicBezTo>
                  <a:lnTo>
                    <a:pt x="20594" y="20757"/>
                  </a:lnTo>
                  <a:close/>
                  <a:moveTo>
                    <a:pt x="19726" y="20758"/>
                  </a:moveTo>
                  <a:cubicBezTo>
                    <a:pt x="19640" y="20751"/>
                    <a:pt x="19517" y="20769"/>
                    <a:pt x="19462" y="20802"/>
                  </a:cubicBezTo>
                  <a:cubicBezTo>
                    <a:pt x="19274" y="20914"/>
                    <a:pt x="19271" y="21407"/>
                    <a:pt x="19458" y="21528"/>
                  </a:cubicBezTo>
                  <a:cubicBezTo>
                    <a:pt x="19512" y="21563"/>
                    <a:pt x="19567" y="21570"/>
                    <a:pt x="19675" y="21560"/>
                  </a:cubicBezTo>
                  <a:cubicBezTo>
                    <a:pt x="19755" y="21553"/>
                    <a:pt x="19824" y="21548"/>
                    <a:pt x="19827" y="21548"/>
                  </a:cubicBezTo>
                  <a:cubicBezTo>
                    <a:pt x="19830" y="21548"/>
                    <a:pt x="19833" y="21454"/>
                    <a:pt x="19833" y="21341"/>
                  </a:cubicBezTo>
                  <a:lnTo>
                    <a:pt x="19833" y="21136"/>
                  </a:lnTo>
                  <a:lnTo>
                    <a:pt x="19721" y="21133"/>
                  </a:lnTo>
                  <a:cubicBezTo>
                    <a:pt x="19627" y="21132"/>
                    <a:pt x="19609" y="21140"/>
                    <a:pt x="19609" y="21182"/>
                  </a:cubicBezTo>
                  <a:cubicBezTo>
                    <a:pt x="19609" y="21216"/>
                    <a:pt x="19629" y="21235"/>
                    <a:pt x="19670" y="21241"/>
                  </a:cubicBezTo>
                  <a:cubicBezTo>
                    <a:pt x="19721" y="21249"/>
                    <a:pt x="19733" y="21266"/>
                    <a:pt x="19739" y="21337"/>
                  </a:cubicBezTo>
                  <a:cubicBezTo>
                    <a:pt x="19748" y="21452"/>
                    <a:pt x="19699" y="21501"/>
                    <a:pt x="19601" y="21478"/>
                  </a:cubicBezTo>
                  <a:cubicBezTo>
                    <a:pt x="19493" y="21453"/>
                    <a:pt x="19445" y="21375"/>
                    <a:pt x="19434" y="21199"/>
                  </a:cubicBezTo>
                  <a:cubicBezTo>
                    <a:pt x="19424" y="21061"/>
                    <a:pt x="19431" y="21039"/>
                    <a:pt x="19499" y="20941"/>
                  </a:cubicBezTo>
                  <a:cubicBezTo>
                    <a:pt x="19571" y="20838"/>
                    <a:pt x="19577" y="20836"/>
                    <a:pt x="19690" y="20850"/>
                  </a:cubicBezTo>
                  <a:cubicBezTo>
                    <a:pt x="19776" y="20861"/>
                    <a:pt x="19810" y="20855"/>
                    <a:pt x="19819" y="20828"/>
                  </a:cubicBezTo>
                  <a:cubicBezTo>
                    <a:pt x="19825" y="20807"/>
                    <a:pt x="19814" y="20783"/>
                    <a:pt x="19795" y="20774"/>
                  </a:cubicBezTo>
                  <a:cubicBezTo>
                    <a:pt x="19779" y="20766"/>
                    <a:pt x="19754" y="20760"/>
                    <a:pt x="19726" y="20758"/>
                  </a:cubicBezTo>
                  <a:close/>
                  <a:moveTo>
                    <a:pt x="17189" y="20955"/>
                  </a:moveTo>
                  <a:cubicBezTo>
                    <a:pt x="17174" y="20961"/>
                    <a:pt x="17190" y="21041"/>
                    <a:pt x="17226" y="21204"/>
                  </a:cubicBezTo>
                  <a:cubicBezTo>
                    <a:pt x="17231" y="21192"/>
                    <a:pt x="17236" y="21180"/>
                    <a:pt x="17245" y="21167"/>
                  </a:cubicBezTo>
                  <a:cubicBezTo>
                    <a:pt x="17261" y="21141"/>
                    <a:pt x="17276" y="21126"/>
                    <a:pt x="17290" y="21117"/>
                  </a:cubicBezTo>
                  <a:cubicBezTo>
                    <a:pt x="17271" y="20991"/>
                    <a:pt x="17260" y="20955"/>
                    <a:pt x="17221" y="20955"/>
                  </a:cubicBezTo>
                  <a:cubicBezTo>
                    <a:pt x="17207" y="20955"/>
                    <a:pt x="17196" y="20952"/>
                    <a:pt x="17189" y="20955"/>
                  </a:cubicBezTo>
                  <a:close/>
                  <a:moveTo>
                    <a:pt x="17841" y="20955"/>
                  </a:moveTo>
                  <a:cubicBezTo>
                    <a:pt x="17804" y="20955"/>
                    <a:pt x="17791" y="20988"/>
                    <a:pt x="17762" y="21151"/>
                  </a:cubicBezTo>
                  <a:cubicBezTo>
                    <a:pt x="17742" y="21258"/>
                    <a:pt x="17726" y="21365"/>
                    <a:pt x="17726" y="21389"/>
                  </a:cubicBezTo>
                  <a:cubicBezTo>
                    <a:pt x="17726" y="21444"/>
                    <a:pt x="17682" y="21476"/>
                    <a:pt x="17670" y="21428"/>
                  </a:cubicBezTo>
                  <a:cubicBezTo>
                    <a:pt x="17665" y="21408"/>
                    <a:pt x="17645" y="21293"/>
                    <a:pt x="17625" y="21172"/>
                  </a:cubicBezTo>
                  <a:cubicBezTo>
                    <a:pt x="17589" y="20960"/>
                    <a:pt x="17585" y="20952"/>
                    <a:pt x="17528" y="20960"/>
                  </a:cubicBezTo>
                  <a:cubicBezTo>
                    <a:pt x="17513" y="20962"/>
                    <a:pt x="17502" y="20966"/>
                    <a:pt x="17492" y="20974"/>
                  </a:cubicBezTo>
                  <a:cubicBezTo>
                    <a:pt x="17511" y="20970"/>
                    <a:pt x="17532" y="20993"/>
                    <a:pt x="17534" y="21048"/>
                  </a:cubicBezTo>
                  <a:cubicBezTo>
                    <a:pt x="17534" y="21052"/>
                    <a:pt x="17533" y="21051"/>
                    <a:pt x="17533" y="21055"/>
                  </a:cubicBezTo>
                  <a:cubicBezTo>
                    <a:pt x="17536" y="21054"/>
                    <a:pt x="17540" y="21051"/>
                    <a:pt x="17544" y="21056"/>
                  </a:cubicBezTo>
                  <a:cubicBezTo>
                    <a:pt x="17554" y="21070"/>
                    <a:pt x="17580" y="21190"/>
                    <a:pt x="17601" y="21322"/>
                  </a:cubicBezTo>
                  <a:cubicBezTo>
                    <a:pt x="17638" y="21553"/>
                    <a:pt x="17642" y="21562"/>
                    <a:pt x="17699" y="21559"/>
                  </a:cubicBezTo>
                  <a:cubicBezTo>
                    <a:pt x="17754" y="21556"/>
                    <a:pt x="17762" y="21538"/>
                    <a:pt x="17808" y="21332"/>
                  </a:cubicBezTo>
                  <a:cubicBezTo>
                    <a:pt x="17892" y="20958"/>
                    <a:pt x="17892" y="20955"/>
                    <a:pt x="17841" y="20955"/>
                  </a:cubicBezTo>
                  <a:close/>
                  <a:moveTo>
                    <a:pt x="18062" y="20955"/>
                  </a:moveTo>
                  <a:cubicBezTo>
                    <a:pt x="18020" y="20955"/>
                    <a:pt x="18017" y="20974"/>
                    <a:pt x="18017" y="21246"/>
                  </a:cubicBezTo>
                  <a:cubicBezTo>
                    <a:pt x="18017" y="21407"/>
                    <a:pt x="18023" y="21545"/>
                    <a:pt x="18030" y="21554"/>
                  </a:cubicBezTo>
                  <a:cubicBezTo>
                    <a:pt x="18037" y="21564"/>
                    <a:pt x="18057" y="21564"/>
                    <a:pt x="18075" y="21555"/>
                  </a:cubicBezTo>
                  <a:cubicBezTo>
                    <a:pt x="18099" y="21544"/>
                    <a:pt x="18106" y="21473"/>
                    <a:pt x="18106" y="21248"/>
                  </a:cubicBezTo>
                  <a:cubicBezTo>
                    <a:pt x="18106" y="20973"/>
                    <a:pt x="18104" y="20955"/>
                    <a:pt x="18062" y="20955"/>
                  </a:cubicBezTo>
                  <a:close/>
                  <a:moveTo>
                    <a:pt x="18458" y="20955"/>
                  </a:moveTo>
                  <a:cubicBezTo>
                    <a:pt x="18340" y="20954"/>
                    <a:pt x="18285" y="20997"/>
                    <a:pt x="18286" y="21089"/>
                  </a:cubicBezTo>
                  <a:cubicBezTo>
                    <a:pt x="18286" y="21187"/>
                    <a:pt x="18304" y="21218"/>
                    <a:pt x="18387" y="21271"/>
                  </a:cubicBezTo>
                  <a:cubicBezTo>
                    <a:pt x="18424" y="21295"/>
                    <a:pt x="18472" y="21340"/>
                    <a:pt x="18495" y="21371"/>
                  </a:cubicBezTo>
                  <a:cubicBezTo>
                    <a:pt x="18534" y="21426"/>
                    <a:pt x="18534" y="21429"/>
                    <a:pt x="18488" y="21470"/>
                  </a:cubicBezTo>
                  <a:cubicBezTo>
                    <a:pt x="18454" y="21499"/>
                    <a:pt x="18418" y="21506"/>
                    <a:pt x="18363" y="21491"/>
                  </a:cubicBezTo>
                  <a:cubicBezTo>
                    <a:pt x="18305" y="21474"/>
                    <a:pt x="18286" y="21478"/>
                    <a:pt x="18286" y="21506"/>
                  </a:cubicBezTo>
                  <a:cubicBezTo>
                    <a:pt x="18286" y="21526"/>
                    <a:pt x="18299" y="21549"/>
                    <a:pt x="18314" y="21557"/>
                  </a:cubicBezTo>
                  <a:cubicBezTo>
                    <a:pt x="18366" y="21583"/>
                    <a:pt x="18485" y="21575"/>
                    <a:pt x="18541" y="21543"/>
                  </a:cubicBezTo>
                  <a:cubicBezTo>
                    <a:pt x="18613" y="21502"/>
                    <a:pt x="18635" y="21392"/>
                    <a:pt x="18590" y="21304"/>
                  </a:cubicBezTo>
                  <a:cubicBezTo>
                    <a:pt x="18570" y="21267"/>
                    <a:pt x="18540" y="21237"/>
                    <a:pt x="18522" y="21237"/>
                  </a:cubicBezTo>
                  <a:cubicBezTo>
                    <a:pt x="18505" y="21237"/>
                    <a:pt x="18462" y="21204"/>
                    <a:pt x="18427" y="21165"/>
                  </a:cubicBezTo>
                  <a:cubicBezTo>
                    <a:pt x="18368" y="21099"/>
                    <a:pt x="18367" y="21094"/>
                    <a:pt x="18405" y="21056"/>
                  </a:cubicBezTo>
                  <a:cubicBezTo>
                    <a:pt x="18434" y="21028"/>
                    <a:pt x="18465" y="21023"/>
                    <a:pt x="18511" y="21040"/>
                  </a:cubicBezTo>
                  <a:cubicBezTo>
                    <a:pt x="18553" y="21055"/>
                    <a:pt x="18583" y="21052"/>
                    <a:pt x="18592" y="21033"/>
                  </a:cubicBezTo>
                  <a:cubicBezTo>
                    <a:pt x="18613" y="20990"/>
                    <a:pt x="18554" y="20955"/>
                    <a:pt x="18458" y="20955"/>
                  </a:cubicBezTo>
                  <a:close/>
                  <a:moveTo>
                    <a:pt x="18987" y="20955"/>
                  </a:moveTo>
                  <a:cubicBezTo>
                    <a:pt x="18914" y="20948"/>
                    <a:pt x="18853" y="20973"/>
                    <a:pt x="18812" y="21025"/>
                  </a:cubicBezTo>
                  <a:cubicBezTo>
                    <a:pt x="18766" y="21082"/>
                    <a:pt x="18757" y="21121"/>
                    <a:pt x="18757" y="21259"/>
                  </a:cubicBezTo>
                  <a:cubicBezTo>
                    <a:pt x="18757" y="21427"/>
                    <a:pt x="18794" y="21510"/>
                    <a:pt x="18891" y="21554"/>
                  </a:cubicBezTo>
                  <a:cubicBezTo>
                    <a:pt x="18977" y="21594"/>
                    <a:pt x="19137" y="21563"/>
                    <a:pt x="19137" y="21506"/>
                  </a:cubicBezTo>
                  <a:cubicBezTo>
                    <a:pt x="19137" y="21484"/>
                    <a:pt x="19113" y="21477"/>
                    <a:pt x="19070" y="21484"/>
                  </a:cubicBezTo>
                  <a:cubicBezTo>
                    <a:pt x="18970" y="21503"/>
                    <a:pt x="18891" y="21468"/>
                    <a:pt x="18870" y="21397"/>
                  </a:cubicBezTo>
                  <a:cubicBezTo>
                    <a:pt x="18840" y="21299"/>
                    <a:pt x="18882" y="21265"/>
                    <a:pt x="19028" y="21265"/>
                  </a:cubicBezTo>
                  <a:cubicBezTo>
                    <a:pt x="19153" y="21265"/>
                    <a:pt x="19160" y="21261"/>
                    <a:pt x="19160" y="21195"/>
                  </a:cubicBezTo>
                  <a:cubicBezTo>
                    <a:pt x="19160" y="21091"/>
                    <a:pt x="19116" y="20989"/>
                    <a:pt x="19062" y="20971"/>
                  </a:cubicBezTo>
                  <a:cubicBezTo>
                    <a:pt x="19036" y="20962"/>
                    <a:pt x="19011" y="20957"/>
                    <a:pt x="18987" y="2095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04" name="Rectangle"/>
            <p:cNvSpPr/>
            <p:nvPr/>
          </p:nvSpPr>
          <p:spPr>
            <a:xfrm>
              <a:off x="6817496" y="6607916"/>
              <a:ext cx="2514954" cy="579427"/>
            </a:xfrm>
            <a:prstGeom prst="rect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pic>
        <p:nvPicPr>
          <p:cNvPr id="206" name="Lossreeyn 2.mov" descr="Lossreeyn 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3300" y="11557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lossreeyn"/>
          <p:cNvSpPr txBox="1"/>
          <p:nvPr/>
        </p:nvSpPr>
        <p:spPr>
          <a:xfrm>
            <a:off x="3903904" y="1079044"/>
            <a:ext cx="3768533" cy="123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lossreeyn</a:t>
            </a:r>
          </a:p>
        </p:txBody>
      </p:sp>
    </p:spTree>
  </p:cSld>
  <p:clrMapOvr>
    <a:masterClrMapping/>
  </p:clrMapOvr>
  <p:transition spd="med" advTm="313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206"/>
        <p14:stopEvt time="1150" objId="20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one Sans Sem ITC TT-Semi"/>
        <a:ea typeface="Stone Sans Sem ITC TT-Semi"/>
        <a:cs typeface="Stone Sans Sem ITC TT-Semi"/>
      </a:majorFont>
      <a:minorFont>
        <a:latin typeface="Party LET"/>
        <a:ea typeface="Party LET"/>
        <a:cs typeface="Party LE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EE8F1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one Sans Sem ITC TT-Semi"/>
        <a:ea typeface="Stone Sans Sem ITC TT-Semi"/>
        <a:cs typeface="Stone Sans Sem ITC TT-Semi"/>
      </a:majorFont>
      <a:minorFont>
        <a:latin typeface="Party LET"/>
        <a:ea typeface="Party LET"/>
        <a:cs typeface="Party LE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EE8F1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170</Words>
  <Application>Microsoft Macintosh PowerPoint</Application>
  <PresentationFormat>Custom</PresentationFormat>
  <Paragraphs>77</Paragraphs>
  <Slides>26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Bradley Hand ITC TT-Bold</vt:lpstr>
      <vt:lpstr>Chalkboard</vt:lpstr>
      <vt:lpstr>Comic Sans MS</vt:lpstr>
      <vt:lpstr>Helvetica</vt:lpstr>
      <vt:lpstr>Lucida Grande</vt:lpstr>
      <vt:lpstr>Party LET</vt:lpstr>
      <vt:lpstr>Savoye LET</vt:lpstr>
      <vt:lpstr>Stone Sans Sem ITC TT-Semi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14</cp:revision>
  <dcterms:modified xsi:type="dcterms:W3CDTF">2020-04-30T10:27:19Z</dcterms:modified>
</cp:coreProperties>
</file>