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300" r:id="rId23"/>
    <p:sldId id="301" r:id="rId24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BBFC77FB-9ED0-4EC9-95AA-A1379042E64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3DC5C2F9-1CAC-4260-A1DD-9FCDBB87749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9"/>
    <p:restoredTop sz="94643"/>
  </p:normalViewPr>
  <p:slideViewPr>
    <p:cSldViewPr snapToGrid="0" snapToObjects="1">
      <p:cViewPr varScale="1">
        <p:scale>
          <a:sx n="107" d="100"/>
          <a:sy n="107" d="100"/>
        </p:scale>
        <p:origin x="1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3" name="Shape 4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55600" latinLnBrk="0">
      <a:defRPr sz="1400">
        <a:latin typeface="Lucida Grande"/>
        <a:ea typeface="Lucida Grande"/>
        <a:cs typeface="Lucida Grande"/>
        <a:sym typeface="Lucida Grande"/>
      </a:defRPr>
    </a:lvl1pPr>
    <a:lvl2pPr defTabSz="355600" latinLnBrk="0">
      <a:defRPr sz="1400">
        <a:latin typeface="Lucida Grande"/>
        <a:ea typeface="Lucida Grande"/>
        <a:cs typeface="Lucida Grande"/>
        <a:sym typeface="Lucida Grande"/>
      </a:defRPr>
    </a:lvl2pPr>
    <a:lvl3pPr defTabSz="355600" latinLnBrk="0">
      <a:defRPr sz="1400">
        <a:latin typeface="Lucida Grande"/>
        <a:ea typeface="Lucida Grande"/>
        <a:cs typeface="Lucida Grande"/>
        <a:sym typeface="Lucida Grande"/>
      </a:defRPr>
    </a:lvl3pPr>
    <a:lvl4pPr defTabSz="355600" latinLnBrk="0">
      <a:defRPr sz="1400">
        <a:latin typeface="Lucida Grande"/>
        <a:ea typeface="Lucida Grande"/>
        <a:cs typeface="Lucida Grande"/>
        <a:sym typeface="Lucida Grande"/>
      </a:defRPr>
    </a:lvl4pPr>
    <a:lvl5pPr defTabSz="355600" latinLnBrk="0">
      <a:defRPr sz="1400">
        <a:latin typeface="Lucida Grande"/>
        <a:ea typeface="Lucida Grande"/>
        <a:cs typeface="Lucida Grande"/>
        <a:sym typeface="Lucida Grande"/>
      </a:defRPr>
    </a:lvl5pPr>
    <a:lvl6pPr defTabSz="355600" latinLnBrk="0">
      <a:defRPr sz="1400">
        <a:latin typeface="Lucida Grande"/>
        <a:ea typeface="Lucida Grande"/>
        <a:cs typeface="Lucida Grande"/>
        <a:sym typeface="Lucida Grande"/>
      </a:defRPr>
    </a:lvl6pPr>
    <a:lvl7pPr defTabSz="355600" latinLnBrk="0">
      <a:defRPr sz="1400">
        <a:latin typeface="Lucida Grande"/>
        <a:ea typeface="Lucida Grande"/>
        <a:cs typeface="Lucida Grande"/>
        <a:sym typeface="Lucida Grande"/>
      </a:defRPr>
    </a:lvl7pPr>
    <a:lvl8pPr defTabSz="355600" latinLnBrk="0">
      <a:defRPr sz="1400">
        <a:latin typeface="Lucida Grande"/>
        <a:ea typeface="Lucida Grande"/>
        <a:cs typeface="Lucida Grande"/>
        <a:sym typeface="Lucida Grande"/>
      </a:defRPr>
    </a:lvl8pPr>
    <a:lvl9pPr defTabSz="3556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0" algn="ctr">
              <a:spcBef>
                <a:spcPts val="0"/>
              </a:spcBef>
              <a:buSzTx/>
              <a:buNone/>
              <a:defRPr sz="2800"/>
            </a:lvl2pPr>
            <a:lvl3pPr marL="0" indent="0" algn="ctr">
              <a:spcBef>
                <a:spcPts val="0"/>
              </a:spcBef>
              <a:buSzTx/>
              <a:buNone/>
              <a:defRPr sz="2800"/>
            </a:lvl3pPr>
            <a:lvl4pPr marL="0" indent="0" algn="ctr">
              <a:spcBef>
                <a:spcPts val="0"/>
              </a:spcBef>
              <a:buSzTx/>
              <a:buNone/>
              <a:defRPr sz="2800"/>
            </a:lvl4pPr>
            <a:lvl5pPr marL="0" indent="0" algn="ctr">
              <a:spcBef>
                <a:spcPts val="0"/>
              </a:spcBef>
              <a:buSz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white_photo-v-1.pdf" descr="white_photo-v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white_photo-bullets-1.pdf" descr="white_photo-bullets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70600" y="2159000"/>
            <a:ext cx="30988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numCol="2" spcCol="408940" anchor="t"/>
          <a:lstStyle>
            <a:lvl1pPr marL="6404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1pPr>
            <a:lvl2pPr marL="9833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2pPr>
            <a:lvl3pPr marL="13262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3pPr>
            <a:lvl4pPr marL="16818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4pPr>
            <a:lvl5pPr marL="20247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</a:lvl1pPr>
            <a:lvl2pPr>
              <a:spcBef>
                <a:spcPts val="1800"/>
              </a:spcBef>
            </a:lvl2pPr>
            <a:lvl3pPr>
              <a:spcBef>
                <a:spcPts val="1800"/>
              </a:spcBef>
            </a:lvl3pPr>
            <a:lvl4pPr>
              <a:spcBef>
                <a:spcPts val="1800"/>
              </a:spcBef>
            </a:lvl4pPr>
            <a:lvl5pPr>
              <a:spcBef>
                <a:spcPts val="1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990600" y="2324100"/>
            <a:ext cx="8178800" cy="297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radient_photo-h-2.pdf" descr="gradient_photo-h-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radient_photo-v-1.pdf" descr="gradient_photo-v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495300" y="11938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8354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495300" y="11938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8354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radient_photo-bullets.pdf" descr="gradient_photo-bulle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1pPr>
            <a:lvl2pPr marL="9833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2pPr>
            <a:lvl3pPr marL="13262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3pPr>
            <a:lvl4pPr marL="16818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4pPr>
            <a:lvl5pPr marL="20247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1pPr>
            <a:lvl2pPr marL="9833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2pPr>
            <a:lvl3pPr marL="13262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3pPr>
            <a:lvl4pPr marL="16818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4pPr>
            <a:lvl5pPr marL="20247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70600" y="2159000"/>
            <a:ext cx="30988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1pPr>
            <a:lvl2pPr marL="9833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2pPr>
            <a:lvl3pPr marL="13262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3pPr>
            <a:lvl4pPr marL="16818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4pPr>
            <a:lvl5pPr marL="20247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838200" y="2298700"/>
            <a:ext cx="8470900" cy="1879600"/>
          </a:xfrm>
          <a:prstGeom prst="rect">
            <a:avLst/>
          </a:prstGeom>
        </p:spPr>
        <p:txBody>
          <a:bodyPr anchor="b"/>
          <a:lstStyle>
            <a:lvl1pPr>
              <a:defRPr sz="6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2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8200" y="4191000"/>
            <a:ext cx="8470900" cy="107817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>
            <a:spLocks noGrp="1"/>
          </p:cNvSpPr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968500"/>
            <a:ext cx="8470900" cy="4775200"/>
          </a:xfrm>
          <a:prstGeom prst="rect">
            <a:avLst/>
          </a:prstGeom>
        </p:spPr>
        <p:txBody>
          <a:bodyPr/>
          <a:lstStyle>
            <a:lvl1pPr marL="705364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116658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513533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923638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330964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numCol="2" spcCol="408940" anchor="t"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itle Text"/>
          <p:cNvSpPr txBox="1">
            <a:spLocks noGrp="1"/>
          </p:cNvSpPr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27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968500"/>
            <a:ext cx="8470900" cy="4775200"/>
          </a:xfrm>
          <a:prstGeom prst="rect">
            <a:avLst/>
          </a:prstGeom>
        </p:spPr>
        <p:txBody>
          <a:bodyPr numCol="2" spcCol="423545" anchor="t"/>
          <a:lstStyle>
            <a:lvl1pPr marL="6259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037243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43411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44222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515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685800"/>
            <a:ext cx="8470900" cy="6248400"/>
          </a:xfrm>
          <a:prstGeom prst="rect">
            <a:avLst/>
          </a:prstGeom>
        </p:spPr>
        <p:txBody>
          <a:bodyPr/>
          <a:lstStyle>
            <a:lvl1pPr marL="705364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116658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513533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923638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330964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itle Text"/>
          <p:cNvSpPr txBox="1">
            <a:spLocks noGrp="1"/>
          </p:cNvSpPr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tle Text"/>
          <p:cNvSpPr txBox="1">
            <a:spLocks noGrp="1"/>
          </p:cNvSpPr>
          <p:nvPr>
            <p:ph type="title"/>
          </p:nvPr>
        </p:nvSpPr>
        <p:spPr>
          <a:xfrm>
            <a:off x="838200" y="2324100"/>
            <a:ext cx="8470900" cy="2971800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toryboard_1-up.pdf" descr="storyboard_1-u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314" name="Title Text"/>
          <p:cNvSpPr txBox="1">
            <a:spLocks noGrp="1"/>
          </p:cNvSpPr>
          <p:nvPr>
            <p:ph type="title"/>
          </p:nvPr>
        </p:nvSpPr>
        <p:spPr>
          <a:xfrm>
            <a:off x="838200" y="5842000"/>
            <a:ext cx="8470900" cy="1143000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6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storyboard_6-up.pdf" descr="storyboard_6-u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323" name="Title Text"/>
          <p:cNvSpPr txBox="1">
            <a:spLocks noGrp="1"/>
          </p:cNvSpPr>
          <p:nvPr>
            <p:ph type="title"/>
          </p:nvPr>
        </p:nvSpPr>
        <p:spPr>
          <a:xfrm>
            <a:off x="838200" y="5842000"/>
            <a:ext cx="8470900" cy="1143000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toryboard_photo-v.pdf" descr="storyboard_photo-v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332" name="Title Text"/>
          <p:cNvSpPr txBox="1">
            <a:spLocks noGrp="1"/>
          </p:cNvSpPr>
          <p:nvPr>
            <p:ph type="title"/>
          </p:nvPr>
        </p:nvSpPr>
        <p:spPr>
          <a:xfrm>
            <a:off x="381000" y="1295400"/>
            <a:ext cx="4419600" cy="25781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3898900"/>
            <a:ext cx="4419600" cy="240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toryboard_bullet.pdf" descr="storyboard_bulle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342" name="Title Text"/>
          <p:cNvSpPr txBox="1">
            <a:spLocks noGrp="1"/>
          </p:cNvSpPr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968500"/>
            <a:ext cx="4089400" cy="4775200"/>
          </a:xfrm>
          <a:prstGeom prst="rect">
            <a:avLst/>
          </a:prstGeom>
        </p:spPr>
        <p:txBody>
          <a:bodyPr/>
          <a:lstStyle>
            <a:lvl1pPr marL="6259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037243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43411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44222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515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968500"/>
            <a:ext cx="4089400" cy="4775200"/>
          </a:xfrm>
          <a:prstGeom prst="rect">
            <a:avLst/>
          </a:prstGeom>
        </p:spPr>
        <p:txBody>
          <a:bodyPr/>
          <a:lstStyle>
            <a:lvl1pPr marL="6259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037243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43411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44222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515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itle Text"/>
          <p:cNvSpPr txBox="1">
            <a:spLocks noGrp="1"/>
          </p:cNvSpPr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70600" y="1968500"/>
            <a:ext cx="3238500" cy="4775200"/>
          </a:xfrm>
          <a:prstGeom prst="rect">
            <a:avLst/>
          </a:prstGeom>
        </p:spPr>
        <p:txBody>
          <a:bodyPr/>
          <a:lstStyle>
            <a:lvl1pPr marL="6259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037243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43411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44222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515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990600" y="2006600"/>
            <a:ext cx="8178800" cy="1981200"/>
          </a:xfrm>
          <a:prstGeom prst="rect">
            <a:avLst/>
          </a:prstGeom>
        </p:spPr>
        <p:txBody>
          <a:bodyPr anchor="b"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3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0600" y="4064000"/>
            <a:ext cx="8178800" cy="1143000"/>
          </a:xfrm>
          <a:prstGeom prst="rect">
            <a:avLst/>
          </a:prstGeom>
        </p:spPr>
        <p:txBody>
          <a:bodyPr anchor="t"/>
          <a:lstStyle>
            <a:lvl1pPr marL="0" indent="0" algn="ctr" defTabSz="3556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0" indent="0" algn="ctr" defTabSz="3556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0" indent="0" algn="ctr" defTabSz="3556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0" indent="0" algn="ctr" defTabSz="3556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0" indent="0" algn="ctr" defTabSz="3556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itle Text"/>
          <p:cNvSpPr txBox="1">
            <a:spLocks noGrp="1"/>
          </p:cNvSpPr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379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</p:spPr>
        <p:txBody>
          <a:bodyPr/>
          <a:lstStyle>
            <a:lvl1pPr marL="696613" indent="-341013" defTabSz="355600">
              <a:spcBef>
                <a:spcPts val="23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1128413" indent="-341013" defTabSz="355600">
              <a:spcBef>
                <a:spcPts val="23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1547513" indent="-341013" defTabSz="355600">
              <a:spcBef>
                <a:spcPts val="23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1992013" indent="-341013" defTabSz="355600">
              <a:spcBef>
                <a:spcPts val="23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2449213" indent="-341013" defTabSz="355600">
              <a:spcBef>
                <a:spcPts val="23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itle Text"/>
          <p:cNvSpPr txBox="1">
            <a:spLocks noGrp="1"/>
          </p:cNvSpPr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388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</p:spPr>
        <p:txBody>
          <a:bodyPr numCol="2" spcCol="408940" anchor="t"/>
          <a:lstStyle>
            <a:lvl1pPr marL="6732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11050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15241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19686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24258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825500"/>
            <a:ext cx="8178800" cy="5956300"/>
          </a:xfrm>
          <a:prstGeom prst="rect">
            <a:avLst/>
          </a:prstGeom>
        </p:spPr>
        <p:txBody>
          <a:bodyPr/>
          <a:lstStyle>
            <a:lvl1pPr marL="696613" indent="-341013" defTabSz="355600">
              <a:spcBef>
                <a:spcPts val="45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1128413" indent="-341013" defTabSz="355600">
              <a:spcBef>
                <a:spcPts val="45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1547513" indent="-341013" defTabSz="355600">
              <a:spcBef>
                <a:spcPts val="45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1992013" indent="-341013" defTabSz="355600">
              <a:spcBef>
                <a:spcPts val="45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2449213" indent="-341013" defTabSz="355600">
              <a:spcBef>
                <a:spcPts val="45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itle Text"/>
          <p:cNvSpPr txBox="1">
            <a:spLocks noGrp="1"/>
          </p:cNvSpPr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4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itle Text"/>
          <p:cNvSpPr txBox="1">
            <a:spLocks noGrp="1"/>
          </p:cNvSpPr>
          <p:nvPr>
            <p:ph type="title"/>
          </p:nvPr>
        </p:nvSpPr>
        <p:spPr>
          <a:xfrm>
            <a:off x="990600" y="28194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4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Image"/>
          <p:cNvSpPr>
            <a:spLocks noGrp="1"/>
          </p:cNvSpPr>
          <p:nvPr>
            <p:ph type="pic" sz="half" idx="13"/>
          </p:nvPr>
        </p:nvSpPr>
        <p:spPr>
          <a:xfrm>
            <a:off x="2921000" y="1536700"/>
            <a:ext cx="4330701" cy="4330701"/>
          </a:xfrm>
          <a:prstGeom prst="rect">
            <a:avLst/>
          </a:prstGeom>
          <a:ln w="9525">
            <a:round/>
          </a:ln>
          <a:effectLst>
            <a:outerShdw dist="38100" rotWithShape="0">
              <a:srgbClr val="000000">
                <a:alpha val="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428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4351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4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Image"/>
          <p:cNvSpPr>
            <a:spLocks noGrp="1"/>
          </p:cNvSpPr>
          <p:nvPr>
            <p:ph type="pic" sz="half" idx="13"/>
          </p:nvPr>
        </p:nvSpPr>
        <p:spPr>
          <a:xfrm>
            <a:off x="5295900" y="1663700"/>
            <a:ext cx="4292600" cy="4292600"/>
          </a:xfrm>
          <a:prstGeom prst="rect">
            <a:avLst/>
          </a:prstGeom>
          <a:ln w="9525">
            <a:round/>
          </a:ln>
          <a:effectLst>
            <a:outerShdw dist="38100" rotWithShape="0">
              <a:srgbClr val="000000">
                <a:alpha val="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437" name="Title Text"/>
          <p:cNvSpPr txBox="1">
            <a:spLocks noGrp="1"/>
          </p:cNvSpPr>
          <p:nvPr>
            <p:ph type="title"/>
          </p:nvPr>
        </p:nvSpPr>
        <p:spPr>
          <a:xfrm>
            <a:off x="469900" y="1397000"/>
            <a:ext cx="4711700" cy="2387600"/>
          </a:xfrm>
          <a:prstGeom prst="rect">
            <a:avLst/>
          </a:prstGeom>
        </p:spPr>
        <p:txBody>
          <a:bodyPr anchor="b"/>
          <a:lstStyle>
            <a:lvl1pPr defTabSz="355600">
              <a:defRPr sz="4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4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69900" y="3860800"/>
            <a:ext cx="4711700" cy="2387600"/>
          </a:xfrm>
          <a:prstGeom prst="rect">
            <a:avLst/>
          </a:prstGeom>
        </p:spPr>
        <p:txBody>
          <a:bodyPr anchor="t"/>
          <a:lstStyle>
            <a:lvl1pPr marL="0" indent="0" algn="ctr" defTabSz="35560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0" indent="0" algn="ctr" defTabSz="35560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0" indent="0" algn="ctr" defTabSz="35560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0" indent="0" algn="ctr" defTabSz="35560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0" indent="0" algn="ctr" defTabSz="35560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Image"/>
          <p:cNvSpPr>
            <a:spLocks noGrp="1"/>
          </p:cNvSpPr>
          <p:nvPr>
            <p:ph type="pic" sz="half" idx="13"/>
          </p:nvPr>
        </p:nvSpPr>
        <p:spPr>
          <a:xfrm>
            <a:off x="5295900" y="2362200"/>
            <a:ext cx="4292600" cy="4292600"/>
          </a:xfrm>
          <a:prstGeom prst="rect">
            <a:avLst/>
          </a:prstGeom>
          <a:ln w="9525">
            <a:round/>
          </a:ln>
          <a:effectLst>
            <a:outerShdw dist="38100" rotWithShape="0">
              <a:srgbClr val="000000">
                <a:alpha val="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447" name="Title Text"/>
          <p:cNvSpPr txBox="1">
            <a:spLocks noGrp="1"/>
          </p:cNvSpPr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4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298700"/>
            <a:ext cx="3987800" cy="4483100"/>
          </a:xfrm>
          <a:prstGeom prst="rect">
            <a:avLst/>
          </a:prstGeom>
        </p:spPr>
        <p:txBody>
          <a:bodyPr/>
          <a:lstStyle>
            <a:lvl1pPr marL="6732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11050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15241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19686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24258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4144" y="7241357"/>
            <a:ext cx="256092" cy="302444"/>
          </a:xfrm>
          <a:prstGeom prst="rect">
            <a:avLst/>
          </a:prstGeom>
        </p:spPr>
        <p:txBody>
          <a:bodyPr/>
          <a:lstStyle>
            <a:lvl1pPr algn="r"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Title Text"/>
          <p:cNvSpPr txBox="1">
            <a:spLocks noGrp="1"/>
          </p:cNvSpPr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4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298700"/>
            <a:ext cx="3987800" cy="4483100"/>
          </a:xfrm>
          <a:prstGeom prst="rect">
            <a:avLst/>
          </a:prstGeom>
        </p:spPr>
        <p:txBody>
          <a:bodyPr/>
          <a:lstStyle>
            <a:lvl1pPr marL="6732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11050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15241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19686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24258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itle Text"/>
          <p:cNvSpPr txBox="1">
            <a:spLocks noGrp="1"/>
          </p:cNvSpPr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4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943600" y="2298700"/>
            <a:ext cx="3225800" cy="4483100"/>
          </a:xfrm>
          <a:prstGeom prst="rect">
            <a:avLst/>
          </a:prstGeom>
        </p:spPr>
        <p:txBody>
          <a:bodyPr/>
          <a:lstStyle>
            <a:lvl1pPr marL="6732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11050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15241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19686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24258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41357"/>
            <a:ext cx="256092" cy="302444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itle Text"/>
          <p:cNvSpPr txBox="1">
            <a:spLocks noGrp="1"/>
          </p:cNvSpPr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lIns="50800" tIns="50800" rIns="50800" bIns="50800" anchor="t"/>
          <a:lstStyle>
            <a:lvl1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7600" y="7226300"/>
            <a:ext cx="292100" cy="30480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990600" y="2324100"/>
            <a:ext cx="8178800" cy="297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white_photo-h.pdf" descr="white_photo-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990600"/>
            <a:ext cx="8178800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 anchor="b">
            <a:spAutoFit/>
          </a:bodyPr>
          <a:lstStyle>
            <a:lvl1pPr algn="ctr">
              <a:defRPr sz="1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698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041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3843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17399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0828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24257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27686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111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3454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4" Type="http://schemas.openxmlformats.org/officeDocument/2006/relationships/image" Target="../media/image17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4" Type="http://schemas.openxmlformats.org/officeDocument/2006/relationships/image" Target="../media/image17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7.tif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7.tif"/><Relationship Id="rId5" Type="http://schemas.openxmlformats.org/officeDocument/2006/relationships/image" Target="../media/image18.jpeg"/><Relationship Id="rId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7.tif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17.tif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17.tif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17.tif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5" Type="http://schemas.openxmlformats.org/officeDocument/2006/relationships/image" Target="../media/image17.tif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ov"/><Relationship Id="rId1" Type="http://schemas.microsoft.com/office/2007/relationships/media" Target="../media/media12.mov"/><Relationship Id="rId5" Type="http://schemas.openxmlformats.org/officeDocument/2006/relationships/image" Target="../media/image17.tif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7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5" Type="http://schemas.openxmlformats.org/officeDocument/2006/relationships/image" Target="../media/image17.tif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ov"/><Relationship Id="rId1" Type="http://schemas.microsoft.com/office/2007/relationships/media" Target="../media/media11.mov"/><Relationship Id="rId5" Type="http://schemas.openxmlformats.org/officeDocument/2006/relationships/image" Target="../media/image17.tif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13.mov"/><Relationship Id="rId1" Type="http://schemas.microsoft.com/office/2007/relationships/media" Target="../media/media13.mov"/><Relationship Id="rId4" Type="http://schemas.openxmlformats.org/officeDocument/2006/relationships/image" Target="../media/image19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7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7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7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17.tif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4" Type="http://schemas.openxmlformats.org/officeDocument/2006/relationships/image" Target="../media/image17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17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4" Type="http://schemas.openxmlformats.org/officeDocument/2006/relationships/image" Target="../media/image1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Earrooyn"/>
          <p:cNvSpPr/>
          <p:nvPr/>
        </p:nvSpPr>
        <p:spPr>
          <a:xfrm>
            <a:off x="2463449" y="2393950"/>
            <a:ext cx="5227055" cy="161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355600">
              <a:defRPr sz="9600" b="1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Earrooyn</a:t>
            </a:r>
          </a:p>
        </p:txBody>
      </p:sp>
      <p:sp>
        <p:nvSpPr>
          <p:cNvPr id="486" name="11-20"/>
          <p:cNvSpPr/>
          <p:nvPr/>
        </p:nvSpPr>
        <p:spPr>
          <a:xfrm>
            <a:off x="4003671" y="4310688"/>
            <a:ext cx="2143803" cy="1106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355600"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11-20</a:t>
            </a:r>
          </a:p>
        </p:txBody>
      </p:sp>
      <p:pic>
        <p:nvPicPr>
          <p:cNvPr id="2" name="intro to 11-20.mp3" descr="intro to 11-20.mp3">
            <a:hlinkClick r:id="" action="ppaction://media"/>
            <a:extLst>
              <a:ext uri="{FF2B5EF4-FFF2-40B4-BE49-F238E27FC236}">
                <a16:creationId xmlns:a16="http://schemas.microsoft.com/office/drawing/2014/main" id="{B3875BF4-C43F-4A4A-A904-6FAB6641C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244" y="2794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Click="0" advTm="1872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5" grpId="1" animBg="1" advAuto="0"/>
      <p:bldP spid="486" grpId="2" animBg="1" advAuto="0"/>
    </p:bldLst>
  </p:timing>
  <p:extLst>
    <p:ext uri="{E180D4A7-C9FB-4DFB-919C-405C955672EB}">
      <p14:showEvtLst xmlns:p14="http://schemas.microsoft.com/office/powerpoint/2010/main">
        <p14:playEvt time="1538" objId="2"/>
        <p14:stopEvt time="1872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19"/>
          <p:cNvSpPr/>
          <p:nvPr/>
        </p:nvSpPr>
        <p:spPr>
          <a:xfrm>
            <a:off x="2619672" y="1619250"/>
            <a:ext cx="4914504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FF3D97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19</a:t>
            </a:r>
          </a:p>
        </p:txBody>
      </p:sp>
      <p:pic>
        <p:nvPicPr>
          <p:cNvPr id="514" name="nuy-jeig.mov" descr="nuy-j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62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5"/>
                            </p:stCondLst>
                            <p:childTnLst>
                              <p:par>
                                <p:cTn id="8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514"/>
                </p:tgtEl>
              </p:cMediaNode>
            </p:video>
          </p:childTnLst>
        </p:cTn>
      </p:par>
    </p:tnLst>
    <p:bldLst>
      <p:bldP spid="513" grpId="2" animBg="1" advAuto="0"/>
    </p:bldLst>
  </p:timing>
  <p:extLst>
    <p:ext uri="{E180D4A7-C9FB-4DFB-919C-405C955672EB}">
      <p14:showEvtLst xmlns:p14="http://schemas.microsoft.com/office/powerpoint/2010/main">
        <p14:playEvt time="32" objId="514"/>
        <p14:stopEvt time="1820" objId="51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20"/>
          <p:cNvSpPr/>
          <p:nvPr/>
        </p:nvSpPr>
        <p:spPr>
          <a:xfrm>
            <a:off x="2619672" y="1619250"/>
            <a:ext cx="4914504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20</a:t>
            </a:r>
          </a:p>
        </p:txBody>
      </p:sp>
      <p:pic>
        <p:nvPicPr>
          <p:cNvPr id="517" name="feed.mov" descr="fee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56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5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517"/>
                </p:tgtEl>
              </p:cMediaNode>
            </p:video>
          </p:childTnLst>
        </p:cTn>
      </p:par>
    </p:tnLst>
    <p:bldLst>
      <p:bldP spid="516" grpId="2" animBg="1" advAuto="0"/>
    </p:bldLst>
  </p:timing>
  <p:extLst>
    <p:ext uri="{E180D4A7-C9FB-4DFB-919C-405C955672EB}">
      <p14:showEvtLst xmlns:p14="http://schemas.microsoft.com/office/powerpoint/2010/main">
        <p14:playEvt time="34" objId="517"/>
        <p14:stopEvt time="1776" objId="51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nane"/>
          <p:cNvSpPr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645" name="1"/>
          <p:cNvSpPr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646" name="Rectangle"/>
          <p:cNvSpPr/>
          <p:nvPr/>
        </p:nvSpPr>
        <p:spPr>
          <a:xfrm>
            <a:off x="304800" y="1892300"/>
            <a:ext cx="9474200" cy="3365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47" name="nane-jeig"/>
          <p:cNvSpPr/>
          <p:nvPr/>
        </p:nvSpPr>
        <p:spPr>
          <a:xfrm>
            <a:off x="876151" y="2254250"/>
            <a:ext cx="8401547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nane-jeig</a:t>
            </a:r>
          </a:p>
        </p:txBody>
      </p:sp>
      <p:sp>
        <p:nvSpPr>
          <p:cNvPr id="648" name="11"/>
          <p:cNvSpPr/>
          <p:nvPr/>
        </p:nvSpPr>
        <p:spPr>
          <a:xfrm>
            <a:off x="3908375" y="2260600"/>
            <a:ext cx="2321323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11</a:t>
            </a:r>
          </a:p>
        </p:txBody>
      </p:sp>
      <p:pic>
        <p:nvPicPr>
          <p:cNvPr id="649" name="nane-jeig.mov" descr="nane-j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631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6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41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41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649"/>
                </p:tgtEl>
              </p:cMediaNode>
            </p:video>
          </p:childTnLst>
        </p:cTn>
      </p:par>
    </p:tnLst>
    <p:bldLst>
      <p:bldP spid="647" grpId="4" animBg="1" advAuto="0"/>
      <p:bldP spid="648" grpId="2" animBg="1" advAuto="0"/>
      <p:bldP spid="648" grpId="3" animBg="1" advAuto="0"/>
    </p:bldLst>
  </p:timing>
  <p:extLst>
    <p:ext uri="{E180D4A7-C9FB-4DFB-919C-405C955672EB}">
      <p14:showEvtLst xmlns:p14="http://schemas.microsoft.com/office/powerpoint/2010/main">
        <p14:playEvt time="35" objId="649"/>
        <p14:stopEvt time="3286" objId="649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Text">
            <a:hlinkClick r:id="rId4" action="ppaction://hlinksldjump"/>
          </p:cNvPr>
          <p:cNvSpPr/>
          <p:nvPr/>
        </p:nvSpPr>
        <p:spPr>
          <a:xfrm>
            <a:off x="-153393" y="-127000"/>
            <a:ext cx="10706101" cy="967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t>   </a:t>
            </a:r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52" name="nane"/>
          <p:cNvSpPr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653" name="1"/>
          <p:cNvSpPr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654" name="Rectangle"/>
          <p:cNvSpPr/>
          <p:nvPr/>
        </p:nvSpPr>
        <p:spPr>
          <a:xfrm>
            <a:off x="457200" y="2032000"/>
            <a:ext cx="9245600" cy="3365500"/>
          </a:xfrm>
          <a:prstGeom prst="rect">
            <a:avLst/>
          </a:prstGeom>
          <a:blipFill>
            <a:blip r:embed="rId5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55" name="daa-yeig"/>
          <p:cNvSpPr/>
          <p:nvPr/>
        </p:nvSpPr>
        <p:spPr>
          <a:xfrm>
            <a:off x="1162794" y="2254250"/>
            <a:ext cx="7828261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daa-yeig</a:t>
            </a:r>
          </a:p>
        </p:txBody>
      </p:sp>
      <p:sp>
        <p:nvSpPr>
          <p:cNvPr id="656" name="12"/>
          <p:cNvSpPr/>
          <p:nvPr/>
        </p:nvSpPr>
        <p:spPr>
          <a:xfrm>
            <a:off x="3908375" y="2260600"/>
            <a:ext cx="2321323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12</a:t>
            </a:r>
          </a:p>
        </p:txBody>
      </p:sp>
      <p:pic>
        <p:nvPicPr>
          <p:cNvPr id="657" name="daa-yeig.mov" descr="daa-y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5786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6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41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41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657"/>
                </p:tgtEl>
              </p:cMediaNode>
            </p:video>
          </p:childTnLst>
        </p:cTn>
      </p:par>
    </p:tnLst>
    <p:bldLst>
      <p:bldP spid="655" grpId="4" animBg="1" advAuto="0"/>
      <p:bldP spid="656" grpId="2" animBg="1" advAuto="0"/>
      <p:bldP spid="656" grpId="3" animBg="1" advAuto="0"/>
    </p:bldLst>
  </p:timing>
  <p:extLst>
    <p:ext uri="{E180D4A7-C9FB-4DFB-919C-405C955672EB}">
      <p14:showEvtLst xmlns:p14="http://schemas.microsoft.com/office/powerpoint/2010/main">
        <p14:playEvt time="27" objId="657"/>
        <p14:stopEvt time="3783" objId="65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nane"/>
          <p:cNvSpPr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660" name="1"/>
          <p:cNvSpPr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661" name="Rectangle"/>
          <p:cNvSpPr/>
          <p:nvPr/>
        </p:nvSpPr>
        <p:spPr>
          <a:xfrm>
            <a:off x="368300" y="1892300"/>
            <a:ext cx="9283700" cy="3365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62" name="tree-jeig"/>
          <p:cNvSpPr/>
          <p:nvPr/>
        </p:nvSpPr>
        <p:spPr>
          <a:xfrm>
            <a:off x="960090" y="2254250"/>
            <a:ext cx="8233669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tree-jeig</a:t>
            </a:r>
          </a:p>
        </p:txBody>
      </p:sp>
      <p:sp>
        <p:nvSpPr>
          <p:cNvPr id="663" name="13"/>
          <p:cNvSpPr/>
          <p:nvPr/>
        </p:nvSpPr>
        <p:spPr>
          <a:xfrm>
            <a:off x="3908375" y="2260600"/>
            <a:ext cx="2321323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13</a:t>
            </a:r>
          </a:p>
        </p:txBody>
      </p:sp>
      <p:pic>
        <p:nvPicPr>
          <p:cNvPr id="664" name="tree-jeig.mov" descr="tree-j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5865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6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41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41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664"/>
                </p:tgtEl>
              </p:cMediaNode>
            </p:video>
          </p:childTnLst>
        </p:cTn>
      </p:par>
    </p:tnLst>
    <p:bldLst>
      <p:bldP spid="662" grpId="4" animBg="1" advAuto="0"/>
      <p:bldP spid="663" grpId="2" animBg="1" advAuto="0"/>
      <p:bldP spid="663" grpId="3" animBg="1" advAuto="0"/>
    </p:bldLst>
  </p:timing>
  <p:extLst>
    <p:ext uri="{E180D4A7-C9FB-4DFB-919C-405C955672EB}">
      <p14:showEvtLst xmlns:p14="http://schemas.microsoft.com/office/powerpoint/2010/main">
        <p14:playEvt time="28" objId="664"/>
        <p14:stopEvt time="3747" objId="66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nane"/>
          <p:cNvSpPr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667" name="1"/>
          <p:cNvSpPr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668" name="Rectangle"/>
          <p:cNvSpPr/>
          <p:nvPr/>
        </p:nvSpPr>
        <p:spPr>
          <a:xfrm>
            <a:off x="393700" y="1892300"/>
            <a:ext cx="9296400" cy="3365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69" name="kiare-jeig"/>
          <p:cNvSpPr/>
          <p:nvPr/>
        </p:nvSpPr>
        <p:spPr>
          <a:xfrm>
            <a:off x="643979" y="2254250"/>
            <a:ext cx="8865891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kiare-jeig</a:t>
            </a:r>
          </a:p>
        </p:txBody>
      </p:sp>
      <p:sp>
        <p:nvSpPr>
          <p:cNvPr id="670" name="14"/>
          <p:cNvSpPr/>
          <p:nvPr/>
        </p:nvSpPr>
        <p:spPr>
          <a:xfrm>
            <a:off x="3908375" y="2260600"/>
            <a:ext cx="2321323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14</a:t>
            </a:r>
          </a:p>
        </p:txBody>
      </p:sp>
      <p:pic>
        <p:nvPicPr>
          <p:cNvPr id="671" name="kiare-jeig.mov" descr="kiare-j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544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6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5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5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5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671"/>
                </p:tgtEl>
              </p:cMediaNode>
            </p:video>
          </p:childTnLst>
        </p:cTn>
      </p:par>
    </p:tnLst>
    <p:bldLst>
      <p:bldP spid="669" grpId="4" animBg="1" advAuto="0"/>
      <p:bldP spid="670" grpId="2" animBg="1" advAuto="0"/>
      <p:bldP spid="670" grpId="3" animBg="1" advAuto="0"/>
    </p:bldLst>
  </p:timing>
  <p:extLst>
    <p:ext uri="{E180D4A7-C9FB-4DFB-919C-405C955672EB}">
      <p14:showEvtLst xmlns:p14="http://schemas.microsoft.com/office/powerpoint/2010/main">
        <p14:playEvt time="26" objId="671"/>
        <p14:stopEvt time="1779" objId="671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nane"/>
          <p:cNvSpPr/>
          <p:nvPr/>
        </p:nvSpPr>
        <p:spPr>
          <a:xfrm>
            <a:off x="3816350" y="26797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674" name="1"/>
          <p:cNvSpPr/>
          <p:nvPr/>
        </p:nvSpPr>
        <p:spPr>
          <a:xfrm>
            <a:off x="4709318" y="23812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675" name="Rectangle"/>
          <p:cNvSpPr/>
          <p:nvPr/>
        </p:nvSpPr>
        <p:spPr>
          <a:xfrm>
            <a:off x="292100" y="1879600"/>
            <a:ext cx="9588500" cy="3365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76" name="queig-jeig"/>
          <p:cNvSpPr/>
          <p:nvPr/>
        </p:nvSpPr>
        <p:spPr>
          <a:xfrm>
            <a:off x="648890" y="2241550"/>
            <a:ext cx="8856068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queig-jeig</a:t>
            </a:r>
          </a:p>
        </p:txBody>
      </p:sp>
      <p:sp>
        <p:nvSpPr>
          <p:cNvPr id="677" name="15"/>
          <p:cNvSpPr/>
          <p:nvPr/>
        </p:nvSpPr>
        <p:spPr>
          <a:xfrm>
            <a:off x="3908375" y="2247900"/>
            <a:ext cx="2321323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15</a:t>
            </a:r>
          </a:p>
        </p:txBody>
      </p:sp>
      <p:pic>
        <p:nvPicPr>
          <p:cNvPr id="678" name="queig-jeig.mov" descr="queig-j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654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41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41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678"/>
                </p:tgtEl>
              </p:cMediaNode>
            </p:video>
          </p:childTnLst>
        </p:cTn>
      </p:par>
    </p:tnLst>
    <p:bldLst>
      <p:bldP spid="676" grpId="4" animBg="1" advAuto="0"/>
      <p:bldP spid="677" grpId="2" animBg="1" advAuto="0"/>
      <p:bldP spid="677" grpId="3" animBg="1" advAuto="0"/>
    </p:bldLst>
  </p:timing>
  <p:extLst>
    <p:ext uri="{E180D4A7-C9FB-4DFB-919C-405C955672EB}">
      <p14:showEvtLst xmlns:p14="http://schemas.microsoft.com/office/powerpoint/2010/main">
        <p14:playEvt time="27" objId="678"/>
        <p14:stopEvt time="3285" objId="678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nane"/>
          <p:cNvSpPr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681" name="1"/>
          <p:cNvSpPr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682" name="Rectangle"/>
          <p:cNvSpPr/>
          <p:nvPr/>
        </p:nvSpPr>
        <p:spPr>
          <a:xfrm>
            <a:off x="355600" y="1892300"/>
            <a:ext cx="9512300" cy="3365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83" name="shey-jeig"/>
          <p:cNvSpPr/>
          <p:nvPr/>
        </p:nvSpPr>
        <p:spPr>
          <a:xfrm>
            <a:off x="862756" y="2254250"/>
            <a:ext cx="8428336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shey-jeig</a:t>
            </a:r>
          </a:p>
        </p:txBody>
      </p:sp>
      <p:sp>
        <p:nvSpPr>
          <p:cNvPr id="684" name="16"/>
          <p:cNvSpPr/>
          <p:nvPr/>
        </p:nvSpPr>
        <p:spPr>
          <a:xfrm>
            <a:off x="3908375" y="2260600"/>
            <a:ext cx="2321323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16</a:t>
            </a:r>
          </a:p>
        </p:txBody>
      </p:sp>
      <p:pic>
        <p:nvPicPr>
          <p:cNvPr id="685" name="shey-jeig.mov" descr="shey-j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705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6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5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5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5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685"/>
                </p:tgtEl>
              </p:cMediaNode>
            </p:video>
          </p:childTnLst>
        </p:cTn>
      </p:par>
    </p:tnLst>
    <p:bldLst>
      <p:bldP spid="683" grpId="4" animBg="1" advAuto="0"/>
      <p:bldP spid="684" grpId="2" animBg="1" advAuto="0"/>
      <p:bldP spid="684" grpId="3" animBg="1" advAuto="0"/>
    </p:bldLst>
  </p:timing>
  <p:extLst>
    <p:ext uri="{E180D4A7-C9FB-4DFB-919C-405C955672EB}">
      <p14:showEvtLst xmlns:p14="http://schemas.microsoft.com/office/powerpoint/2010/main">
        <p14:playEvt time="26" objId="685"/>
        <p14:stopEvt time="1832" objId="685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nane"/>
          <p:cNvSpPr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688" name="1"/>
          <p:cNvSpPr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689" name="Rectangle"/>
          <p:cNvSpPr/>
          <p:nvPr/>
        </p:nvSpPr>
        <p:spPr>
          <a:xfrm>
            <a:off x="127000" y="1206500"/>
            <a:ext cx="9639300" cy="5016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90" name="shiaght-jeig"/>
          <p:cNvSpPr/>
          <p:nvPr/>
        </p:nvSpPr>
        <p:spPr>
          <a:xfrm>
            <a:off x="238224" y="685800"/>
            <a:ext cx="9677401" cy="518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shiaght-jeig</a:t>
            </a:r>
          </a:p>
        </p:txBody>
      </p:sp>
      <p:sp>
        <p:nvSpPr>
          <p:cNvPr id="691" name="17"/>
          <p:cNvSpPr/>
          <p:nvPr/>
        </p:nvSpPr>
        <p:spPr>
          <a:xfrm>
            <a:off x="3908375" y="2260600"/>
            <a:ext cx="2321323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17</a:t>
            </a:r>
          </a:p>
        </p:txBody>
      </p:sp>
      <p:pic>
        <p:nvPicPr>
          <p:cNvPr id="692" name="shiaght-jeig.mov" descr="shiaght-j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7337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6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41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41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692"/>
                </p:tgtEl>
              </p:cMediaNode>
            </p:video>
          </p:childTnLst>
        </p:cTn>
      </p:par>
    </p:tnLst>
    <p:bldLst>
      <p:bldP spid="690" grpId="4" animBg="1" advAuto="0"/>
      <p:bldP spid="691" grpId="2" animBg="1" advAuto="0"/>
      <p:bldP spid="691" grpId="3" animBg="1" advAuto="0"/>
    </p:bldLst>
  </p:timing>
  <p:extLst>
    <p:ext uri="{E180D4A7-C9FB-4DFB-919C-405C955672EB}">
      <p14:showEvtLst xmlns:p14="http://schemas.microsoft.com/office/powerpoint/2010/main">
        <p14:playEvt time="43" objId="692"/>
        <p14:stopEvt time="3320" objId="69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nane"/>
          <p:cNvSpPr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695" name="1"/>
          <p:cNvSpPr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696" name="Rectangle"/>
          <p:cNvSpPr/>
          <p:nvPr/>
        </p:nvSpPr>
        <p:spPr>
          <a:xfrm>
            <a:off x="1130300" y="1206500"/>
            <a:ext cx="7620000" cy="5016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97" name="hoght-…"/>
          <p:cNvSpPr/>
          <p:nvPr/>
        </p:nvSpPr>
        <p:spPr>
          <a:xfrm>
            <a:off x="1865758" y="977900"/>
            <a:ext cx="6904932" cy="518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hoght-</a:t>
            </a:r>
          </a:p>
          <a:p>
            <a: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jeig</a:t>
            </a:r>
          </a:p>
        </p:txBody>
      </p:sp>
      <p:sp>
        <p:nvSpPr>
          <p:cNvPr id="698" name="18"/>
          <p:cNvSpPr/>
          <p:nvPr/>
        </p:nvSpPr>
        <p:spPr>
          <a:xfrm>
            <a:off x="3908375" y="2260600"/>
            <a:ext cx="2321323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18</a:t>
            </a:r>
          </a:p>
        </p:txBody>
      </p:sp>
      <p:pic>
        <p:nvPicPr>
          <p:cNvPr id="699" name="hoght-jeig 2-2.mov" descr="hoght-jeig 2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96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6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5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5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5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699"/>
                </p:tgtEl>
              </p:cMediaNode>
            </p:video>
          </p:childTnLst>
        </p:cTn>
      </p:par>
    </p:tnLst>
    <p:bldLst>
      <p:bldP spid="697" grpId="4" animBg="1" advAuto="0"/>
      <p:bldP spid="698" grpId="2" animBg="1" advAuto="0"/>
      <p:bldP spid="698" grpId="3" animBg="1" advAuto="0"/>
    </p:bldLst>
  </p:timing>
  <p:extLst>
    <p:ext uri="{E180D4A7-C9FB-4DFB-919C-405C955672EB}">
      <p14:showEvtLst xmlns:p14="http://schemas.microsoft.com/office/powerpoint/2010/main">
        <p14:playEvt time="33" objId="699"/>
        <p14:stopEvt time="1808" objId="69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11"/>
          <p:cNvSpPr/>
          <p:nvPr/>
        </p:nvSpPr>
        <p:spPr>
          <a:xfrm>
            <a:off x="2619672" y="1619250"/>
            <a:ext cx="4914504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0433FF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11</a:t>
            </a:r>
          </a:p>
        </p:txBody>
      </p:sp>
      <p:pic>
        <p:nvPicPr>
          <p:cNvPr id="489" name="nane-jeig.mov" descr="nane-j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996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4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22" presetClass="entr" presetSubtype="8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489"/>
                </p:tgtEl>
              </p:cMediaNode>
            </p:video>
          </p:childTnLst>
        </p:cTn>
      </p:par>
    </p:tnLst>
    <p:bldLst>
      <p:bldP spid="488" grpId="2" animBg="1" advAuto="0"/>
    </p:bldLst>
  </p:timing>
  <p:extLst>
    <p:ext uri="{E180D4A7-C9FB-4DFB-919C-405C955672EB}">
      <p14:showEvtLst xmlns:p14="http://schemas.microsoft.com/office/powerpoint/2010/main">
        <p14:playEvt time="25" objId="489"/>
        <p14:stopEvt time="3260" objId="48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nane"/>
          <p:cNvSpPr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702" name="1"/>
          <p:cNvSpPr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703" name="Rectangle"/>
          <p:cNvSpPr/>
          <p:nvPr/>
        </p:nvSpPr>
        <p:spPr>
          <a:xfrm>
            <a:off x="2171700" y="1206500"/>
            <a:ext cx="5803900" cy="51943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04" name="nuy-…"/>
          <p:cNvSpPr/>
          <p:nvPr/>
        </p:nvSpPr>
        <p:spPr>
          <a:xfrm>
            <a:off x="2859633" y="1130300"/>
            <a:ext cx="4917183" cy="518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nuy-</a:t>
            </a:r>
          </a:p>
          <a:p>
            <a: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jeig</a:t>
            </a:r>
          </a:p>
        </p:txBody>
      </p:sp>
      <p:sp>
        <p:nvSpPr>
          <p:cNvPr id="705" name="19"/>
          <p:cNvSpPr/>
          <p:nvPr/>
        </p:nvSpPr>
        <p:spPr>
          <a:xfrm>
            <a:off x="3908375" y="2489200"/>
            <a:ext cx="2321323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19</a:t>
            </a:r>
          </a:p>
        </p:txBody>
      </p:sp>
      <p:pic>
        <p:nvPicPr>
          <p:cNvPr id="706" name="nuy-jeig.mov" descr="nuy-j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69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7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5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5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5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706"/>
                </p:tgtEl>
              </p:cMediaNode>
            </p:video>
          </p:childTnLst>
        </p:cTn>
      </p:par>
    </p:tnLst>
    <p:bldLst>
      <p:bldP spid="704" grpId="4" animBg="1" advAuto="0"/>
      <p:bldP spid="705" grpId="2" animBg="1" advAuto="0"/>
      <p:bldP spid="705" grpId="3" animBg="1" advAuto="0"/>
    </p:bldLst>
  </p:timing>
  <p:extLst>
    <p:ext uri="{E180D4A7-C9FB-4DFB-919C-405C955672EB}">
      <p14:showEvtLst xmlns:p14="http://schemas.microsoft.com/office/powerpoint/2010/main">
        <p14:playEvt time="34" objId="706"/>
        <p14:stopEvt time="1812" objId="706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nane"/>
          <p:cNvSpPr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709" name="1"/>
          <p:cNvSpPr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710" name="Rectangle"/>
          <p:cNvSpPr/>
          <p:nvPr/>
        </p:nvSpPr>
        <p:spPr>
          <a:xfrm>
            <a:off x="2311400" y="1892300"/>
            <a:ext cx="5740400" cy="3365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11" name="feed"/>
          <p:cNvSpPr/>
          <p:nvPr/>
        </p:nvSpPr>
        <p:spPr>
          <a:xfrm>
            <a:off x="3249414" y="2254250"/>
            <a:ext cx="4137621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feed</a:t>
            </a:r>
          </a:p>
        </p:txBody>
      </p:sp>
      <p:sp>
        <p:nvSpPr>
          <p:cNvPr id="712" name="20"/>
          <p:cNvSpPr/>
          <p:nvPr/>
        </p:nvSpPr>
        <p:spPr>
          <a:xfrm>
            <a:off x="3908375" y="2260600"/>
            <a:ext cx="2321323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20</a:t>
            </a:r>
          </a:p>
        </p:txBody>
      </p:sp>
      <p:pic>
        <p:nvPicPr>
          <p:cNvPr id="713" name="feed.mov" descr="feed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100" y="57912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5345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7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5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5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5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713"/>
                </p:tgtEl>
              </p:cMediaNode>
            </p:audio>
          </p:childTnLst>
        </p:cTn>
      </p:par>
    </p:tnLst>
    <p:bldLst>
      <p:bldP spid="711" grpId="4" animBg="1" advAuto="0"/>
      <p:bldP spid="712" grpId="2" animBg="1" advAuto="0"/>
      <p:bldP spid="712" grpId="3" animBg="1" advAuto="0"/>
    </p:bldLst>
  </p:timing>
  <p:extLst>
    <p:ext uri="{E180D4A7-C9FB-4DFB-919C-405C955672EB}">
      <p14:showEvtLst xmlns:p14="http://schemas.microsoft.com/office/powerpoint/2010/main">
        <p14:playEvt time="24" objId="713"/>
        <p14:stopEvt time="1790" objId="71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11 nane-jeig…"/>
          <p:cNvSpPr/>
          <p:nvPr/>
        </p:nvSpPr>
        <p:spPr>
          <a:xfrm>
            <a:off x="6586847" y="262260"/>
            <a:ext cx="1880260" cy="340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11 </a:t>
            </a:r>
            <a:r>
              <a:rPr sz="2400" dirty="0" err="1"/>
              <a:t>nane-jeig</a:t>
            </a:r>
            <a:endParaRPr sz="2400" dirty="0"/>
          </a:p>
          <a:p>
            <a:pPr>
              <a:defRPr sz="5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12 </a:t>
            </a:r>
            <a:r>
              <a:rPr sz="2400" dirty="0" err="1"/>
              <a:t>daa-yeig</a:t>
            </a:r>
            <a:endParaRPr sz="2400" dirty="0"/>
          </a:p>
          <a:p>
            <a:pPr>
              <a:defRPr sz="5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13 tree-</a:t>
            </a:r>
            <a:r>
              <a:rPr sz="2400" dirty="0" err="1"/>
              <a:t>jeig</a:t>
            </a: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14 </a:t>
            </a:r>
            <a:r>
              <a:rPr sz="2400" dirty="0" err="1"/>
              <a:t>kiare-jeig</a:t>
            </a:r>
            <a:endParaRPr sz="2400" dirty="0"/>
          </a:p>
          <a:p>
            <a:pPr>
              <a:defRPr sz="4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15 </a:t>
            </a:r>
            <a:r>
              <a:rPr sz="2400" dirty="0" err="1"/>
              <a:t>queig-jeig</a:t>
            </a:r>
            <a:endParaRPr sz="2400" dirty="0"/>
          </a:p>
        </p:txBody>
      </p:sp>
      <p:sp>
        <p:nvSpPr>
          <p:cNvPr id="826" name="16 shey-jeig…"/>
          <p:cNvSpPr/>
          <p:nvPr/>
        </p:nvSpPr>
        <p:spPr>
          <a:xfrm>
            <a:off x="6586847" y="3810000"/>
            <a:ext cx="1992581" cy="340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16 </a:t>
            </a:r>
            <a:r>
              <a:rPr sz="2400" dirty="0" err="1"/>
              <a:t>shey-jeig</a:t>
            </a: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17 </a:t>
            </a:r>
            <a:r>
              <a:rPr sz="2400" dirty="0" err="1"/>
              <a:t>shiaght-jeig</a:t>
            </a: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18 </a:t>
            </a:r>
            <a:r>
              <a:rPr sz="2400" dirty="0" err="1"/>
              <a:t>hoght-jeig</a:t>
            </a: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19 </a:t>
            </a:r>
            <a:r>
              <a:rPr sz="2400" dirty="0" err="1"/>
              <a:t>nuy-jeig</a:t>
            </a: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20 feed</a:t>
            </a:r>
          </a:p>
        </p:txBody>
      </p:sp>
      <p:sp>
        <p:nvSpPr>
          <p:cNvPr id="4" name="11 nane-jeig…">
            <a:extLst>
              <a:ext uri="{FF2B5EF4-FFF2-40B4-BE49-F238E27FC236}">
                <a16:creationId xmlns:a16="http://schemas.microsoft.com/office/drawing/2014/main" id="{567F78FC-BA5E-1A44-8B16-4205CA398EE1}"/>
              </a:ext>
            </a:extLst>
          </p:cNvPr>
          <p:cNvSpPr/>
          <p:nvPr/>
        </p:nvSpPr>
        <p:spPr>
          <a:xfrm>
            <a:off x="2416629" y="262260"/>
            <a:ext cx="1880260" cy="340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1 </a:t>
            </a:r>
            <a:r>
              <a:rPr sz="2400" dirty="0" err="1"/>
              <a:t>nane</a:t>
            </a:r>
            <a:endParaRPr sz="2400" dirty="0"/>
          </a:p>
          <a:p>
            <a:pPr>
              <a:defRPr sz="5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lang="en-GB" sz="2400" dirty="0"/>
              <a:t>2 </a:t>
            </a:r>
            <a:r>
              <a:rPr lang="en-GB" sz="2400" dirty="0" err="1"/>
              <a:t>jees</a:t>
            </a:r>
            <a:endParaRPr sz="2400" dirty="0"/>
          </a:p>
          <a:p>
            <a:pPr>
              <a:defRPr sz="5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3 tree</a:t>
            </a:r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4 </a:t>
            </a:r>
            <a:r>
              <a:rPr sz="2400" dirty="0" err="1"/>
              <a:t>kiare</a:t>
            </a:r>
            <a:endParaRPr sz="2400" dirty="0"/>
          </a:p>
          <a:p>
            <a:pPr>
              <a:defRPr sz="4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5 </a:t>
            </a:r>
            <a:r>
              <a:rPr sz="2400" dirty="0" err="1"/>
              <a:t>queig</a:t>
            </a:r>
            <a:endParaRPr sz="2400" dirty="0"/>
          </a:p>
        </p:txBody>
      </p:sp>
      <p:sp>
        <p:nvSpPr>
          <p:cNvPr id="5" name="16 shey-jeig…">
            <a:extLst>
              <a:ext uri="{FF2B5EF4-FFF2-40B4-BE49-F238E27FC236}">
                <a16:creationId xmlns:a16="http://schemas.microsoft.com/office/drawing/2014/main" id="{398DDC0A-7EF4-4A46-952E-7E0701467975}"/>
              </a:ext>
            </a:extLst>
          </p:cNvPr>
          <p:cNvSpPr/>
          <p:nvPr/>
        </p:nvSpPr>
        <p:spPr>
          <a:xfrm>
            <a:off x="2416629" y="3809999"/>
            <a:ext cx="1992581" cy="340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6 </a:t>
            </a:r>
            <a:r>
              <a:rPr sz="2400" dirty="0" err="1"/>
              <a:t>shey</a:t>
            </a: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7 </a:t>
            </a:r>
            <a:r>
              <a:rPr sz="2400" dirty="0" err="1"/>
              <a:t>shiaght</a:t>
            </a: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8 </a:t>
            </a:r>
            <a:r>
              <a:rPr sz="2400" dirty="0" err="1"/>
              <a:t>hoght</a:t>
            </a: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dirty="0"/>
              <a:t>9 </a:t>
            </a:r>
            <a:r>
              <a:rPr sz="2400" dirty="0" err="1"/>
              <a:t>nuy</a:t>
            </a: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 sz="2400" dirty="0"/>
          </a:p>
          <a:p>
            <a:pPr>
              <a:defRPr sz="6000">
                <a:solidFill>
                  <a:srgbClr val="1A0A53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lang="en-GB" sz="2400" dirty="0"/>
              <a:t>1</a:t>
            </a:r>
            <a:r>
              <a:rPr sz="2400" dirty="0"/>
              <a:t>0 </a:t>
            </a:r>
            <a:r>
              <a:rPr lang="en-GB" sz="2400" dirty="0" err="1"/>
              <a:t>jeih</a:t>
            </a:r>
            <a:endParaRPr sz="2400" dirty="0"/>
          </a:p>
        </p:txBody>
      </p:sp>
    </p:spTree>
  </p:cSld>
  <p:clrMapOvr>
    <a:masterClrMapping/>
  </p:clrMapOvr>
  <p:transition spd="med" advTm="595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Jeant!"/>
          <p:cNvSpPr/>
          <p:nvPr/>
        </p:nvSpPr>
        <p:spPr>
          <a:xfrm>
            <a:off x="3228264" y="2933700"/>
            <a:ext cx="3695304" cy="17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Jeant! </a:t>
            </a:r>
          </a:p>
        </p:txBody>
      </p:sp>
      <p:sp>
        <p:nvSpPr>
          <p:cNvPr id="829" name="Done!"/>
          <p:cNvSpPr/>
          <p:nvPr/>
        </p:nvSpPr>
        <p:spPr>
          <a:xfrm>
            <a:off x="4500248" y="5124450"/>
            <a:ext cx="1151336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Done!</a:t>
            </a:r>
          </a:p>
        </p:txBody>
      </p:sp>
      <p:pic>
        <p:nvPicPr>
          <p:cNvPr id="830" name="jeant 2-1.mov" descr="jeant 2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0400" y="30099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484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" fill="hold"/>
                                        <p:tgtEl>
                                          <p:spTgt spid="8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83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" objId="830"/>
        <p14:stopEvt time="1657" objId="83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12"/>
          <p:cNvSpPr/>
          <p:nvPr/>
        </p:nvSpPr>
        <p:spPr>
          <a:xfrm>
            <a:off x="2619672" y="1619250"/>
            <a:ext cx="4914504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FF40FF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12</a:t>
            </a:r>
          </a:p>
        </p:txBody>
      </p:sp>
      <p:pic>
        <p:nvPicPr>
          <p:cNvPr id="492" name="daa-yeig.mov" descr="daa-y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616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9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492"/>
                </p:tgtEl>
              </p:cMediaNode>
            </p:video>
          </p:childTnLst>
        </p:cTn>
      </p:par>
    </p:tnLst>
    <p:bldLst>
      <p:bldP spid="491" grpId="2" animBg="1" advAuto="0"/>
    </p:bldLst>
  </p:timing>
  <p:extLst>
    <p:ext uri="{E180D4A7-C9FB-4DFB-919C-405C955672EB}">
      <p14:showEvtLst xmlns:p14="http://schemas.microsoft.com/office/powerpoint/2010/main">
        <p14:playEvt time="14" objId="492"/>
        <p14:stopEvt time="3234" objId="49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13"/>
          <p:cNvSpPr/>
          <p:nvPr/>
        </p:nvSpPr>
        <p:spPr>
          <a:xfrm>
            <a:off x="2619672" y="1619250"/>
            <a:ext cx="4914504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FF260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13</a:t>
            </a:r>
          </a:p>
        </p:txBody>
      </p:sp>
      <p:pic>
        <p:nvPicPr>
          <p:cNvPr id="495" name="tree-jeig.mov" descr="tree-j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5885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4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495"/>
                </p:tgtEl>
              </p:cMediaNode>
            </p:video>
          </p:childTnLst>
        </p:cTn>
      </p:par>
    </p:tnLst>
    <p:bldLst>
      <p:bldP spid="494" grpId="2" animBg="1" advAuto="0"/>
    </p:bldLst>
  </p:timing>
  <p:extLst>
    <p:ext uri="{E180D4A7-C9FB-4DFB-919C-405C955672EB}">
      <p14:showEvtLst xmlns:p14="http://schemas.microsoft.com/office/powerpoint/2010/main">
        <p14:playEvt time="16" objId="495"/>
        <p14:stopEvt time="3237" objId="49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14"/>
          <p:cNvSpPr/>
          <p:nvPr/>
        </p:nvSpPr>
        <p:spPr>
          <a:xfrm>
            <a:off x="2619672" y="1619250"/>
            <a:ext cx="4914504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14</a:t>
            </a:r>
          </a:p>
        </p:txBody>
      </p:sp>
      <p:pic>
        <p:nvPicPr>
          <p:cNvPr id="498" name="kiare-jeig.mov" descr="kiare-j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516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4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5"/>
                            </p:stCondLst>
                            <p:childTnLst>
                              <p:par>
                                <p:cTn id="8" presetID="26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33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96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fill="hold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fill="hold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6" fill="hold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39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249" decel="50000" fill="hold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39" decel="50000" fill="hold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249" decel="50000" fill="hold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 decel="50000" fill="hold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249" decel="50000" fill="hold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 decel="50000" fill="hold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249" decel="50000" fill="hold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24" fill="hold" display="0">
                  <p:stCondLst>
                    <p:cond delay="indefinite"/>
                  </p:stCondLst>
                </p:cTn>
                <p:tgtEl>
                  <p:spTgt spid="498"/>
                </p:tgtEl>
              </p:cMediaNode>
            </p:video>
          </p:childTnLst>
        </p:cTn>
      </p:par>
    </p:tnLst>
    <p:bldLst>
      <p:bldP spid="497" grpId="2" animBg="1" advAuto="0"/>
    </p:bldLst>
  </p:timing>
  <p:extLst>
    <p:ext uri="{E180D4A7-C9FB-4DFB-919C-405C955672EB}">
      <p14:showEvtLst xmlns:p14="http://schemas.microsoft.com/office/powerpoint/2010/main">
        <p14:playEvt time="16" objId="498"/>
        <p14:stopEvt time="1776" objId="49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">
            <a:hlinkClick r:id="rId4" action="ppaction://hlinksldjump"/>
          </p:cNvPr>
          <p:cNvSpPr/>
          <p:nvPr/>
        </p:nvSpPr>
        <p:spPr>
          <a:xfrm>
            <a:off x="-470893" y="12700"/>
            <a:ext cx="10706101" cy="967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t>   </a:t>
            </a:r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01" name="15"/>
          <p:cNvSpPr/>
          <p:nvPr/>
        </p:nvSpPr>
        <p:spPr>
          <a:xfrm>
            <a:off x="2619672" y="1619250"/>
            <a:ext cx="4914504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00F90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15</a:t>
            </a:r>
          </a:p>
        </p:txBody>
      </p:sp>
      <p:pic>
        <p:nvPicPr>
          <p:cNvPr id="502" name="queig-jeig.mov" descr="queig-j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729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5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502"/>
                </p:tgtEl>
              </p:cMediaNode>
            </p:video>
          </p:childTnLst>
        </p:cTn>
      </p:par>
    </p:tnLst>
    <p:bldLst>
      <p:bldP spid="501" grpId="2" animBg="1" advAuto="0"/>
    </p:bldLst>
  </p:timing>
  <p:extLst>
    <p:ext uri="{E180D4A7-C9FB-4DFB-919C-405C955672EB}">
      <p14:showEvtLst xmlns:p14="http://schemas.microsoft.com/office/powerpoint/2010/main">
        <p14:playEvt time="14" objId="502"/>
        <p14:stopEvt time="3265" objId="50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16"/>
          <p:cNvSpPr/>
          <p:nvPr/>
        </p:nvSpPr>
        <p:spPr>
          <a:xfrm>
            <a:off x="2619672" y="1619250"/>
            <a:ext cx="4914504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FF930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16</a:t>
            </a:r>
          </a:p>
        </p:txBody>
      </p:sp>
      <p:pic>
        <p:nvPicPr>
          <p:cNvPr id="505" name="shey-jeig.mov" descr="shey-j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67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5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5"/>
                            </p:stCondLst>
                            <p:childTnLst>
                              <p:par>
                                <p:cTn id="8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505"/>
                </p:tgtEl>
              </p:cMediaNode>
            </p:video>
          </p:childTnLst>
        </p:cTn>
      </p:par>
    </p:tnLst>
    <p:bldLst>
      <p:bldP spid="504" grpId="2" animBg="1" advAuto="0"/>
    </p:bldLst>
  </p:timing>
  <p:extLst>
    <p:ext uri="{E180D4A7-C9FB-4DFB-919C-405C955672EB}">
      <p14:showEvtLst xmlns:p14="http://schemas.microsoft.com/office/powerpoint/2010/main">
        <p14:playEvt time="29" objId="505"/>
        <p14:stopEvt time="1799" objId="50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17"/>
          <p:cNvSpPr/>
          <p:nvPr/>
        </p:nvSpPr>
        <p:spPr>
          <a:xfrm>
            <a:off x="2619672" y="1619250"/>
            <a:ext cx="4914504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0433FF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17</a:t>
            </a:r>
          </a:p>
        </p:txBody>
      </p:sp>
      <p:pic>
        <p:nvPicPr>
          <p:cNvPr id="508" name="shiaght-jeig.mov" descr="shiaght-jei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9800" y="3479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605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508"/>
                </p:tgtEl>
              </p:cMediaNode>
            </p:video>
          </p:childTnLst>
        </p:cTn>
      </p:par>
    </p:tnLst>
    <p:bldLst>
      <p:bldP spid="507" grpId="2" animBg="1" advAuto="0"/>
    </p:bldLst>
  </p:timing>
  <p:extLst>
    <p:ext uri="{E180D4A7-C9FB-4DFB-919C-405C955672EB}">
      <p14:showEvtLst xmlns:p14="http://schemas.microsoft.com/office/powerpoint/2010/main">
        <p14:playEvt time="36" objId="508"/>
        <p14:stopEvt time="3306" objId="50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18"/>
          <p:cNvSpPr/>
          <p:nvPr/>
        </p:nvSpPr>
        <p:spPr>
          <a:xfrm>
            <a:off x="2619672" y="1606550"/>
            <a:ext cx="4914504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83CA38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18</a:t>
            </a:r>
          </a:p>
        </p:txBody>
      </p:sp>
      <p:pic>
        <p:nvPicPr>
          <p:cNvPr id="511" name="hoght-jeig 2-1.mov" descr="hoght-jeig 2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6900" y="30226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966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5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511"/>
                </p:tgtEl>
              </p:cMediaNode>
            </p:video>
          </p:childTnLst>
        </p:cTn>
      </p:par>
    </p:tnLst>
    <p:bldLst>
      <p:bldP spid="510" grpId="2" animBg="1" advAuto="0"/>
    </p:bldLst>
  </p:timing>
  <p:extLst>
    <p:ext uri="{E180D4A7-C9FB-4DFB-919C-405C955672EB}">
      <p14:showEvtLst xmlns:p14="http://schemas.microsoft.com/office/powerpoint/2010/main">
        <p14:playEvt time="29" objId="511"/>
        <p14:stopEvt time="1813" objId="511"/>
      </p14:showEvt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Gill Sans"/>
        <a:ea typeface="Gill Sans"/>
        <a:cs typeface="Gill Sans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j-lt"/>
            <a:ea typeface="+mj-ea"/>
            <a:cs typeface="+mj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Gill Sans"/>
        <a:ea typeface="Gill Sans"/>
        <a:cs typeface="Gill Sans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j-lt"/>
            <a:ea typeface="+mj-ea"/>
            <a:cs typeface="+mj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101</Words>
  <Application>Microsoft Macintosh PowerPoint</Application>
  <PresentationFormat>Custom</PresentationFormat>
  <Paragraphs>128</Paragraphs>
  <Slides>23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American Typewriter</vt:lpstr>
      <vt:lpstr>Chalkboard</vt:lpstr>
      <vt:lpstr>Comic Sans MS</vt:lpstr>
      <vt:lpstr>Gill Sans</vt:lpstr>
      <vt:lpstr>Helvetica</vt:lpstr>
      <vt:lpstr>Lucida Grande</vt:lpstr>
      <vt:lpstr>Chalkboard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4</cp:revision>
  <dcterms:modified xsi:type="dcterms:W3CDTF">2020-04-30T14:10:22Z</dcterms:modified>
</cp:coreProperties>
</file>