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1pPr>
    <a:lvl2pPr marL="0" marR="0" indent="34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2pPr>
    <a:lvl3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3pPr>
    <a:lvl4pPr marL="0" marR="0" indent="1028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4pPr>
    <a:lvl5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5pPr>
    <a:lvl6pPr marL="0" marR="0" indent="1714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6pPr>
    <a:lvl7pPr marL="0" marR="0" indent="2057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7pPr>
    <a:lvl8pPr marL="0" marR="0" indent="2400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8pPr>
    <a:lvl9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>
            <a:spLocks noGrp="1"/>
          </p:cNvSpPr>
          <p:nvPr>
            <p:ph type="pic" sz="half" idx="13"/>
          </p:nvPr>
        </p:nvSpPr>
        <p:spPr>
          <a:xfrm>
            <a:off x="6794500" y="3073400"/>
            <a:ext cx="5486400" cy="54864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1" y="9258300"/>
            <a:ext cx="329261" cy="3906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771900" y="2006600"/>
            <a:ext cx="5461000" cy="5461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6781800" y="2133600"/>
            <a:ext cx="5486400" cy="54864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titleStyle>
    <p:bodyStyle>
      <a:lvl1pPr marL="893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14397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19731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2544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31288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34844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38400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4195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45512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0.mov"/><Relationship Id="rId1" Type="http://schemas.microsoft.com/office/2007/relationships/media" Target="../media/media10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1.mov"/><Relationship Id="rId1" Type="http://schemas.microsoft.com/office/2007/relationships/media" Target="../media/media11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2.mov"/><Relationship Id="rId1" Type="http://schemas.microsoft.com/office/2007/relationships/media" Target="../media/media12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3.mov"/><Relationship Id="rId1" Type="http://schemas.microsoft.com/office/2007/relationships/media" Target="../media/media13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4.mov"/><Relationship Id="rId1" Type="http://schemas.microsoft.com/office/2007/relationships/media" Target="../media/media14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5.mov"/><Relationship Id="rId1" Type="http://schemas.microsoft.com/office/2007/relationships/media" Target="../media/media15.mov"/><Relationship Id="rId4" Type="http://schemas.openxmlformats.org/officeDocument/2006/relationships/image" Target="../media/image4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6.mov"/><Relationship Id="rId1" Type="http://schemas.microsoft.com/office/2007/relationships/media" Target="../media/media16.mov"/><Relationship Id="rId5" Type="http://schemas.openxmlformats.org/officeDocument/2006/relationships/image" Target="../media/image6.pn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ov"/><Relationship Id="rId1" Type="http://schemas.microsoft.com/office/2007/relationships/media" Target="../media/media6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8.mov"/><Relationship Id="rId1" Type="http://schemas.microsoft.com/office/2007/relationships/media" Target="../media/media8.mov"/><Relationship Id="rId6" Type="http://schemas.openxmlformats.org/officeDocument/2006/relationships/image" Target="../media/image4.tif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2 jees"/>
          <p:cNvSpPr txBox="1"/>
          <p:nvPr/>
        </p:nvSpPr>
        <p:spPr>
          <a:xfrm rot="21569786">
            <a:off x="9901957" y="5198834"/>
            <a:ext cx="2590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B340"/>
                </a:solidFill>
              </a:defRPr>
            </a:lvl1pPr>
          </a:lstStyle>
          <a:p>
            <a:r>
              <a:rPr dirty="0"/>
              <a:t>2 </a:t>
            </a:r>
            <a:r>
              <a:rPr dirty="0" err="1"/>
              <a:t>jees</a:t>
            </a:r>
            <a:endParaRPr dirty="0"/>
          </a:p>
        </p:txBody>
      </p:sp>
      <p:sp>
        <p:nvSpPr>
          <p:cNvPr id="119" name="3 tree"/>
          <p:cNvSpPr txBox="1"/>
          <p:nvPr/>
        </p:nvSpPr>
        <p:spPr>
          <a:xfrm rot="21569786">
            <a:off x="5937179" y="4099650"/>
            <a:ext cx="3111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6251"/>
                </a:solidFill>
              </a:defRPr>
            </a:lvl1pPr>
          </a:lstStyle>
          <a:p>
            <a:r>
              <a:rPr dirty="0"/>
              <a:t>3 tree</a:t>
            </a:r>
          </a:p>
        </p:txBody>
      </p:sp>
      <p:sp>
        <p:nvSpPr>
          <p:cNvPr id="121" name="7 shiaght"/>
          <p:cNvSpPr txBox="1"/>
          <p:nvPr/>
        </p:nvSpPr>
        <p:spPr>
          <a:xfrm rot="21569786">
            <a:off x="6554715" y="5981786"/>
            <a:ext cx="3340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53D5FD"/>
                </a:solidFill>
              </a:defRPr>
            </a:lvl1pPr>
          </a:lstStyle>
          <a:p>
            <a:r>
              <a:rPr dirty="0"/>
              <a:t>7 </a:t>
            </a:r>
            <a:r>
              <a:rPr dirty="0" err="1"/>
              <a:t>shiaght</a:t>
            </a:r>
            <a:endParaRPr dirty="0"/>
          </a:p>
        </p:txBody>
      </p:sp>
      <p:sp>
        <p:nvSpPr>
          <p:cNvPr id="122" name="10 jeih"/>
          <p:cNvSpPr txBox="1"/>
          <p:nvPr/>
        </p:nvSpPr>
        <p:spPr>
          <a:xfrm rot="21569786">
            <a:off x="542349" y="7006899"/>
            <a:ext cx="3924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4A4C0"/>
                </a:solidFill>
              </a:defRPr>
            </a:lvl1pPr>
          </a:lstStyle>
          <a:p>
            <a:r>
              <a:rPr dirty="0"/>
              <a:t>10 </a:t>
            </a:r>
            <a:r>
              <a:rPr dirty="0" err="1"/>
              <a:t>jeih</a:t>
            </a:r>
            <a:endParaRPr dirty="0"/>
          </a:p>
        </p:txBody>
      </p:sp>
      <p:sp>
        <p:nvSpPr>
          <p:cNvPr id="123" name="12 daa-yeig"/>
          <p:cNvSpPr txBox="1"/>
          <p:nvPr/>
        </p:nvSpPr>
        <p:spPr>
          <a:xfrm rot="21569786">
            <a:off x="4288963" y="6863917"/>
            <a:ext cx="32004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B340"/>
                </a:solidFill>
              </a:defRPr>
            </a:lvl1pPr>
          </a:lstStyle>
          <a:p>
            <a:r>
              <a:rPr dirty="0"/>
              <a:t>12 </a:t>
            </a:r>
            <a:r>
              <a:rPr dirty="0" err="1"/>
              <a:t>daa-yeig</a:t>
            </a:r>
            <a:endParaRPr dirty="0"/>
          </a:p>
        </p:txBody>
      </p:sp>
      <p:sp>
        <p:nvSpPr>
          <p:cNvPr id="124" name="13 tree-jeig"/>
          <p:cNvSpPr txBox="1"/>
          <p:nvPr/>
        </p:nvSpPr>
        <p:spPr>
          <a:xfrm rot="21569786">
            <a:off x="491693" y="8042123"/>
            <a:ext cx="1186389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300">
                <a:solidFill>
                  <a:srgbClr val="FF6251"/>
                </a:solidFill>
              </a:defRPr>
            </a:lvl1pPr>
          </a:lstStyle>
          <a:p>
            <a:pPr algn="ctr"/>
            <a:r>
              <a:rPr lang="en-GB" sz="3400" dirty="0">
                <a:solidFill>
                  <a:schemeClr val="tx1"/>
                </a:solidFill>
              </a:rPr>
              <a:t>To play more Manx games online go to: https://oodlu.org/home</a:t>
            </a:r>
          </a:p>
          <a:p>
            <a:r>
              <a:rPr lang="en-GB" sz="2800" dirty="0">
                <a:solidFill>
                  <a:schemeClr val="tx1"/>
                </a:solidFill>
              </a:rPr>
              <a:t>Ask your parent/guardian to sign you up &amp; enter Group code 134n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5" name="15 queig-jeig"/>
          <p:cNvSpPr txBox="1"/>
          <p:nvPr/>
        </p:nvSpPr>
        <p:spPr>
          <a:xfrm rot="21569786">
            <a:off x="3311081" y="4912282"/>
            <a:ext cx="4178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74A7FE"/>
                </a:solidFill>
              </a:defRPr>
            </a:lvl1pPr>
          </a:lstStyle>
          <a:p>
            <a:r>
              <a:rPr dirty="0"/>
              <a:t>15 </a:t>
            </a:r>
            <a:r>
              <a:rPr dirty="0" err="1"/>
              <a:t>queig-jeig</a:t>
            </a:r>
            <a:endParaRPr dirty="0"/>
          </a:p>
        </p:txBody>
      </p:sp>
      <p:sp>
        <p:nvSpPr>
          <p:cNvPr id="126" name="16 shey-jeig"/>
          <p:cNvSpPr txBox="1"/>
          <p:nvPr/>
        </p:nvSpPr>
        <p:spPr>
          <a:xfrm rot="21590242">
            <a:off x="8801099" y="3799967"/>
            <a:ext cx="4165601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B1DD8C"/>
                </a:solidFill>
              </a:defRPr>
            </a:lvl1pPr>
          </a:lstStyle>
          <a:p>
            <a:r>
              <a:rPr dirty="0"/>
              <a:t>16 </a:t>
            </a:r>
            <a:r>
              <a:rPr dirty="0" err="1"/>
              <a:t>shey-jeig</a:t>
            </a:r>
            <a:endParaRPr dirty="0"/>
          </a:p>
        </p:txBody>
      </p:sp>
      <p:sp>
        <p:nvSpPr>
          <p:cNvPr id="127" name="18 hoght-jeig"/>
          <p:cNvSpPr txBox="1"/>
          <p:nvPr/>
        </p:nvSpPr>
        <p:spPr>
          <a:xfrm>
            <a:off x="605850" y="5611585"/>
            <a:ext cx="3797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EBF38F"/>
                </a:solidFill>
              </a:defRPr>
            </a:lvl1pPr>
          </a:lstStyle>
          <a:p>
            <a:r>
              <a:rPr dirty="0"/>
              <a:t>18 </a:t>
            </a:r>
            <a:r>
              <a:rPr dirty="0" err="1"/>
              <a:t>hoght-jeig</a:t>
            </a:r>
            <a:endParaRPr dirty="0"/>
          </a:p>
        </p:txBody>
      </p:sp>
      <p:sp>
        <p:nvSpPr>
          <p:cNvPr id="128" name="19 nuy jeig"/>
          <p:cNvSpPr txBox="1"/>
          <p:nvPr/>
        </p:nvSpPr>
        <p:spPr>
          <a:xfrm rot="21569786">
            <a:off x="1162224" y="3839534"/>
            <a:ext cx="3937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B18CFE"/>
                </a:solidFill>
              </a:defRPr>
            </a:lvl1pPr>
          </a:lstStyle>
          <a:p>
            <a:r>
              <a:rPr dirty="0"/>
              <a:t>19 </a:t>
            </a:r>
            <a:r>
              <a:rPr dirty="0" err="1"/>
              <a:t>nuy</a:t>
            </a:r>
            <a:r>
              <a:rPr dirty="0"/>
              <a:t> </a:t>
            </a:r>
            <a:r>
              <a:rPr dirty="0" err="1"/>
              <a:t>jeig</a:t>
            </a:r>
            <a:r>
              <a:rPr dirty="0"/>
              <a:t>        </a:t>
            </a:r>
          </a:p>
        </p:txBody>
      </p:sp>
      <p:sp>
        <p:nvSpPr>
          <p:cNvPr id="129" name="20 feed"/>
          <p:cNvSpPr txBox="1"/>
          <p:nvPr/>
        </p:nvSpPr>
        <p:spPr>
          <a:xfrm rot="21569786">
            <a:off x="8921748" y="6909372"/>
            <a:ext cx="3924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4A4C0"/>
                </a:solidFill>
              </a:defRPr>
            </a:lvl1pPr>
          </a:lstStyle>
          <a:p>
            <a:r>
              <a:rPr dirty="0"/>
              <a:t>20 feed</a:t>
            </a:r>
          </a:p>
        </p:txBody>
      </p:sp>
      <p:sp>
        <p:nvSpPr>
          <p:cNvPr id="130" name="Game: no.s 11-20…"/>
          <p:cNvSpPr txBox="1"/>
          <p:nvPr/>
        </p:nvSpPr>
        <p:spPr>
          <a:xfrm>
            <a:off x="10201" y="-222416"/>
            <a:ext cx="12354805" cy="249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pPr>
              <a:defRPr sz="4900"/>
            </a:pPr>
            <a:r>
              <a:rPr b="1" u="sng"/>
              <a:t>Game: no.s 11-20 </a:t>
            </a:r>
            <a:r>
              <a:t> </a:t>
            </a:r>
          </a:p>
          <a:p>
            <a:pPr>
              <a:defRPr sz="1600"/>
            </a:pPr>
            <a:r>
              <a:t> </a:t>
            </a:r>
          </a:p>
          <a:p>
            <a:pPr>
              <a:defRPr sz="4000" b="1" u="sng"/>
            </a:pPr>
            <a:r>
              <a:t>Click the number you hear in the following slides.</a:t>
            </a:r>
          </a:p>
        </p:txBody>
      </p:sp>
      <p:sp>
        <p:nvSpPr>
          <p:cNvPr id="131" name="(You need Powerpoint to play this game)"/>
          <p:cNvSpPr txBox="1"/>
          <p:nvPr/>
        </p:nvSpPr>
        <p:spPr>
          <a:xfrm>
            <a:off x="546800" y="2788631"/>
            <a:ext cx="1128160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/>
              <a:t>(You need </a:t>
            </a:r>
            <a:r>
              <a:rPr dirty="0" err="1"/>
              <a:t>Powerpoint</a:t>
            </a:r>
            <a:r>
              <a:rPr dirty="0"/>
              <a:t> to play this game)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92" name="4">
            <a:hlinkClick r:id="" action="ppaction://hlinkshowjump?jump=lastslide"/>
          </p:cNvPr>
          <p:cNvSpPr txBox="1"/>
          <p:nvPr/>
        </p:nvSpPr>
        <p:spPr>
          <a:xfrm rot="21569786">
            <a:off x="1054100" y="60705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357FE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3" name="2">
            <a:hlinkClick r:id="" action="ppaction://hlinkshowjump?jump=lastslide"/>
          </p:cNvPr>
          <p:cNvSpPr txBox="1"/>
          <p:nvPr/>
        </p:nvSpPr>
        <p:spPr>
          <a:xfrm rot="21569786">
            <a:off x="1054100" y="27939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B340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94" name="12">
            <a:hlinkClick r:id="" action="ppaction://hlinkshowjump?jump=lastslide"/>
          </p:cNvPr>
          <p:cNvSpPr txBox="1"/>
          <p:nvPr/>
        </p:nvSpPr>
        <p:spPr>
          <a:xfrm rot="21569786">
            <a:off x="6858000" y="27939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58400"/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195" name="14">
            <a:hlinkClick r:id="" action="ppaction://hlinkshowjump?jump=nextslide"/>
          </p:cNvPr>
          <p:cNvSpPr txBox="1"/>
          <p:nvPr/>
        </p:nvSpPr>
        <p:spPr>
          <a:xfrm rot="21569786">
            <a:off x="6858000" y="60705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874EFE"/>
                </a:solidFill>
              </a:defRPr>
            </a:lvl1pPr>
          </a:lstStyle>
          <a:p>
            <a:r>
              <a:t>14</a:t>
            </a:r>
          </a:p>
        </p:txBody>
      </p:sp>
      <p:pic>
        <p:nvPicPr>
          <p:cNvPr id="196" name="kiare jeig.mov" descr="kiare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99" name="19">
            <a:hlinkClick r:id="" action="ppaction://hlinkshowjump?jump=lastslide"/>
          </p:cNvPr>
          <p:cNvSpPr txBox="1"/>
          <p:nvPr/>
        </p:nvSpPr>
        <p:spPr>
          <a:xfrm rot="21569786">
            <a:off x="6667500" y="23875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19</a:t>
            </a:r>
          </a:p>
        </p:txBody>
      </p:sp>
      <p:sp>
        <p:nvSpPr>
          <p:cNvPr id="200" name="17">
            <a:hlinkClick r:id="" action="ppaction://hlinkshowjump?jump=lastslide"/>
          </p:cNvPr>
          <p:cNvSpPr txBox="1"/>
          <p:nvPr/>
        </p:nvSpPr>
        <p:spPr>
          <a:xfrm rot="21569786">
            <a:off x="6667500" y="59562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00A3D7"/>
                </a:solidFill>
              </a:defRPr>
            </a:lvl1pPr>
          </a:lstStyle>
          <a:p>
            <a:r>
              <a:t>17</a:t>
            </a:r>
          </a:p>
        </p:txBody>
      </p:sp>
      <p:sp>
        <p:nvSpPr>
          <p:cNvPr id="201" name="11">
            <a:hlinkClick r:id="" action="ppaction://hlinkshowjump?jump=lastslide"/>
          </p:cNvPr>
          <p:cNvSpPr txBox="1"/>
          <p:nvPr/>
        </p:nvSpPr>
        <p:spPr>
          <a:xfrm>
            <a:off x="2207379" y="2381180"/>
            <a:ext cx="1528842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11</a:t>
            </a:r>
          </a:p>
        </p:txBody>
      </p:sp>
      <p:sp>
        <p:nvSpPr>
          <p:cNvPr id="202" name="16">
            <a:hlinkClick r:id="" action="ppaction://hlinkshowjump?jump=nextslide"/>
          </p:cNvPr>
          <p:cNvSpPr txBox="1"/>
          <p:nvPr/>
        </p:nvSpPr>
        <p:spPr>
          <a:xfrm rot="21569786">
            <a:off x="1168400" y="60578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96D35F"/>
                </a:solidFill>
              </a:defRPr>
            </a:lvl1pPr>
          </a:lstStyle>
          <a:p>
            <a:r>
              <a:t>16</a:t>
            </a:r>
          </a:p>
        </p:txBody>
      </p:sp>
      <p:pic>
        <p:nvPicPr>
          <p:cNvPr id="203" name="shey jeig.mov" descr="shey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206" name="17">
            <a:hlinkClick r:id="" action="ppaction://hlinkshowjump?jump=lastslide"/>
          </p:cNvPr>
          <p:cNvSpPr txBox="1"/>
          <p:nvPr/>
        </p:nvSpPr>
        <p:spPr>
          <a:xfrm rot="21569786">
            <a:off x="6667500" y="59562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00A3D7"/>
                </a:solidFill>
              </a:defRPr>
            </a:lvl1pPr>
          </a:lstStyle>
          <a:p>
            <a:r>
              <a:t>17</a:t>
            </a:r>
          </a:p>
        </p:txBody>
      </p:sp>
      <p:sp>
        <p:nvSpPr>
          <p:cNvPr id="207" name="16">
            <a:hlinkClick r:id="" action="ppaction://hlinkshowjump?jump=lastslide"/>
          </p:cNvPr>
          <p:cNvSpPr txBox="1"/>
          <p:nvPr/>
        </p:nvSpPr>
        <p:spPr>
          <a:xfrm rot="21569786">
            <a:off x="1168400" y="60578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96D35F"/>
                </a:solidFill>
              </a:defRPr>
            </a:lvl1pPr>
          </a:lstStyle>
          <a:p>
            <a:r>
              <a:t>16</a:t>
            </a:r>
          </a:p>
        </p:txBody>
      </p:sp>
      <p:sp>
        <p:nvSpPr>
          <p:cNvPr id="208" name="6">
            <a:hlinkClick r:id="" action="ppaction://hlinkshowjump?jump=nextslide"/>
          </p:cNvPr>
          <p:cNvSpPr txBox="1"/>
          <p:nvPr/>
        </p:nvSpPr>
        <p:spPr>
          <a:xfrm rot="21569786">
            <a:off x="6515100" y="2298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DD8C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09" name="7">
            <a:hlinkClick r:id="" action="ppaction://hlinkshowjump?jump=lastslide"/>
          </p:cNvPr>
          <p:cNvSpPr txBox="1"/>
          <p:nvPr/>
        </p:nvSpPr>
        <p:spPr>
          <a:xfrm rot="21569786">
            <a:off x="1168400" y="2298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7</a:t>
            </a:r>
          </a:p>
        </p:txBody>
      </p:sp>
      <p:pic>
        <p:nvPicPr>
          <p:cNvPr id="210" name="shey.mov" descr="she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213" name="17">
            <a:hlinkClick r:id="" action="ppaction://hlinkshowjump?jump=lastslide"/>
          </p:cNvPr>
          <p:cNvSpPr txBox="1"/>
          <p:nvPr/>
        </p:nvSpPr>
        <p:spPr>
          <a:xfrm rot="21569786">
            <a:off x="7277100" y="5981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00A3D7"/>
                </a:solidFill>
              </a:defRPr>
            </a:lvl1pPr>
          </a:lstStyle>
          <a:p>
            <a:r>
              <a:t>17</a:t>
            </a:r>
          </a:p>
        </p:txBody>
      </p:sp>
      <p:sp>
        <p:nvSpPr>
          <p:cNvPr id="214" name="19">
            <a:hlinkClick r:id="" action="ppaction://hlinkshowjump?jump=nextslide"/>
          </p:cNvPr>
          <p:cNvSpPr txBox="1"/>
          <p:nvPr/>
        </p:nvSpPr>
        <p:spPr>
          <a:xfrm rot="21569786">
            <a:off x="1333500" y="5981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19</a:t>
            </a:r>
          </a:p>
        </p:txBody>
      </p:sp>
      <p:sp>
        <p:nvSpPr>
          <p:cNvPr id="215" name="1">
            <a:hlinkClick r:id="" action="ppaction://hlinkshowjump?jump=lastslide"/>
          </p:cNvPr>
          <p:cNvSpPr txBox="1"/>
          <p:nvPr/>
        </p:nvSpPr>
        <p:spPr>
          <a:xfrm>
            <a:off x="7277100" y="2578030"/>
            <a:ext cx="3594100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</a:t>
            </a:r>
          </a:p>
        </p:txBody>
      </p:sp>
      <p:sp>
        <p:nvSpPr>
          <p:cNvPr id="216" name="10">
            <a:hlinkClick r:id="" action="ppaction://hlinkshowjump?jump=lastslide"/>
          </p:cNvPr>
          <p:cNvSpPr txBox="1"/>
          <p:nvPr/>
        </p:nvSpPr>
        <p:spPr>
          <a:xfrm rot="21569786">
            <a:off x="1333500" y="26923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4A4C0"/>
                </a:solidFill>
              </a:defRPr>
            </a:lvl1pPr>
          </a:lstStyle>
          <a:p>
            <a:r>
              <a:t>10</a:t>
            </a:r>
          </a:p>
        </p:txBody>
      </p:sp>
      <p:pic>
        <p:nvPicPr>
          <p:cNvPr id="217" name="nuy jeig.mov" descr="nuy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220" name="17">
            <a:hlinkClick r:id="" action="ppaction://hlinkshowjump?jump=nextslide"/>
          </p:cNvPr>
          <p:cNvSpPr txBox="1"/>
          <p:nvPr/>
        </p:nvSpPr>
        <p:spPr>
          <a:xfrm rot="21569786">
            <a:off x="6667500" y="59562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00A3D7"/>
                </a:solidFill>
              </a:defRPr>
            </a:lvl1pPr>
          </a:lstStyle>
          <a:p>
            <a:r>
              <a:t>17</a:t>
            </a:r>
          </a:p>
        </p:txBody>
      </p:sp>
      <p:sp>
        <p:nvSpPr>
          <p:cNvPr id="221" name="16">
            <a:hlinkClick r:id="" action="ppaction://hlinkshowjump?jump=lastslide"/>
          </p:cNvPr>
          <p:cNvSpPr txBox="1"/>
          <p:nvPr/>
        </p:nvSpPr>
        <p:spPr>
          <a:xfrm rot="21569786">
            <a:off x="1168400" y="60578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96D35F"/>
                </a:solidFill>
              </a:defRPr>
            </a:lvl1pPr>
          </a:lstStyle>
          <a:p>
            <a:r>
              <a:t>16</a:t>
            </a:r>
          </a:p>
        </p:txBody>
      </p:sp>
      <p:sp>
        <p:nvSpPr>
          <p:cNvPr id="222" name="6">
            <a:hlinkClick r:id="" action="ppaction://hlinkshowjump?jump=lastslide"/>
          </p:cNvPr>
          <p:cNvSpPr txBox="1"/>
          <p:nvPr/>
        </p:nvSpPr>
        <p:spPr>
          <a:xfrm rot="21569786">
            <a:off x="6515100" y="2298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DD8C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223" name="7">
            <a:hlinkClick r:id="" action="ppaction://hlinkshowjump?jump=lastslide"/>
          </p:cNvPr>
          <p:cNvSpPr txBox="1"/>
          <p:nvPr/>
        </p:nvSpPr>
        <p:spPr>
          <a:xfrm rot="21569786">
            <a:off x="1168400" y="2298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7</a:t>
            </a:r>
          </a:p>
        </p:txBody>
      </p:sp>
      <p:pic>
        <p:nvPicPr>
          <p:cNvPr id="224" name="shiaght jeig.mov" descr="shiaght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876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227" name="1">
            <a:hlinkClick r:id="" action="ppaction://hlinkshowjump?jump=nextslide"/>
          </p:cNvPr>
          <p:cNvSpPr txBox="1"/>
          <p:nvPr/>
        </p:nvSpPr>
        <p:spPr>
          <a:xfrm>
            <a:off x="1206500" y="2730430"/>
            <a:ext cx="3594100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</a:t>
            </a:r>
          </a:p>
        </p:txBody>
      </p:sp>
      <p:sp>
        <p:nvSpPr>
          <p:cNvPr id="228" name="10">
            <a:hlinkClick r:id="" action="ppaction://hlinkshowjump?jump=lastslide"/>
          </p:cNvPr>
          <p:cNvSpPr txBox="1"/>
          <p:nvPr/>
        </p:nvSpPr>
        <p:spPr>
          <a:xfrm rot="21569786">
            <a:off x="1358900" y="58419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4A4C0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229" name="20">
            <a:hlinkClick r:id="" action="ppaction://hlinkshowjump?jump=lastslide"/>
          </p:cNvPr>
          <p:cNvSpPr txBox="1"/>
          <p:nvPr/>
        </p:nvSpPr>
        <p:spPr>
          <a:xfrm rot="21548278">
            <a:off x="6934200" y="59816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230" name="4">
            <a:hlinkClick r:id="" action="ppaction://hlinkshowjump?jump=lastslide"/>
          </p:cNvPr>
          <p:cNvSpPr txBox="1"/>
          <p:nvPr/>
        </p:nvSpPr>
        <p:spPr>
          <a:xfrm rot="21569786">
            <a:off x="6705600" y="2578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357FE"/>
                </a:solidFill>
              </a:defRPr>
            </a:lvl1pPr>
          </a:lstStyle>
          <a:p>
            <a:r>
              <a:t>4</a:t>
            </a:r>
          </a:p>
        </p:txBody>
      </p:sp>
      <p:pic>
        <p:nvPicPr>
          <p:cNvPr id="231" name="Nane-1.mov" descr="Nane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234" name="7">
            <a:hlinkClick r:id="" action="ppaction://hlinkshowjump?jump=lastslide"/>
          </p:cNvPr>
          <p:cNvSpPr txBox="1"/>
          <p:nvPr/>
        </p:nvSpPr>
        <p:spPr>
          <a:xfrm rot="21569786">
            <a:off x="6464300" y="66674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235" name="18">
            <a:hlinkClick r:id="" action="ppaction://hlinkshowjump?jump=nextslide"/>
          </p:cNvPr>
          <p:cNvSpPr txBox="1"/>
          <p:nvPr/>
        </p:nvSpPr>
        <p:spPr>
          <a:xfrm rot="21569786">
            <a:off x="6464300" y="2451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F995"/>
                </a:solidFill>
              </a:defRPr>
            </a:lvl1pPr>
          </a:lstStyle>
          <a:p>
            <a:r>
              <a:t>18</a:t>
            </a:r>
          </a:p>
        </p:txBody>
      </p:sp>
      <p:sp>
        <p:nvSpPr>
          <p:cNvPr id="236" name="8">
            <a:hlinkClick r:id="" action="ppaction://hlinkshowjump?jump=lastslide"/>
          </p:cNvPr>
          <p:cNvSpPr txBox="1"/>
          <p:nvPr/>
        </p:nvSpPr>
        <p:spPr>
          <a:xfrm>
            <a:off x="2232919" y="6661080"/>
            <a:ext cx="1198362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rgbClr val="EBF38F"/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237" name="4">
            <a:hlinkClick r:id="" action="ppaction://hlinkshowjump?jump=lastslide"/>
          </p:cNvPr>
          <p:cNvSpPr txBox="1"/>
          <p:nvPr/>
        </p:nvSpPr>
        <p:spPr>
          <a:xfrm rot="21569786">
            <a:off x="1028700" y="2451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357FE"/>
                </a:solidFill>
              </a:defRPr>
            </a:lvl1pPr>
          </a:lstStyle>
          <a:p>
            <a:r>
              <a:t>4</a:t>
            </a:r>
          </a:p>
        </p:txBody>
      </p:sp>
      <p:pic>
        <p:nvPicPr>
          <p:cNvPr id="238" name="hoght jeig.mov" descr="hoght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Done!"/>
          <p:cNvSpPr txBox="1"/>
          <p:nvPr/>
        </p:nvSpPr>
        <p:spPr>
          <a:xfrm>
            <a:off x="5988068" y="6273800"/>
            <a:ext cx="14754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Done!</a:t>
            </a:r>
          </a:p>
        </p:txBody>
      </p:sp>
      <p:sp>
        <p:nvSpPr>
          <p:cNvPr id="241" name="Jeant!"/>
          <p:cNvSpPr txBox="1"/>
          <p:nvPr/>
        </p:nvSpPr>
        <p:spPr>
          <a:xfrm>
            <a:off x="4366548" y="3175000"/>
            <a:ext cx="4718448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4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Jeant! </a:t>
            </a:r>
          </a:p>
        </p:txBody>
      </p:sp>
      <p:pic>
        <p:nvPicPr>
          <p:cNvPr id="242" name="jeant 2-1.mov" descr="jeant 2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0200" y="787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4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1 nane"/>
          <p:cNvSpPr txBox="1"/>
          <p:nvPr/>
        </p:nvSpPr>
        <p:spPr>
          <a:xfrm>
            <a:off x="469900" y="63500"/>
            <a:ext cx="29718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/>
            </a:lvl1pPr>
          </a:lstStyle>
          <a:p>
            <a:r>
              <a:t>1 nane</a:t>
            </a:r>
          </a:p>
        </p:txBody>
      </p:sp>
      <p:sp>
        <p:nvSpPr>
          <p:cNvPr id="245" name="2 jees"/>
          <p:cNvSpPr txBox="1"/>
          <p:nvPr/>
        </p:nvSpPr>
        <p:spPr>
          <a:xfrm rot="21569786">
            <a:off x="431819" y="931509"/>
            <a:ext cx="2590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B340"/>
                </a:solidFill>
              </a:defRPr>
            </a:lvl1pPr>
          </a:lstStyle>
          <a:p>
            <a:r>
              <a:t>2 jees</a:t>
            </a:r>
          </a:p>
        </p:txBody>
      </p:sp>
      <p:sp>
        <p:nvSpPr>
          <p:cNvPr id="246" name="3 tree"/>
          <p:cNvSpPr txBox="1"/>
          <p:nvPr/>
        </p:nvSpPr>
        <p:spPr>
          <a:xfrm rot="21569786">
            <a:off x="393709" y="1703920"/>
            <a:ext cx="3111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6251"/>
                </a:solidFill>
              </a:defRPr>
            </a:lvl1pPr>
          </a:lstStyle>
          <a:p>
            <a:r>
              <a:t>3 tree</a:t>
            </a:r>
          </a:p>
        </p:txBody>
      </p:sp>
      <p:sp>
        <p:nvSpPr>
          <p:cNvPr id="247" name="4 kiare"/>
          <p:cNvSpPr txBox="1"/>
          <p:nvPr/>
        </p:nvSpPr>
        <p:spPr>
          <a:xfrm rot="21569786">
            <a:off x="469905" y="2490316"/>
            <a:ext cx="3340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D357FE"/>
                </a:solidFill>
              </a:defRPr>
            </a:lvl1pPr>
          </a:lstStyle>
          <a:p>
            <a:r>
              <a:t>4 kiare</a:t>
            </a:r>
          </a:p>
        </p:txBody>
      </p:sp>
      <p:sp>
        <p:nvSpPr>
          <p:cNvPr id="248" name="5 queig"/>
          <p:cNvSpPr txBox="1"/>
          <p:nvPr/>
        </p:nvSpPr>
        <p:spPr>
          <a:xfrm rot="21569786">
            <a:off x="469912" y="3355589"/>
            <a:ext cx="2959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74A7FE"/>
                </a:solidFill>
              </a:defRPr>
            </a:lvl1pPr>
          </a:lstStyle>
          <a:p>
            <a:r>
              <a:t>5 queig</a:t>
            </a:r>
          </a:p>
        </p:txBody>
      </p:sp>
      <p:sp>
        <p:nvSpPr>
          <p:cNvPr id="249" name="6 shey"/>
          <p:cNvSpPr txBox="1"/>
          <p:nvPr/>
        </p:nvSpPr>
        <p:spPr>
          <a:xfrm rot="21590242">
            <a:off x="-736601" y="4355288"/>
            <a:ext cx="4165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>
                <a:solidFill>
                  <a:srgbClr val="B1DD8C"/>
                </a:solidFill>
              </a:defRPr>
            </a:lvl1pPr>
          </a:lstStyle>
          <a:p>
            <a:r>
              <a:t>6 shey</a:t>
            </a:r>
          </a:p>
        </p:txBody>
      </p:sp>
      <p:sp>
        <p:nvSpPr>
          <p:cNvPr id="250" name="7 shiaght"/>
          <p:cNvSpPr txBox="1"/>
          <p:nvPr/>
        </p:nvSpPr>
        <p:spPr>
          <a:xfrm rot="21569786">
            <a:off x="469905" y="5373215"/>
            <a:ext cx="3340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53D5FD"/>
                </a:solidFill>
              </a:defRPr>
            </a:lvl1pPr>
          </a:lstStyle>
          <a:p>
            <a:r>
              <a:t>7 shiaght</a:t>
            </a:r>
          </a:p>
        </p:txBody>
      </p:sp>
      <p:sp>
        <p:nvSpPr>
          <p:cNvPr id="251" name="8 hoght"/>
          <p:cNvSpPr txBox="1"/>
          <p:nvPr/>
        </p:nvSpPr>
        <p:spPr>
          <a:xfrm>
            <a:off x="471408" y="6445250"/>
            <a:ext cx="3340101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EBF38F"/>
                </a:solidFill>
              </a:defRPr>
            </a:lvl1pPr>
          </a:lstStyle>
          <a:p>
            <a:r>
              <a:t>8 hoght</a:t>
            </a:r>
          </a:p>
        </p:txBody>
      </p:sp>
      <p:sp>
        <p:nvSpPr>
          <p:cNvPr id="252" name="9 nuy"/>
          <p:cNvSpPr txBox="1"/>
          <p:nvPr/>
        </p:nvSpPr>
        <p:spPr>
          <a:xfrm rot="21569786">
            <a:off x="-190706" y="7484329"/>
            <a:ext cx="2781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>
                <a:solidFill>
                  <a:srgbClr val="B18CFE"/>
                </a:solidFill>
              </a:defRPr>
            </a:lvl1pPr>
          </a:lstStyle>
          <a:p>
            <a:r>
              <a:t>9 nuy     </a:t>
            </a:r>
          </a:p>
        </p:txBody>
      </p:sp>
      <p:sp>
        <p:nvSpPr>
          <p:cNvPr id="253" name="10 jeih"/>
          <p:cNvSpPr txBox="1"/>
          <p:nvPr/>
        </p:nvSpPr>
        <p:spPr>
          <a:xfrm rot="21569786">
            <a:off x="393693" y="8545649"/>
            <a:ext cx="3924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4A4C0"/>
                </a:solidFill>
              </a:defRPr>
            </a:lvl1pPr>
          </a:lstStyle>
          <a:p>
            <a:r>
              <a:t>10 jeih</a:t>
            </a:r>
          </a:p>
        </p:txBody>
      </p:sp>
      <p:sp>
        <p:nvSpPr>
          <p:cNvPr id="254" name="11 nane-jeig"/>
          <p:cNvSpPr txBox="1"/>
          <p:nvPr/>
        </p:nvSpPr>
        <p:spPr>
          <a:xfrm>
            <a:off x="5168900" y="203200"/>
            <a:ext cx="39370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/>
            </a:lvl1pPr>
          </a:lstStyle>
          <a:p>
            <a:r>
              <a:t>11 nane-jeig</a:t>
            </a:r>
          </a:p>
        </p:txBody>
      </p:sp>
      <p:sp>
        <p:nvSpPr>
          <p:cNvPr id="255" name="12 daa-yeig"/>
          <p:cNvSpPr txBox="1"/>
          <p:nvPr/>
        </p:nvSpPr>
        <p:spPr>
          <a:xfrm rot="21569786">
            <a:off x="5134365" y="1062790"/>
            <a:ext cx="32004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B340"/>
                </a:solidFill>
              </a:defRPr>
            </a:lvl1pPr>
          </a:lstStyle>
          <a:p>
            <a:r>
              <a:t>12 daa-yeig</a:t>
            </a:r>
          </a:p>
        </p:txBody>
      </p:sp>
      <p:sp>
        <p:nvSpPr>
          <p:cNvPr id="256" name="13 tree-jeig"/>
          <p:cNvSpPr txBox="1"/>
          <p:nvPr/>
        </p:nvSpPr>
        <p:spPr>
          <a:xfrm rot="21569786">
            <a:off x="5096254" y="1839499"/>
            <a:ext cx="3784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F6251"/>
                </a:solidFill>
              </a:defRPr>
            </a:lvl1pPr>
          </a:lstStyle>
          <a:p>
            <a:r>
              <a:t>13 tree-jeig</a:t>
            </a:r>
          </a:p>
        </p:txBody>
      </p:sp>
      <p:sp>
        <p:nvSpPr>
          <p:cNvPr id="257" name="14 kiare-jeig"/>
          <p:cNvSpPr txBox="1"/>
          <p:nvPr/>
        </p:nvSpPr>
        <p:spPr>
          <a:xfrm rot="21569786">
            <a:off x="5172447" y="2627178"/>
            <a:ext cx="4178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D357FE"/>
                </a:solidFill>
              </a:defRPr>
            </a:lvl1pPr>
          </a:lstStyle>
          <a:p>
            <a:r>
              <a:t>14 kiare-jeig</a:t>
            </a:r>
          </a:p>
        </p:txBody>
      </p:sp>
      <p:sp>
        <p:nvSpPr>
          <p:cNvPr id="258" name="15 queig-jeig"/>
          <p:cNvSpPr txBox="1"/>
          <p:nvPr/>
        </p:nvSpPr>
        <p:spPr>
          <a:xfrm rot="21569786">
            <a:off x="5172447" y="3487429"/>
            <a:ext cx="4178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74A7FE"/>
                </a:solidFill>
              </a:defRPr>
            </a:lvl1pPr>
          </a:lstStyle>
          <a:p>
            <a:r>
              <a:t>15 queig-jeig</a:t>
            </a:r>
          </a:p>
        </p:txBody>
      </p:sp>
      <p:sp>
        <p:nvSpPr>
          <p:cNvPr id="259" name="16 shey-jeig"/>
          <p:cNvSpPr txBox="1"/>
          <p:nvPr/>
        </p:nvSpPr>
        <p:spPr>
          <a:xfrm rot="21590242">
            <a:off x="5170063" y="4501709"/>
            <a:ext cx="4165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B1DD8C"/>
                </a:solidFill>
              </a:defRPr>
            </a:lvl1pPr>
          </a:lstStyle>
          <a:p>
            <a:r>
              <a:t>16 shey-jeig</a:t>
            </a:r>
          </a:p>
        </p:txBody>
      </p:sp>
      <p:sp>
        <p:nvSpPr>
          <p:cNvPr id="260" name="17 shiaght-jeig"/>
          <p:cNvSpPr txBox="1"/>
          <p:nvPr/>
        </p:nvSpPr>
        <p:spPr>
          <a:xfrm rot="21569786">
            <a:off x="5108945" y="5369931"/>
            <a:ext cx="42799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53D5FD"/>
                </a:solidFill>
              </a:defRPr>
            </a:lvl1pPr>
          </a:lstStyle>
          <a:p>
            <a:r>
              <a:t>17 shiaght-jeig</a:t>
            </a:r>
          </a:p>
        </p:txBody>
      </p:sp>
      <p:sp>
        <p:nvSpPr>
          <p:cNvPr id="261" name="18 hoght-jeig"/>
          <p:cNvSpPr txBox="1"/>
          <p:nvPr/>
        </p:nvSpPr>
        <p:spPr>
          <a:xfrm>
            <a:off x="5067300" y="6451600"/>
            <a:ext cx="37973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EBF38F"/>
                </a:solidFill>
              </a:defRPr>
            </a:lvl1pPr>
          </a:lstStyle>
          <a:p>
            <a:r>
              <a:t>18 hoght-jeig</a:t>
            </a:r>
          </a:p>
        </p:txBody>
      </p:sp>
      <p:sp>
        <p:nvSpPr>
          <p:cNvPr id="262" name="19 nuy jeig"/>
          <p:cNvSpPr txBox="1"/>
          <p:nvPr/>
        </p:nvSpPr>
        <p:spPr>
          <a:xfrm rot="21569786">
            <a:off x="5083551" y="7462028"/>
            <a:ext cx="3937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B18CFE"/>
                </a:solidFill>
              </a:defRPr>
            </a:lvl1pPr>
          </a:lstStyle>
          <a:p>
            <a:r>
              <a:t>19 nuy jeig        </a:t>
            </a:r>
          </a:p>
        </p:txBody>
      </p:sp>
      <p:sp>
        <p:nvSpPr>
          <p:cNvPr id="263" name="20 feed"/>
          <p:cNvSpPr txBox="1"/>
          <p:nvPr/>
        </p:nvSpPr>
        <p:spPr>
          <a:xfrm rot="21569786">
            <a:off x="5096251" y="8551629"/>
            <a:ext cx="3924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F4A4C0"/>
                </a:solidFill>
              </a:defRPr>
            </a:lvl1pPr>
          </a:lstStyle>
          <a:p>
            <a:r>
              <a:t>20 feed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x"/>
          <p:cNvSpPr txBox="1"/>
          <p:nvPr/>
        </p:nvSpPr>
        <p:spPr>
          <a:xfrm>
            <a:off x="2549357" y="3168650"/>
            <a:ext cx="7277101" cy="416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8800">
                <a:solidFill>
                  <a:srgbClr val="FF26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x</a:t>
            </a:r>
          </a:p>
        </p:txBody>
      </p:sp>
      <p:pic>
        <p:nvPicPr>
          <p:cNvPr id="266" name="cha nee-1.mov" descr="cha nee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5400" y="10160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arrow.png" descr="arrow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24500" y="685800"/>
            <a:ext cx="1346200" cy="1346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6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20">
            <a:hlinkClick r:id="" action="ppaction://hlinkshowjump?jump=lastslide"/>
          </p:cNvPr>
          <p:cNvSpPr txBox="1"/>
          <p:nvPr/>
        </p:nvSpPr>
        <p:spPr>
          <a:xfrm rot="21548278">
            <a:off x="6934200" y="59816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134" name="15">
            <a:hlinkClick r:id="" action="ppaction://hlinkshowjump?jump=lastslide"/>
          </p:cNvPr>
          <p:cNvSpPr txBox="1"/>
          <p:nvPr/>
        </p:nvSpPr>
        <p:spPr>
          <a:xfrm rot="21569786">
            <a:off x="1257300" y="24764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135" name="13">
            <a:hlinkClick r:id="" action="ppaction://hlinkshowjump?jump=nextslide"/>
          </p:cNvPr>
          <p:cNvSpPr txBox="1"/>
          <p:nvPr/>
        </p:nvSpPr>
        <p:spPr>
          <a:xfrm rot="21569786">
            <a:off x="6934200" y="2578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E63B7A"/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136" name="19">
            <a:hlinkClick r:id="" action="ppaction://hlinkshowjump?jump=lastslide"/>
          </p:cNvPr>
          <p:cNvSpPr txBox="1"/>
          <p:nvPr/>
        </p:nvSpPr>
        <p:spPr>
          <a:xfrm rot="21569786">
            <a:off x="1257300" y="5981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19</a:t>
            </a:r>
          </a:p>
        </p:txBody>
      </p:sp>
      <p:pic>
        <p:nvPicPr>
          <p:cNvPr id="137" name="tree jeig.mov" descr="tree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8800" y="9271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lick the number you hear"/>
          <p:cNvSpPr txBox="1"/>
          <p:nvPr/>
        </p:nvSpPr>
        <p:spPr>
          <a:xfrm>
            <a:off x="293545" y="130536"/>
            <a:ext cx="4264905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Click the number you hear</a:t>
            </a:r>
          </a:p>
        </p:txBody>
      </p:sp>
      <p:sp>
        <p:nvSpPr>
          <p:cNvPr id="139" name="(You need Powerpoint to play this game)"/>
          <p:cNvSpPr txBox="1"/>
          <p:nvPr/>
        </p:nvSpPr>
        <p:spPr>
          <a:xfrm>
            <a:off x="7265845" y="206736"/>
            <a:ext cx="4264906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(You need Powerpoint to play this game)</a:t>
            </a:r>
          </a:p>
        </p:txBody>
      </p:sp>
      <p:pic>
        <p:nvPicPr>
          <p:cNvPr id="140" name="questionmark.png" descr="questionma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3175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43" name="20">
            <a:hlinkClick r:id="" action="ppaction://hlinkshowjump?jump=lastslide"/>
          </p:cNvPr>
          <p:cNvSpPr txBox="1"/>
          <p:nvPr/>
        </p:nvSpPr>
        <p:spPr>
          <a:xfrm rot="21548278">
            <a:off x="6934200" y="59816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144" name="15">
            <a:hlinkClick r:id="" action="ppaction://hlinkshowjump?jump=lastslide"/>
          </p:cNvPr>
          <p:cNvSpPr txBox="1"/>
          <p:nvPr/>
        </p:nvSpPr>
        <p:spPr>
          <a:xfrm rot="21569786">
            <a:off x="1638300" y="59816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145" name="11">
            <a:hlinkClick r:id="" action="ppaction://hlinkshowjump?jump=nextslide"/>
          </p:cNvPr>
          <p:cNvSpPr txBox="1"/>
          <p:nvPr/>
        </p:nvSpPr>
        <p:spPr>
          <a:xfrm rot="21569786">
            <a:off x="6934200" y="24764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11</a:t>
            </a:r>
          </a:p>
        </p:txBody>
      </p:sp>
      <p:sp>
        <p:nvSpPr>
          <p:cNvPr id="146" name="14">
            <a:hlinkClick r:id="" action="ppaction://hlinkshowjump?jump=lastslide"/>
          </p:cNvPr>
          <p:cNvSpPr txBox="1"/>
          <p:nvPr/>
        </p:nvSpPr>
        <p:spPr>
          <a:xfrm rot="21569786">
            <a:off x="1524000" y="2578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874EFE"/>
                </a:solidFill>
              </a:defRPr>
            </a:lvl1pPr>
          </a:lstStyle>
          <a:p>
            <a:r>
              <a:t>14</a:t>
            </a:r>
          </a:p>
        </p:txBody>
      </p:sp>
      <p:pic>
        <p:nvPicPr>
          <p:cNvPr id="147" name="nane jeig.mov" descr="nane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7700" y="6731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50" name="20">
            <a:hlinkClick r:id="" action="ppaction://hlinkshowjump?jump=nextslide"/>
          </p:cNvPr>
          <p:cNvSpPr txBox="1"/>
          <p:nvPr/>
        </p:nvSpPr>
        <p:spPr>
          <a:xfrm rot="21548278">
            <a:off x="6934200" y="59816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151" name="15">
            <a:hlinkClick r:id="" action="ppaction://hlinkshowjump?jump=lastslide"/>
          </p:cNvPr>
          <p:cNvSpPr txBox="1"/>
          <p:nvPr/>
        </p:nvSpPr>
        <p:spPr>
          <a:xfrm rot="21569786">
            <a:off x="6934200" y="25780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152" name="11">
            <a:hlinkClick r:id="" action="ppaction://hlinkshowjump?jump=lastslide"/>
          </p:cNvPr>
          <p:cNvSpPr txBox="1"/>
          <p:nvPr/>
        </p:nvSpPr>
        <p:spPr>
          <a:xfrm rot="21569786">
            <a:off x="1231900" y="58038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11</a:t>
            </a:r>
          </a:p>
        </p:txBody>
      </p:sp>
      <p:sp>
        <p:nvSpPr>
          <p:cNvPr id="153" name="14">
            <a:hlinkClick r:id="" action="ppaction://hlinkshowjump?jump=lastslide"/>
          </p:cNvPr>
          <p:cNvSpPr txBox="1"/>
          <p:nvPr/>
        </p:nvSpPr>
        <p:spPr>
          <a:xfrm rot="21569786">
            <a:off x="1524000" y="2578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874EFE"/>
                </a:solidFill>
              </a:defRPr>
            </a:lvl1pPr>
          </a:lstStyle>
          <a:p>
            <a:r>
              <a:t>14</a:t>
            </a:r>
          </a:p>
        </p:txBody>
      </p:sp>
      <p:pic>
        <p:nvPicPr>
          <p:cNvPr id="154" name="feed.mov" descr="feed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57" name="20">
            <a:hlinkClick r:id="" action="ppaction://hlinkshowjump?jump=lastslide"/>
          </p:cNvPr>
          <p:cNvSpPr txBox="1"/>
          <p:nvPr/>
        </p:nvSpPr>
        <p:spPr>
          <a:xfrm rot="21548278">
            <a:off x="1422400" y="24383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158" name="13">
            <a:hlinkClick r:id="" action="ppaction://hlinkshowjump?jump=lastslide"/>
          </p:cNvPr>
          <p:cNvSpPr txBox="1"/>
          <p:nvPr/>
        </p:nvSpPr>
        <p:spPr>
          <a:xfrm rot="21569786">
            <a:off x="6489700" y="24383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E63B7A"/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159" name="12">
            <a:hlinkClick r:id="" action="ppaction://hlinkshowjump?jump=nextslide"/>
          </p:cNvPr>
          <p:cNvSpPr txBox="1"/>
          <p:nvPr/>
        </p:nvSpPr>
        <p:spPr>
          <a:xfrm rot="21569786">
            <a:off x="6489700" y="52958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58400"/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160" name="19">
            <a:hlinkClick r:id="" action="ppaction://hlinkshowjump?jump=lastslide"/>
          </p:cNvPr>
          <p:cNvSpPr txBox="1"/>
          <p:nvPr/>
        </p:nvSpPr>
        <p:spPr>
          <a:xfrm rot="21569786">
            <a:off x="1422400" y="52958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19</a:t>
            </a:r>
          </a:p>
        </p:txBody>
      </p:sp>
      <p:pic>
        <p:nvPicPr>
          <p:cNvPr id="161" name="daa jeig.mov" descr="daa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7200" y="1003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64" name="20">
            <a:hlinkClick r:id="" action="ppaction://hlinkshowjump?jump=lastslide"/>
          </p:cNvPr>
          <p:cNvSpPr txBox="1"/>
          <p:nvPr/>
        </p:nvSpPr>
        <p:spPr>
          <a:xfrm rot="21548278">
            <a:off x="6934200" y="59816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A57D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165" name="13">
            <a:hlinkClick r:id="" action="ppaction://hlinkshowjump?jump=lastslide"/>
          </p:cNvPr>
          <p:cNvSpPr txBox="1"/>
          <p:nvPr/>
        </p:nvSpPr>
        <p:spPr>
          <a:xfrm rot="21569786">
            <a:off x="6934200" y="24383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E63B7A"/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166" name="12">
            <a:hlinkClick r:id="" action="ppaction://hlinkshowjump?jump=lastslide"/>
          </p:cNvPr>
          <p:cNvSpPr txBox="1"/>
          <p:nvPr/>
        </p:nvSpPr>
        <p:spPr>
          <a:xfrm rot="21569786">
            <a:off x="1333500" y="24383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D58400"/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167" name="19">
            <a:hlinkClick r:id="" action="ppaction://hlinkshowjump?jump=nextslide"/>
          </p:cNvPr>
          <p:cNvSpPr txBox="1"/>
          <p:nvPr/>
        </p:nvSpPr>
        <p:spPr>
          <a:xfrm rot="21569786">
            <a:off x="1333500" y="59816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19</a:t>
            </a:r>
          </a:p>
        </p:txBody>
      </p:sp>
      <p:pic>
        <p:nvPicPr>
          <p:cNvPr id="168" name="nuy jeig.mov" descr="nuy jei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914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71" name="1">
            <a:hlinkClick r:id="" action="ppaction://hlinkshowjump?jump=lastslide"/>
          </p:cNvPr>
          <p:cNvSpPr txBox="1"/>
          <p:nvPr/>
        </p:nvSpPr>
        <p:spPr>
          <a:xfrm>
            <a:off x="7315200" y="2908230"/>
            <a:ext cx="3594100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</a:t>
            </a:r>
          </a:p>
        </p:txBody>
      </p:sp>
      <p:sp>
        <p:nvSpPr>
          <p:cNvPr id="172" name="10">
            <a:hlinkClick r:id="" action="ppaction://hlinkshowjump?jump=nextslide"/>
          </p:cNvPr>
          <p:cNvSpPr txBox="1"/>
          <p:nvPr/>
        </p:nvSpPr>
        <p:spPr>
          <a:xfrm rot="21569786">
            <a:off x="1054100" y="63118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4A4C0"/>
                </a:solidFill>
              </a:defRPr>
            </a:lvl1pPr>
          </a:lstStyle>
          <a:p>
            <a:r>
              <a:t>10</a:t>
            </a:r>
          </a:p>
        </p:txBody>
      </p:sp>
      <p:pic>
        <p:nvPicPr>
          <p:cNvPr id="173" name="jeih-1.mov" descr="jeih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6350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18">
            <a:hlinkClick r:id="" action="ppaction://hlinkshowjump?jump=lastslide"/>
          </p:cNvPr>
          <p:cNvSpPr txBox="1"/>
          <p:nvPr/>
        </p:nvSpPr>
        <p:spPr>
          <a:xfrm rot="21569786">
            <a:off x="1155700" y="30225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DD8C"/>
                </a:solidFill>
              </a:defRPr>
            </a:lvl1pPr>
          </a:lstStyle>
          <a:p>
            <a:r>
              <a:t>18</a:t>
            </a:r>
          </a:p>
        </p:txBody>
      </p:sp>
      <p:sp>
        <p:nvSpPr>
          <p:cNvPr id="175" name="15">
            <a:hlinkClick r:id="" action="ppaction://hlinkshowjump?jump=lastslide"/>
          </p:cNvPr>
          <p:cNvSpPr txBox="1"/>
          <p:nvPr/>
        </p:nvSpPr>
        <p:spPr>
          <a:xfrm rot="21569786">
            <a:off x="6781800" y="63118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78" name="1">
            <a:hlinkClick r:id="" action="ppaction://hlinkshowjump?jump=lastslide"/>
          </p:cNvPr>
          <p:cNvSpPr txBox="1"/>
          <p:nvPr/>
        </p:nvSpPr>
        <p:spPr>
          <a:xfrm>
            <a:off x="1054100" y="2273230"/>
            <a:ext cx="3594100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</a:t>
            </a:r>
          </a:p>
        </p:txBody>
      </p:sp>
      <p:sp>
        <p:nvSpPr>
          <p:cNvPr id="179" name="10">
            <a:hlinkClick r:id="" action="ppaction://hlinkshowjump?jump=lastslide"/>
          </p:cNvPr>
          <p:cNvSpPr txBox="1"/>
          <p:nvPr/>
        </p:nvSpPr>
        <p:spPr>
          <a:xfrm rot="21569786">
            <a:off x="1054100" y="60705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4A4C0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180" name="15">
            <a:hlinkClick r:id="" action="ppaction://hlinkshowjump?jump=nextslide"/>
          </p:cNvPr>
          <p:cNvSpPr txBox="1"/>
          <p:nvPr/>
        </p:nvSpPr>
        <p:spPr>
          <a:xfrm rot="21569786">
            <a:off x="6731000" y="61721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53D5FD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181" name="13">
            <a:hlinkClick r:id="" action="ppaction://hlinkshowjump?jump=lastslide"/>
          </p:cNvPr>
          <p:cNvSpPr txBox="1"/>
          <p:nvPr/>
        </p:nvSpPr>
        <p:spPr>
          <a:xfrm rot="21569786">
            <a:off x="6477000" y="21081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E63B7A"/>
                </a:solidFill>
              </a:defRPr>
            </a:lvl1pPr>
          </a:lstStyle>
          <a:p>
            <a:r>
              <a:t>13</a:t>
            </a:r>
          </a:p>
        </p:txBody>
      </p:sp>
      <p:pic>
        <p:nvPicPr>
          <p:cNvPr id="182" name="queig jeig1.mov" descr="queig jeig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787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questionmark.png" descr="questionmar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3200"/>
            <a:ext cx="1549400" cy="1549400"/>
          </a:xfrm>
          <a:prstGeom prst="rect">
            <a:avLst/>
          </a:prstGeom>
          <a:ln w="88900">
            <a:miter lim="400000"/>
          </a:ln>
        </p:spPr>
      </p:pic>
      <p:sp>
        <p:nvSpPr>
          <p:cNvPr id="185" name="1">
            <a:hlinkClick r:id="" action="ppaction://hlinkshowjump?jump=lastslide"/>
          </p:cNvPr>
          <p:cNvSpPr txBox="1"/>
          <p:nvPr/>
        </p:nvSpPr>
        <p:spPr>
          <a:xfrm>
            <a:off x="7569200" y="2438330"/>
            <a:ext cx="3594100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r>
              <a:t>1</a:t>
            </a:r>
          </a:p>
        </p:txBody>
      </p:sp>
      <p:sp>
        <p:nvSpPr>
          <p:cNvPr id="186" name="9">
            <a:hlinkClick r:id="" action="ppaction://hlinkshowjump?jump=nextslide"/>
          </p:cNvPr>
          <p:cNvSpPr txBox="1"/>
          <p:nvPr/>
        </p:nvSpPr>
        <p:spPr>
          <a:xfrm rot="21569786">
            <a:off x="1054100" y="2705030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B18CFE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187" name="10">
            <a:hlinkClick r:id="" action="ppaction://hlinkshowjump?jump=lastslide"/>
          </p:cNvPr>
          <p:cNvSpPr txBox="1"/>
          <p:nvPr/>
        </p:nvSpPr>
        <p:spPr>
          <a:xfrm rot="21569786">
            <a:off x="1054100" y="6311830"/>
            <a:ext cx="3594101" cy="250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4A4C0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188" name="5">
            <a:hlinkClick r:id="" action="ppaction://hlinkshowjump?jump=lastslide"/>
          </p:cNvPr>
          <p:cNvSpPr txBox="1"/>
          <p:nvPr/>
        </p:nvSpPr>
        <p:spPr>
          <a:xfrm rot="21569786">
            <a:off x="7264400" y="6311829"/>
            <a:ext cx="3594101" cy="250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74A7FE"/>
                </a:solidFill>
              </a:defRPr>
            </a:lvl1pPr>
          </a:lstStyle>
          <a:p>
            <a:r>
              <a:t>5</a:t>
            </a:r>
          </a:p>
        </p:txBody>
      </p:sp>
      <p:pic>
        <p:nvPicPr>
          <p:cNvPr id="189" name="nuy-1.mov" descr="nuy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69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Macintosh PowerPoint</Application>
  <PresentationFormat>Custom</PresentationFormat>
  <Paragraphs>102</Paragraphs>
  <Slides>19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Chalkboard</vt:lpstr>
      <vt:lpstr>Gill Sans</vt:lpstr>
      <vt:lpstr>Lucida Grande</vt:lpstr>
      <vt:lpstr>Wingdings</vt:lpstr>
      <vt:lpstr>Chalkboard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2020-05-18T09:14:42Z</dcterms:modified>
</cp:coreProperties>
</file>