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p3"/><Relationship Id="rId7" Type="http://schemas.openxmlformats.org/officeDocument/2006/relationships/image" Target="../media/image9.png"/><Relationship Id="rId2" Type="http://schemas.microsoft.com/office/2007/relationships/media" Target="../media/media20.mp3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igginyn…"/>
          <p:cNvSpPr txBox="1"/>
          <p:nvPr/>
        </p:nvSpPr>
        <p:spPr>
          <a:xfrm>
            <a:off x="4941075" y="3465969"/>
            <a:ext cx="312265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GB" dirty="0"/>
              <a:t>B</a:t>
            </a:r>
            <a:r>
              <a:rPr dirty="0" err="1"/>
              <a:t>igginyn</a:t>
            </a:r>
            <a:endParaRPr dirty="0"/>
          </a:p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(</a:t>
            </a:r>
            <a:r>
              <a:rPr lang="en-GB" dirty="0"/>
              <a:t>P</a:t>
            </a:r>
            <a:r>
              <a:rPr dirty="0" err="1"/>
              <a:t>ets</a:t>
            </a:r>
            <a:r>
              <a:rPr dirty="0"/>
              <a:t>)</a:t>
            </a:r>
          </a:p>
        </p:txBody>
      </p:sp>
      <p:pic>
        <p:nvPicPr>
          <p:cNvPr id="138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2406796" y="647336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9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0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455789" y="38457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1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8432800" y="51364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2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1993288" y="62483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3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5473700" y="57919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4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intro to pets.mp3" descr="intro to pets.mp3">
            <a:hlinkClick r:id="" action="ppaction://media"/>
            <a:extLst>
              <a:ext uri="{FF2B5EF4-FFF2-40B4-BE49-F238E27FC236}">
                <a16:creationId xmlns:a16="http://schemas.microsoft.com/office/drawing/2014/main" id="{79B08F5B-7A04-4640-855C-9BB73E7B9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9293" y="84613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1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" objId="3"/>
        <p14:stopEvt time="1979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eeast"/>
          <p:cNvSpPr txBox="1"/>
          <p:nvPr/>
        </p:nvSpPr>
        <p:spPr>
          <a:xfrm>
            <a:off x="4057965" y="1459538"/>
            <a:ext cx="523889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eeast</a:t>
            </a:r>
          </a:p>
        </p:txBody>
      </p:sp>
      <p:pic>
        <p:nvPicPr>
          <p:cNvPr id="195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4"/>
          <a:srcRect t="743" r="168" b="257"/>
          <a:stretch>
            <a:fillRect/>
          </a:stretch>
        </p:blipFill>
        <p:spPr>
          <a:xfrm>
            <a:off x="5029200" y="33457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(fish)"/>
          <p:cNvSpPr txBox="1"/>
          <p:nvPr/>
        </p:nvSpPr>
        <p:spPr>
          <a:xfrm>
            <a:off x="4048989" y="6538805"/>
            <a:ext cx="5256844" cy="113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(fish)</a:t>
            </a:r>
          </a:p>
        </p:txBody>
      </p:sp>
      <p:pic>
        <p:nvPicPr>
          <p:cNvPr id="2" name="eeast.mp3" descr="eeast.mp3">
            <a:hlinkClick r:id="" action="ppaction://media"/>
            <a:extLst>
              <a:ext uri="{FF2B5EF4-FFF2-40B4-BE49-F238E27FC236}">
                <a16:creationId xmlns:a16="http://schemas.microsoft.com/office/drawing/2014/main" id="{2791449A-31DA-494C-AA9A-3639AB59D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05313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3226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199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3110471" y="8379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455789" y="38457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9652000" y="49459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2463188" y="61340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6159500" y="53728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235C1A7F-FD30-D940-8EAE-D3724CBB8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23" y="84613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3226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a eeast aym."/>
          <p:cNvSpPr txBox="1"/>
          <p:nvPr/>
        </p:nvSpPr>
        <p:spPr>
          <a:xfrm>
            <a:off x="4055481" y="2107238"/>
            <a:ext cx="523898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eeast</a:t>
            </a:r>
            <a:r>
              <a:t> aym.</a:t>
            </a:r>
          </a:p>
        </p:txBody>
      </p:sp>
      <p:pic>
        <p:nvPicPr>
          <p:cNvPr id="209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4"/>
          <a:srcRect t="743" r="168" b="257"/>
          <a:stretch>
            <a:fillRect/>
          </a:stretch>
        </p:blipFill>
        <p:spPr>
          <a:xfrm>
            <a:off x="5029200" y="38791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ta eeast aym.mp3" descr="ta eeast aym.mp3">
            <a:hlinkClick r:id="" action="ppaction://media"/>
            <a:extLst>
              <a:ext uri="{FF2B5EF4-FFF2-40B4-BE49-F238E27FC236}">
                <a16:creationId xmlns:a16="http://schemas.microsoft.com/office/drawing/2014/main" id="{F980AC82-326D-3748-872E-F9088C580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" y="70612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3222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ha nel eeast aym."/>
          <p:cNvSpPr txBox="1"/>
          <p:nvPr/>
        </p:nvSpPr>
        <p:spPr>
          <a:xfrm>
            <a:off x="3083264" y="1532235"/>
            <a:ext cx="7183415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Cha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eeast</a:t>
            </a:r>
            <a:r>
              <a:rPr dirty="0"/>
              <a:t> </a:t>
            </a:r>
            <a:r>
              <a:rPr dirty="0" err="1"/>
              <a:t>aym</a:t>
            </a:r>
            <a:r>
              <a:rPr dirty="0"/>
              <a:t>.</a:t>
            </a:r>
          </a:p>
        </p:txBody>
      </p:sp>
      <p:pic>
        <p:nvPicPr>
          <p:cNvPr id="212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4"/>
          <a:srcRect t="743" r="168" b="257"/>
          <a:stretch>
            <a:fillRect/>
          </a:stretch>
        </p:blipFill>
        <p:spPr>
          <a:xfrm>
            <a:off x="5029200" y="38791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cha nel eeast aym.mp3" descr="cha nel eeast aym.mp3">
            <a:hlinkClick r:id="" action="ppaction://media"/>
            <a:extLst>
              <a:ext uri="{FF2B5EF4-FFF2-40B4-BE49-F238E27FC236}">
                <a16:creationId xmlns:a16="http://schemas.microsoft.com/office/drawing/2014/main" id="{7B24ED03-62C2-AE45-AD1D-8388A5D84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8128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11619F-3F29-2B4A-B843-98DE365CD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597" y="2948517"/>
            <a:ext cx="4730750" cy="4706736"/>
          </a:xfrm>
          <a:prstGeom prst="rect">
            <a:avLst/>
          </a:prstGeom>
        </p:spPr>
      </p:pic>
    </p:spTree>
  </p:cSld>
  <p:clrMapOvr>
    <a:masterClrMapping/>
  </p:clrMapOvr>
  <p:transition spd="med" advTm="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3230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nning"/>
          <p:cNvSpPr txBox="1"/>
          <p:nvPr/>
        </p:nvSpPr>
        <p:spPr>
          <a:xfrm>
            <a:off x="4423902" y="1738938"/>
            <a:ext cx="3489600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>
                <a:solidFill>
                  <a:srgbClr val="FF2600"/>
                </a:solidFill>
              </a:rPr>
              <a:t>conning</a:t>
            </a:r>
            <a:r>
              <a:t> </a:t>
            </a:r>
          </a:p>
        </p:txBody>
      </p:sp>
      <p:pic>
        <p:nvPicPr>
          <p:cNvPr id="215" name="cartoon_rabbit_st5.png" descr="cartoon_rabbit_st5.png"/>
          <p:cNvPicPr>
            <a:picLocks noChangeAspect="1"/>
          </p:cNvPicPr>
          <p:nvPr/>
        </p:nvPicPr>
        <p:blipFill>
          <a:blip r:embed="rId4"/>
          <a:srcRect l="13814" t="4383" r="12094" b="4073"/>
          <a:stretch>
            <a:fillRect/>
          </a:stretch>
        </p:blipFill>
        <p:spPr>
          <a:xfrm>
            <a:off x="5227689" y="34012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6" name="(rabbit)"/>
          <p:cNvSpPr txBox="1"/>
          <p:nvPr/>
        </p:nvSpPr>
        <p:spPr>
          <a:xfrm>
            <a:off x="3422679" y="6380788"/>
            <a:ext cx="6159442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(rabbit)</a:t>
            </a:r>
          </a:p>
        </p:txBody>
      </p:sp>
      <p:pic>
        <p:nvPicPr>
          <p:cNvPr id="2" name="conning.mp3" descr="conning.mp3">
            <a:hlinkClick r:id="" action="ppaction://media"/>
            <a:extLst>
              <a:ext uri="{FF2B5EF4-FFF2-40B4-BE49-F238E27FC236}">
                <a16:creationId xmlns:a16="http://schemas.microsoft.com/office/drawing/2014/main" id="{7A01B0AB-57EC-1245-9E7B-9BCE8118C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0640" y="86517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2"/>
        <p14:stopEvt time="3222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219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3110471" y="8379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04425" y="22987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1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455789" y="38457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2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8585200" y="59111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1447188" y="68579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4673600" y="52712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09F02DC9-730B-514C-923A-1B0D319EE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0788" y="62992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2"/>
        <p14:stopEvt time="3216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a conning aym."/>
          <p:cNvSpPr txBox="1"/>
          <p:nvPr/>
        </p:nvSpPr>
        <p:spPr>
          <a:xfrm>
            <a:off x="3623625" y="1523038"/>
            <a:ext cx="5950295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conning</a:t>
            </a:r>
            <a:r>
              <a:t> aym.</a:t>
            </a:r>
          </a:p>
        </p:txBody>
      </p:sp>
      <p:pic>
        <p:nvPicPr>
          <p:cNvPr id="229" name="cartoon_rabbit_st5.png" descr="cartoon_rabbit_st5.png"/>
          <p:cNvPicPr>
            <a:picLocks noChangeAspect="1"/>
          </p:cNvPicPr>
          <p:nvPr/>
        </p:nvPicPr>
        <p:blipFill>
          <a:blip r:embed="rId4"/>
          <a:srcRect l="13814" t="4383" r="12094" b="4073"/>
          <a:stretch>
            <a:fillRect/>
          </a:stretch>
        </p:blipFill>
        <p:spPr>
          <a:xfrm>
            <a:off x="5214989" y="37949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ta conning aym.mp3" descr="ta conning aym.mp3">
            <a:hlinkClick r:id="" action="ppaction://media"/>
            <a:extLst>
              <a:ext uri="{FF2B5EF4-FFF2-40B4-BE49-F238E27FC236}">
                <a16:creationId xmlns:a16="http://schemas.microsoft.com/office/drawing/2014/main" id="{B4321724-D427-9644-A5E3-F9813C886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87376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2"/>
        <p14:stopEvt time="3249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ha nel conning aym."/>
          <p:cNvSpPr txBox="1"/>
          <p:nvPr/>
        </p:nvSpPr>
        <p:spPr>
          <a:xfrm>
            <a:off x="2651408" y="1523038"/>
            <a:ext cx="7894728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Cha nel </a:t>
            </a:r>
            <a:r>
              <a:rPr>
                <a:solidFill>
                  <a:srgbClr val="FF2600"/>
                </a:solidFill>
              </a:rPr>
              <a:t>conning</a:t>
            </a:r>
            <a:r>
              <a:t> aym.</a:t>
            </a:r>
          </a:p>
        </p:txBody>
      </p:sp>
      <p:pic>
        <p:nvPicPr>
          <p:cNvPr id="232" name="cartoon_rabbit_st5.png" descr="cartoon_rabbit_st5.png"/>
          <p:cNvPicPr>
            <a:picLocks noChangeAspect="1"/>
          </p:cNvPicPr>
          <p:nvPr/>
        </p:nvPicPr>
        <p:blipFill>
          <a:blip r:embed="rId4"/>
          <a:srcRect l="13814" t="4383" r="12094" b="4073"/>
          <a:stretch>
            <a:fillRect/>
          </a:stretch>
        </p:blipFill>
        <p:spPr>
          <a:xfrm>
            <a:off x="5214989" y="37949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93D4C-B0AA-BC4E-AEB3-A1041DB1D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572" y="2743735"/>
            <a:ext cx="4730750" cy="4706736"/>
          </a:xfrm>
          <a:prstGeom prst="rect">
            <a:avLst/>
          </a:prstGeom>
        </p:spPr>
      </p:pic>
      <p:pic>
        <p:nvPicPr>
          <p:cNvPr id="2" name="cha nel conning aym.mp3" descr="cha nel conning aym.mp3">
            <a:hlinkClick r:id="" action="ppaction://media"/>
            <a:extLst>
              <a:ext uri="{FF2B5EF4-FFF2-40B4-BE49-F238E27FC236}">
                <a16:creationId xmlns:a16="http://schemas.microsoft.com/office/drawing/2014/main" id="{26026B6C-DDCF-B642-AD65-60EFE2A34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040" y="64927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3717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uc rangagh"/>
          <p:cNvSpPr txBox="1"/>
          <p:nvPr/>
        </p:nvSpPr>
        <p:spPr>
          <a:xfrm>
            <a:off x="2544322" y="1497638"/>
            <a:ext cx="7916156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muc rangagh</a:t>
            </a:r>
          </a:p>
        </p:txBody>
      </p:sp>
      <p:pic>
        <p:nvPicPr>
          <p:cNvPr id="235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4"/>
          <a:srcRect l="47" t="19833" r="2250" b="19405"/>
          <a:stretch>
            <a:fillRect/>
          </a:stretch>
        </p:blipFill>
        <p:spPr>
          <a:xfrm>
            <a:off x="5106621" y="3309937"/>
            <a:ext cx="2791836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6" name="(guinea pig)"/>
          <p:cNvSpPr txBox="1"/>
          <p:nvPr/>
        </p:nvSpPr>
        <p:spPr>
          <a:xfrm>
            <a:off x="2611700" y="5872788"/>
            <a:ext cx="7781400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(guinea pig)</a:t>
            </a:r>
          </a:p>
        </p:txBody>
      </p:sp>
      <p:pic>
        <p:nvPicPr>
          <p:cNvPr id="2" name="muc rangagh.mp3" descr="muc rangagh.mp3">
            <a:hlinkClick r:id="" action="ppaction://media"/>
            <a:extLst>
              <a:ext uri="{FF2B5EF4-FFF2-40B4-BE49-F238E27FC236}">
                <a16:creationId xmlns:a16="http://schemas.microsoft.com/office/drawing/2014/main" id="{6F0FECFD-FD50-B04D-9462-CEB9372A6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1522" y="109123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2"/>
        <p14:stopEvt time="3229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239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2769508" y="781959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455789" y="38457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9652000" y="49459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3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2437788" y="61848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4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6489700" y="59697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5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E27511B9-F118-D346-8D94-268FB4FA5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823" y="78195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272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oddey"/>
          <p:cNvSpPr txBox="1"/>
          <p:nvPr/>
        </p:nvSpPr>
        <p:spPr>
          <a:xfrm>
            <a:off x="3681009" y="5307638"/>
            <a:ext cx="5987927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moddey</a:t>
            </a:r>
          </a:p>
        </p:txBody>
      </p:sp>
      <p:pic>
        <p:nvPicPr>
          <p:cNvPr id="148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4939270" y="19301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9" name="dog"/>
          <p:cNvSpPr txBox="1"/>
          <p:nvPr/>
        </p:nvSpPr>
        <p:spPr>
          <a:xfrm>
            <a:off x="5768127" y="6730038"/>
            <a:ext cx="1813691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dog</a:t>
            </a:r>
          </a:p>
        </p:txBody>
      </p:sp>
      <p:pic>
        <p:nvPicPr>
          <p:cNvPr id="2" name="moddey.mp3" descr="moddey.mp3">
            <a:hlinkClick r:id="" action="ppaction://media"/>
            <a:extLst>
              <a:ext uri="{FF2B5EF4-FFF2-40B4-BE49-F238E27FC236}">
                <a16:creationId xmlns:a16="http://schemas.microsoft.com/office/drawing/2014/main" id="{3591594F-75AF-2844-A1BB-AB36D0C85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9280" y="111738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  <p14:stopEvt time="3217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a muc rangagh aym."/>
          <p:cNvSpPr txBox="1"/>
          <p:nvPr/>
        </p:nvSpPr>
        <p:spPr>
          <a:xfrm>
            <a:off x="2678731" y="1662738"/>
            <a:ext cx="791628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muc rangagh</a:t>
            </a:r>
            <a:r>
              <a:t> aym.</a:t>
            </a:r>
          </a:p>
        </p:txBody>
      </p:sp>
      <p:pic>
        <p:nvPicPr>
          <p:cNvPr id="249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4"/>
          <a:srcRect l="47" t="19833" r="2250" b="19405"/>
          <a:stretch>
            <a:fillRect/>
          </a:stretch>
        </p:blipFill>
        <p:spPr>
          <a:xfrm>
            <a:off x="5106621" y="3703637"/>
            <a:ext cx="2791836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ta muc rangagh aym.mp3" descr="ta muc rangagh aym.mp3">
            <a:hlinkClick r:id="" action="ppaction://media"/>
            <a:extLst>
              <a:ext uri="{FF2B5EF4-FFF2-40B4-BE49-F238E27FC236}">
                <a16:creationId xmlns:a16="http://schemas.microsoft.com/office/drawing/2014/main" id="{B97C7A95-5F3D-B847-B1C7-51F68DAFA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" y="53848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4696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ha nel muc rangagh aym."/>
          <p:cNvSpPr txBox="1"/>
          <p:nvPr/>
        </p:nvSpPr>
        <p:spPr>
          <a:xfrm>
            <a:off x="1706514" y="1662738"/>
            <a:ext cx="9860716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Cha nel </a:t>
            </a:r>
            <a:r>
              <a:rPr>
                <a:solidFill>
                  <a:srgbClr val="FF2600"/>
                </a:solidFill>
              </a:rPr>
              <a:t>muc rangagh</a:t>
            </a:r>
            <a:r>
              <a:t> aym.</a:t>
            </a:r>
          </a:p>
        </p:txBody>
      </p:sp>
      <p:pic>
        <p:nvPicPr>
          <p:cNvPr id="252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4"/>
          <a:srcRect l="47" t="19833" r="2250" b="19405"/>
          <a:stretch>
            <a:fillRect/>
          </a:stretch>
        </p:blipFill>
        <p:spPr>
          <a:xfrm>
            <a:off x="5240954" y="4435157"/>
            <a:ext cx="2791836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14E9E-CBDF-BA40-A917-9E26BA8C4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025" y="3111280"/>
            <a:ext cx="4730750" cy="4706736"/>
          </a:xfrm>
          <a:prstGeom prst="rect">
            <a:avLst/>
          </a:prstGeom>
        </p:spPr>
      </p:pic>
      <p:pic>
        <p:nvPicPr>
          <p:cNvPr id="2" name="cha nel muc rangagh aym.mp3" descr="cha nel muc rangagh aym.mp3">
            <a:hlinkClick r:id="" action="ppaction://media"/>
            <a:extLst>
              <a:ext uri="{FF2B5EF4-FFF2-40B4-BE49-F238E27FC236}">
                <a16:creationId xmlns:a16="http://schemas.microsoft.com/office/drawing/2014/main" id="{B4C1ABD6-326D-B444-AF55-7D144D63E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714" y="70612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  <p14:stopEvt time="3231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cartoon-horse-md.png" descr="cartoon-horse-md.png"/>
          <p:cNvPicPr>
            <a:picLocks noChangeAspect="1"/>
          </p:cNvPicPr>
          <p:nvPr/>
        </p:nvPicPr>
        <p:blipFill>
          <a:blip r:embed="rId4"/>
          <a:srcRect t="34" r="268"/>
          <a:stretch>
            <a:fillRect/>
          </a:stretch>
        </p:blipFill>
        <p:spPr>
          <a:xfrm>
            <a:off x="4635500" y="1851803"/>
            <a:ext cx="3733800" cy="3469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7" y="0"/>
                </a:moveTo>
                <a:lnTo>
                  <a:pt x="5205" y="225"/>
                </a:lnTo>
                <a:cubicBezTo>
                  <a:pt x="4779" y="636"/>
                  <a:pt x="4423" y="1300"/>
                  <a:pt x="4371" y="1781"/>
                </a:cubicBezTo>
                <a:cubicBezTo>
                  <a:pt x="4324" y="2225"/>
                  <a:pt x="4307" y="2247"/>
                  <a:pt x="3999" y="2278"/>
                </a:cubicBezTo>
                <a:cubicBezTo>
                  <a:pt x="3643" y="2315"/>
                  <a:pt x="3180" y="2624"/>
                  <a:pt x="3187" y="2819"/>
                </a:cubicBezTo>
                <a:cubicBezTo>
                  <a:pt x="3201" y="3222"/>
                  <a:pt x="3133" y="3311"/>
                  <a:pt x="2636" y="3548"/>
                </a:cubicBezTo>
                <a:cubicBezTo>
                  <a:pt x="2346" y="3686"/>
                  <a:pt x="2032" y="3772"/>
                  <a:pt x="1942" y="3741"/>
                </a:cubicBezTo>
                <a:cubicBezTo>
                  <a:pt x="1841" y="3706"/>
                  <a:pt x="1700" y="3779"/>
                  <a:pt x="1566" y="3929"/>
                </a:cubicBezTo>
                <a:cubicBezTo>
                  <a:pt x="1447" y="4062"/>
                  <a:pt x="1233" y="4200"/>
                  <a:pt x="1093" y="4235"/>
                </a:cubicBezTo>
                <a:cubicBezTo>
                  <a:pt x="953" y="4270"/>
                  <a:pt x="846" y="4333"/>
                  <a:pt x="859" y="4376"/>
                </a:cubicBezTo>
                <a:cubicBezTo>
                  <a:pt x="871" y="4418"/>
                  <a:pt x="684" y="4704"/>
                  <a:pt x="441" y="5011"/>
                </a:cubicBezTo>
                <a:lnTo>
                  <a:pt x="0" y="5567"/>
                </a:lnTo>
                <a:lnTo>
                  <a:pt x="0" y="6007"/>
                </a:lnTo>
                <a:lnTo>
                  <a:pt x="282" y="6451"/>
                </a:lnTo>
                <a:cubicBezTo>
                  <a:pt x="618" y="6976"/>
                  <a:pt x="834" y="7118"/>
                  <a:pt x="1235" y="7076"/>
                </a:cubicBezTo>
                <a:cubicBezTo>
                  <a:pt x="1519" y="7047"/>
                  <a:pt x="1534" y="7061"/>
                  <a:pt x="1534" y="7395"/>
                </a:cubicBezTo>
                <a:cubicBezTo>
                  <a:pt x="1534" y="7717"/>
                  <a:pt x="1561" y="7747"/>
                  <a:pt x="1837" y="7776"/>
                </a:cubicBezTo>
                <a:cubicBezTo>
                  <a:pt x="2051" y="7798"/>
                  <a:pt x="2229" y="7731"/>
                  <a:pt x="2464" y="7539"/>
                </a:cubicBezTo>
                <a:cubicBezTo>
                  <a:pt x="2678" y="7362"/>
                  <a:pt x="2940" y="7254"/>
                  <a:pt x="3217" y="7230"/>
                </a:cubicBezTo>
                <a:cubicBezTo>
                  <a:pt x="3450" y="7209"/>
                  <a:pt x="3761" y="7123"/>
                  <a:pt x="3908" y="7042"/>
                </a:cubicBezTo>
                <a:cubicBezTo>
                  <a:pt x="4054" y="6960"/>
                  <a:pt x="4242" y="6896"/>
                  <a:pt x="4323" y="6896"/>
                </a:cubicBezTo>
                <a:cubicBezTo>
                  <a:pt x="4569" y="6896"/>
                  <a:pt x="5188" y="7709"/>
                  <a:pt x="5389" y="8295"/>
                </a:cubicBezTo>
                <a:cubicBezTo>
                  <a:pt x="5644" y="9042"/>
                  <a:pt x="5685" y="11318"/>
                  <a:pt x="5453" y="11984"/>
                </a:cubicBezTo>
                <a:cubicBezTo>
                  <a:pt x="5244" y="12582"/>
                  <a:pt x="5258" y="12922"/>
                  <a:pt x="5524" y="13486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8" y="14650"/>
                  <a:pt x="5160" y="15006"/>
                  <a:pt x="5104" y="15198"/>
                </a:cubicBezTo>
                <a:cubicBezTo>
                  <a:pt x="5048" y="15391"/>
                  <a:pt x="4881" y="15873"/>
                  <a:pt x="4732" y="16268"/>
                </a:cubicBezTo>
                <a:cubicBezTo>
                  <a:pt x="4304" y="17404"/>
                  <a:pt x="4327" y="17486"/>
                  <a:pt x="5287" y="18489"/>
                </a:cubicBezTo>
                <a:cubicBezTo>
                  <a:pt x="5741" y="18962"/>
                  <a:pt x="6200" y="19514"/>
                  <a:pt x="6311" y="19717"/>
                </a:cubicBezTo>
                <a:cubicBezTo>
                  <a:pt x="6598" y="20239"/>
                  <a:pt x="7030" y="20492"/>
                  <a:pt x="7751" y="20565"/>
                </a:cubicBezTo>
                <a:cubicBezTo>
                  <a:pt x="8221" y="20612"/>
                  <a:pt x="8407" y="20593"/>
                  <a:pt x="8580" y="20471"/>
                </a:cubicBezTo>
                <a:cubicBezTo>
                  <a:pt x="8794" y="20320"/>
                  <a:pt x="8818" y="20327"/>
                  <a:pt x="9115" y="20656"/>
                </a:cubicBezTo>
                <a:cubicBezTo>
                  <a:pt x="9285" y="20845"/>
                  <a:pt x="9467" y="21000"/>
                  <a:pt x="9521" y="21002"/>
                </a:cubicBezTo>
                <a:cubicBezTo>
                  <a:pt x="9575" y="21004"/>
                  <a:pt x="9767" y="21141"/>
                  <a:pt x="9944" y="21304"/>
                </a:cubicBezTo>
                <a:lnTo>
                  <a:pt x="10265" y="21600"/>
                </a:lnTo>
                <a:lnTo>
                  <a:pt x="12063" y="21600"/>
                </a:lnTo>
                <a:lnTo>
                  <a:pt x="12210" y="21360"/>
                </a:lnTo>
                <a:cubicBezTo>
                  <a:pt x="12291" y="21228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5" y="19994"/>
                </a:cubicBezTo>
                <a:cubicBezTo>
                  <a:pt x="14578" y="20052"/>
                  <a:pt x="14686" y="20100"/>
                  <a:pt x="14786" y="20100"/>
                </a:cubicBezTo>
                <a:cubicBezTo>
                  <a:pt x="14914" y="20100"/>
                  <a:pt x="14965" y="20032"/>
                  <a:pt x="14965" y="19863"/>
                </a:cubicBezTo>
                <a:cubicBezTo>
                  <a:pt x="14965" y="19648"/>
                  <a:pt x="15241" y="19257"/>
                  <a:pt x="15247" y="19463"/>
                </a:cubicBezTo>
                <a:cubicBezTo>
                  <a:pt x="15249" y="19511"/>
                  <a:pt x="15293" y="19469"/>
                  <a:pt x="15346" y="19371"/>
                </a:cubicBezTo>
                <a:cubicBezTo>
                  <a:pt x="15399" y="19274"/>
                  <a:pt x="15413" y="19105"/>
                  <a:pt x="15380" y="18993"/>
                </a:cubicBezTo>
                <a:cubicBezTo>
                  <a:pt x="15347" y="18882"/>
                  <a:pt x="15371" y="18727"/>
                  <a:pt x="15431" y="18650"/>
                </a:cubicBezTo>
                <a:cubicBezTo>
                  <a:pt x="15490" y="18573"/>
                  <a:pt x="15549" y="18406"/>
                  <a:pt x="15564" y="18279"/>
                </a:cubicBezTo>
                <a:cubicBezTo>
                  <a:pt x="15595" y="18007"/>
                  <a:pt x="16866" y="16594"/>
                  <a:pt x="17830" y="15756"/>
                </a:cubicBezTo>
                <a:cubicBezTo>
                  <a:pt x="18396" y="15265"/>
                  <a:pt x="18503" y="15123"/>
                  <a:pt x="18480" y="14907"/>
                </a:cubicBezTo>
                <a:cubicBezTo>
                  <a:pt x="18459" y="14714"/>
                  <a:pt x="18349" y="14597"/>
                  <a:pt x="18055" y="14447"/>
                </a:cubicBezTo>
                <a:cubicBezTo>
                  <a:pt x="17670" y="14250"/>
                  <a:pt x="17414" y="13962"/>
                  <a:pt x="17424" y="13735"/>
                </a:cubicBezTo>
                <a:cubicBezTo>
                  <a:pt x="17426" y="13673"/>
                  <a:pt x="17537" y="13444"/>
                  <a:pt x="17669" y="13226"/>
                </a:cubicBezTo>
                <a:cubicBezTo>
                  <a:pt x="17863" y="12908"/>
                  <a:pt x="17914" y="12694"/>
                  <a:pt x="17927" y="12137"/>
                </a:cubicBezTo>
                <a:cubicBezTo>
                  <a:pt x="17935" y="11756"/>
                  <a:pt x="17902" y="11274"/>
                  <a:pt x="17855" y="11064"/>
                </a:cubicBezTo>
                <a:cubicBezTo>
                  <a:pt x="17739" y="10545"/>
                  <a:pt x="17887" y="10505"/>
                  <a:pt x="18668" y="10835"/>
                </a:cubicBezTo>
                <a:cubicBezTo>
                  <a:pt x="19302" y="11102"/>
                  <a:pt x="19911" y="11182"/>
                  <a:pt x="19869" y="10993"/>
                </a:cubicBezTo>
                <a:cubicBezTo>
                  <a:pt x="19856" y="10935"/>
                  <a:pt x="20114" y="10744"/>
                  <a:pt x="20441" y="10568"/>
                </a:cubicBezTo>
                <a:cubicBezTo>
                  <a:pt x="20768" y="10391"/>
                  <a:pt x="21097" y="10142"/>
                  <a:pt x="21173" y="10017"/>
                </a:cubicBezTo>
                <a:cubicBezTo>
                  <a:pt x="21296" y="9814"/>
                  <a:pt x="21298" y="9799"/>
                  <a:pt x="21171" y="9851"/>
                </a:cubicBezTo>
                <a:cubicBezTo>
                  <a:pt x="20924" y="9953"/>
                  <a:pt x="20911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5"/>
                </a:cubicBezTo>
                <a:lnTo>
                  <a:pt x="21600" y="7795"/>
                </a:lnTo>
                <a:cubicBezTo>
                  <a:pt x="21592" y="7548"/>
                  <a:pt x="21586" y="6929"/>
                  <a:pt x="21577" y="6936"/>
                </a:cubicBezTo>
                <a:cubicBezTo>
                  <a:pt x="21533" y="6965"/>
                  <a:pt x="21469" y="7130"/>
                  <a:pt x="21437" y="7301"/>
                </a:cubicBezTo>
                <a:cubicBezTo>
                  <a:pt x="21405" y="7472"/>
                  <a:pt x="21291" y="7749"/>
                  <a:pt x="21180" y="7917"/>
                </a:cubicBezTo>
                <a:cubicBezTo>
                  <a:pt x="20996" y="8194"/>
                  <a:pt x="20968" y="8207"/>
                  <a:pt x="20863" y="8052"/>
                </a:cubicBezTo>
                <a:cubicBezTo>
                  <a:pt x="20799" y="7959"/>
                  <a:pt x="20711" y="7886"/>
                  <a:pt x="20670" y="7889"/>
                </a:cubicBezTo>
                <a:cubicBezTo>
                  <a:pt x="20630" y="7893"/>
                  <a:pt x="20609" y="7479"/>
                  <a:pt x="20624" y="6970"/>
                </a:cubicBezTo>
                <a:cubicBezTo>
                  <a:pt x="20654" y="5964"/>
                  <a:pt x="20587" y="5882"/>
                  <a:pt x="20415" y="6713"/>
                </a:cubicBezTo>
                <a:cubicBezTo>
                  <a:pt x="20355" y="7006"/>
                  <a:pt x="20265" y="7228"/>
                  <a:pt x="20216" y="7210"/>
                </a:cubicBezTo>
                <a:cubicBezTo>
                  <a:pt x="20166" y="7191"/>
                  <a:pt x="20079" y="6957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1" y="7269"/>
                  <a:pt x="19348" y="7158"/>
                </a:cubicBezTo>
                <a:cubicBezTo>
                  <a:pt x="19206" y="7020"/>
                  <a:pt x="19194" y="7067"/>
                  <a:pt x="19169" y="7726"/>
                </a:cubicBezTo>
                <a:cubicBezTo>
                  <a:pt x="19152" y="8157"/>
                  <a:pt x="19082" y="8537"/>
                  <a:pt x="18996" y="8678"/>
                </a:cubicBezTo>
                <a:cubicBezTo>
                  <a:pt x="18850" y="8918"/>
                  <a:pt x="18346" y="9194"/>
                  <a:pt x="17977" y="9236"/>
                </a:cubicBezTo>
                <a:cubicBezTo>
                  <a:pt x="17863" y="9249"/>
                  <a:pt x="17665" y="9334"/>
                  <a:pt x="17534" y="9426"/>
                </a:cubicBezTo>
                <a:cubicBezTo>
                  <a:pt x="17226" y="9643"/>
                  <a:pt x="17112" y="9640"/>
                  <a:pt x="16870" y="9397"/>
                </a:cubicBezTo>
                <a:cubicBezTo>
                  <a:pt x="16761" y="9286"/>
                  <a:pt x="16321" y="9101"/>
                  <a:pt x="15892" y="8984"/>
                </a:cubicBezTo>
                <a:cubicBezTo>
                  <a:pt x="15028" y="8749"/>
                  <a:pt x="14351" y="8771"/>
                  <a:pt x="13649" y="9056"/>
                </a:cubicBezTo>
                <a:cubicBezTo>
                  <a:pt x="13428" y="9146"/>
                  <a:pt x="12998" y="9267"/>
                  <a:pt x="12699" y="9327"/>
                </a:cubicBezTo>
                <a:cubicBezTo>
                  <a:pt x="12205" y="9427"/>
                  <a:pt x="12144" y="9418"/>
                  <a:pt x="12028" y="9248"/>
                </a:cubicBezTo>
                <a:cubicBezTo>
                  <a:pt x="11945" y="9125"/>
                  <a:pt x="11933" y="9023"/>
                  <a:pt x="11992" y="8947"/>
                </a:cubicBezTo>
                <a:cubicBezTo>
                  <a:pt x="12050" y="8872"/>
                  <a:pt x="12042" y="8791"/>
                  <a:pt x="11971" y="8715"/>
                </a:cubicBezTo>
                <a:cubicBezTo>
                  <a:pt x="11887" y="8624"/>
                  <a:pt x="11888" y="8569"/>
                  <a:pt x="11973" y="8477"/>
                </a:cubicBezTo>
                <a:cubicBezTo>
                  <a:pt x="12178" y="8257"/>
                  <a:pt x="12097" y="8133"/>
                  <a:pt x="11771" y="8174"/>
                </a:cubicBezTo>
                <a:cubicBezTo>
                  <a:pt x="11443" y="8215"/>
                  <a:pt x="11223" y="8038"/>
                  <a:pt x="11475" y="7934"/>
                </a:cubicBezTo>
                <a:cubicBezTo>
                  <a:pt x="11708" y="7838"/>
                  <a:pt x="11642" y="7716"/>
                  <a:pt x="11319" y="7640"/>
                </a:cubicBezTo>
                <a:cubicBezTo>
                  <a:pt x="10931" y="7548"/>
                  <a:pt x="10420" y="7035"/>
                  <a:pt x="10479" y="6795"/>
                </a:cubicBezTo>
                <a:cubicBezTo>
                  <a:pt x="10509" y="6671"/>
                  <a:pt x="10454" y="6592"/>
                  <a:pt x="10304" y="6543"/>
                </a:cubicBezTo>
                <a:cubicBezTo>
                  <a:pt x="9957" y="6428"/>
                  <a:pt x="9837" y="6288"/>
                  <a:pt x="9953" y="6138"/>
                </a:cubicBezTo>
                <a:cubicBezTo>
                  <a:pt x="10028" y="6040"/>
                  <a:pt x="10002" y="5981"/>
                  <a:pt x="9859" y="5898"/>
                </a:cubicBezTo>
                <a:cubicBezTo>
                  <a:pt x="9753" y="5837"/>
                  <a:pt x="9668" y="5722"/>
                  <a:pt x="9668" y="5643"/>
                </a:cubicBezTo>
                <a:cubicBezTo>
                  <a:pt x="9668" y="5565"/>
                  <a:pt x="9584" y="5453"/>
                  <a:pt x="9482" y="5394"/>
                </a:cubicBezTo>
                <a:cubicBezTo>
                  <a:pt x="9372" y="5331"/>
                  <a:pt x="9296" y="5186"/>
                  <a:pt x="9296" y="5038"/>
                </a:cubicBezTo>
                <a:cubicBezTo>
                  <a:pt x="9296" y="4858"/>
                  <a:pt x="9202" y="4730"/>
                  <a:pt x="8963" y="4578"/>
                </a:cubicBezTo>
                <a:cubicBezTo>
                  <a:pt x="8763" y="4451"/>
                  <a:pt x="8654" y="4316"/>
                  <a:pt x="8683" y="4233"/>
                </a:cubicBezTo>
                <a:cubicBezTo>
                  <a:pt x="8710" y="4157"/>
                  <a:pt x="8677" y="4094"/>
                  <a:pt x="8612" y="4094"/>
                </a:cubicBezTo>
                <a:cubicBezTo>
                  <a:pt x="8415" y="4094"/>
                  <a:pt x="8265" y="3873"/>
                  <a:pt x="8369" y="3738"/>
                </a:cubicBezTo>
                <a:cubicBezTo>
                  <a:pt x="8437" y="3649"/>
                  <a:pt x="8341" y="3609"/>
                  <a:pt x="7987" y="3573"/>
                </a:cubicBezTo>
                <a:cubicBezTo>
                  <a:pt x="7416" y="3514"/>
                  <a:pt x="7186" y="3313"/>
                  <a:pt x="7335" y="3012"/>
                </a:cubicBezTo>
                <a:cubicBezTo>
                  <a:pt x="7479" y="2723"/>
                  <a:pt x="7461" y="1979"/>
                  <a:pt x="7299" y="1465"/>
                </a:cubicBezTo>
                <a:cubicBezTo>
                  <a:pt x="7223" y="1226"/>
                  <a:pt x="7128" y="860"/>
                  <a:pt x="7087" y="650"/>
                </a:cubicBezTo>
                <a:lnTo>
                  <a:pt x="7014" y="264"/>
                </a:lnTo>
                <a:lnTo>
                  <a:pt x="6644" y="1053"/>
                </a:lnTo>
                <a:cubicBezTo>
                  <a:pt x="6331" y="1720"/>
                  <a:pt x="6236" y="1847"/>
                  <a:pt x="6027" y="1863"/>
                </a:cubicBezTo>
                <a:cubicBezTo>
                  <a:pt x="5883" y="1874"/>
                  <a:pt x="5712" y="1799"/>
                  <a:pt x="5618" y="1688"/>
                </a:cubicBezTo>
                <a:cubicBezTo>
                  <a:pt x="5454" y="1492"/>
                  <a:pt x="5436" y="1310"/>
                  <a:pt x="5496" y="467"/>
                </a:cubicBezTo>
                <a:lnTo>
                  <a:pt x="5531" y="0"/>
                </a:lnTo>
                <a:lnTo>
                  <a:pt x="5437" y="0"/>
                </a:lnTo>
                <a:close/>
                <a:moveTo>
                  <a:pt x="5648" y="4334"/>
                </a:moveTo>
                <a:cubicBezTo>
                  <a:pt x="5674" y="4340"/>
                  <a:pt x="5695" y="4360"/>
                  <a:pt x="5710" y="4386"/>
                </a:cubicBezTo>
                <a:cubicBezTo>
                  <a:pt x="5740" y="4438"/>
                  <a:pt x="5726" y="4507"/>
                  <a:pt x="5678" y="4539"/>
                </a:cubicBezTo>
                <a:cubicBezTo>
                  <a:pt x="5629" y="4571"/>
                  <a:pt x="5565" y="4556"/>
                  <a:pt x="5535" y="4504"/>
                </a:cubicBezTo>
                <a:cubicBezTo>
                  <a:pt x="5506" y="4452"/>
                  <a:pt x="5519" y="4383"/>
                  <a:pt x="5568" y="4351"/>
                </a:cubicBezTo>
                <a:cubicBezTo>
                  <a:pt x="5592" y="4335"/>
                  <a:pt x="5622" y="4327"/>
                  <a:pt x="5648" y="4334"/>
                </a:cubicBezTo>
                <a:close/>
                <a:moveTo>
                  <a:pt x="12981" y="14924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8" y="15677"/>
                  <a:pt x="13784" y="15810"/>
                  <a:pt x="14402" y="15944"/>
                </a:cubicBezTo>
                <a:cubicBezTo>
                  <a:pt x="14680" y="16005"/>
                  <a:pt x="14921" y="16103"/>
                  <a:pt x="14940" y="16164"/>
                </a:cubicBezTo>
                <a:cubicBezTo>
                  <a:pt x="14973" y="16272"/>
                  <a:pt x="14429" y="16696"/>
                  <a:pt x="14198" y="16740"/>
                </a:cubicBezTo>
                <a:cubicBezTo>
                  <a:pt x="14135" y="16752"/>
                  <a:pt x="13868" y="16878"/>
                  <a:pt x="13606" y="17024"/>
                </a:cubicBezTo>
                <a:cubicBezTo>
                  <a:pt x="13343" y="17170"/>
                  <a:pt x="13102" y="17271"/>
                  <a:pt x="13071" y="17246"/>
                </a:cubicBezTo>
                <a:cubicBezTo>
                  <a:pt x="13039" y="17221"/>
                  <a:pt x="13033" y="17229"/>
                  <a:pt x="13059" y="17266"/>
                </a:cubicBezTo>
                <a:cubicBezTo>
                  <a:pt x="13085" y="17304"/>
                  <a:pt x="12995" y="17462"/>
                  <a:pt x="12857" y="17617"/>
                </a:cubicBezTo>
                <a:cubicBezTo>
                  <a:pt x="12719" y="17772"/>
                  <a:pt x="12592" y="17985"/>
                  <a:pt x="12577" y="18091"/>
                </a:cubicBezTo>
                <a:cubicBezTo>
                  <a:pt x="12562" y="18198"/>
                  <a:pt x="12449" y="18451"/>
                  <a:pt x="12320" y="18655"/>
                </a:cubicBezTo>
                <a:cubicBezTo>
                  <a:pt x="12191" y="18859"/>
                  <a:pt x="12083" y="19102"/>
                  <a:pt x="12083" y="19193"/>
                </a:cubicBezTo>
                <a:cubicBezTo>
                  <a:pt x="12083" y="19285"/>
                  <a:pt x="12033" y="19436"/>
                  <a:pt x="11969" y="19527"/>
                </a:cubicBezTo>
                <a:cubicBezTo>
                  <a:pt x="11861" y="19681"/>
                  <a:pt x="11835" y="19679"/>
                  <a:pt x="11624" y="19505"/>
                </a:cubicBezTo>
                <a:cubicBezTo>
                  <a:pt x="11439" y="19352"/>
                  <a:pt x="11418" y="19290"/>
                  <a:pt x="11509" y="19171"/>
                </a:cubicBezTo>
                <a:cubicBezTo>
                  <a:pt x="11632" y="19012"/>
                  <a:pt x="11546" y="18892"/>
                  <a:pt x="11225" y="18768"/>
                </a:cubicBezTo>
                <a:cubicBezTo>
                  <a:pt x="11135" y="18734"/>
                  <a:pt x="11062" y="18634"/>
                  <a:pt x="11062" y="18546"/>
                </a:cubicBezTo>
                <a:cubicBezTo>
                  <a:pt x="11062" y="18433"/>
                  <a:pt x="11007" y="18401"/>
                  <a:pt x="10880" y="18445"/>
                </a:cubicBezTo>
                <a:cubicBezTo>
                  <a:pt x="10781" y="18479"/>
                  <a:pt x="10623" y="18456"/>
                  <a:pt x="10529" y="18393"/>
                </a:cubicBezTo>
                <a:cubicBezTo>
                  <a:pt x="10395" y="18303"/>
                  <a:pt x="10278" y="18313"/>
                  <a:pt x="9990" y="18442"/>
                </a:cubicBezTo>
                <a:cubicBezTo>
                  <a:pt x="9624" y="18607"/>
                  <a:pt x="9618" y="18609"/>
                  <a:pt x="9434" y="18358"/>
                </a:cubicBezTo>
                <a:cubicBezTo>
                  <a:pt x="8801" y="17497"/>
                  <a:pt x="8837" y="17607"/>
                  <a:pt x="8945" y="16742"/>
                </a:cubicBezTo>
                <a:cubicBezTo>
                  <a:pt x="8999" y="16306"/>
                  <a:pt x="9098" y="15881"/>
                  <a:pt x="9168" y="15801"/>
                </a:cubicBezTo>
                <a:cubicBezTo>
                  <a:pt x="9344" y="15597"/>
                  <a:pt x="11012" y="15396"/>
                  <a:pt x="11358" y="15537"/>
                </a:cubicBezTo>
                <a:cubicBezTo>
                  <a:pt x="11575" y="15625"/>
                  <a:pt x="11656" y="15602"/>
                  <a:pt x="11872" y="15416"/>
                </a:cubicBezTo>
                <a:cubicBezTo>
                  <a:pt x="12176" y="15153"/>
                  <a:pt x="12501" y="14994"/>
                  <a:pt x="12848" y="14931"/>
                </a:cubicBezTo>
                <a:cubicBezTo>
                  <a:pt x="12900" y="14922"/>
                  <a:pt x="12942" y="14920"/>
                  <a:pt x="12981" y="14924"/>
                </a:cubicBezTo>
                <a:close/>
                <a:moveTo>
                  <a:pt x="6924" y="16705"/>
                </a:moveTo>
                <a:cubicBezTo>
                  <a:pt x="6939" y="16707"/>
                  <a:pt x="6954" y="16718"/>
                  <a:pt x="6968" y="16723"/>
                </a:cubicBezTo>
                <a:cubicBezTo>
                  <a:pt x="6996" y="16732"/>
                  <a:pt x="7027" y="16741"/>
                  <a:pt x="7053" y="16762"/>
                </a:cubicBezTo>
                <a:cubicBezTo>
                  <a:pt x="7062" y="16769"/>
                  <a:pt x="7070" y="16765"/>
                  <a:pt x="7078" y="16774"/>
                </a:cubicBezTo>
                <a:cubicBezTo>
                  <a:pt x="7087" y="16784"/>
                  <a:pt x="7093" y="16812"/>
                  <a:pt x="7101" y="16826"/>
                </a:cubicBezTo>
                <a:cubicBezTo>
                  <a:pt x="7117" y="16847"/>
                  <a:pt x="7139" y="16859"/>
                  <a:pt x="7152" y="16886"/>
                </a:cubicBezTo>
                <a:cubicBezTo>
                  <a:pt x="7158" y="16898"/>
                  <a:pt x="7160" y="16941"/>
                  <a:pt x="7166" y="16957"/>
                </a:cubicBezTo>
                <a:cubicBezTo>
                  <a:pt x="7213" y="17100"/>
                  <a:pt x="7247" y="17282"/>
                  <a:pt x="7264" y="17464"/>
                </a:cubicBezTo>
                <a:cubicBezTo>
                  <a:pt x="7265" y="17478"/>
                  <a:pt x="7270" y="17487"/>
                  <a:pt x="7271" y="17501"/>
                </a:cubicBezTo>
                <a:cubicBezTo>
                  <a:pt x="7273" y="17535"/>
                  <a:pt x="7272" y="17558"/>
                  <a:pt x="7273" y="17587"/>
                </a:cubicBezTo>
                <a:cubicBezTo>
                  <a:pt x="7275" y="17627"/>
                  <a:pt x="7277" y="17663"/>
                  <a:pt x="7276" y="17699"/>
                </a:cubicBezTo>
                <a:cubicBezTo>
                  <a:pt x="7275" y="17758"/>
                  <a:pt x="7265" y="17808"/>
                  <a:pt x="7253" y="17849"/>
                </a:cubicBezTo>
                <a:cubicBezTo>
                  <a:pt x="7248" y="17867"/>
                  <a:pt x="7250" y="17898"/>
                  <a:pt x="7244" y="17911"/>
                </a:cubicBezTo>
                <a:cubicBezTo>
                  <a:pt x="7181" y="18036"/>
                  <a:pt x="7095" y="18101"/>
                  <a:pt x="6998" y="18121"/>
                </a:cubicBezTo>
                <a:lnTo>
                  <a:pt x="6713" y="18306"/>
                </a:lnTo>
                <a:lnTo>
                  <a:pt x="6520" y="17978"/>
                </a:lnTo>
                <a:cubicBezTo>
                  <a:pt x="6421" y="17804"/>
                  <a:pt x="6392" y="17701"/>
                  <a:pt x="6339" y="17577"/>
                </a:cubicBezTo>
                <a:cubicBezTo>
                  <a:pt x="6332" y="17563"/>
                  <a:pt x="6323" y="17556"/>
                  <a:pt x="6316" y="17540"/>
                </a:cubicBezTo>
                <a:cubicBezTo>
                  <a:pt x="6308" y="17521"/>
                  <a:pt x="6305" y="17507"/>
                  <a:pt x="6298" y="17489"/>
                </a:cubicBezTo>
                <a:cubicBezTo>
                  <a:pt x="6238" y="17330"/>
                  <a:pt x="6196" y="17185"/>
                  <a:pt x="6222" y="17101"/>
                </a:cubicBezTo>
                <a:cubicBezTo>
                  <a:pt x="6234" y="17061"/>
                  <a:pt x="6247" y="17021"/>
                  <a:pt x="6277" y="16994"/>
                </a:cubicBezTo>
                <a:cubicBezTo>
                  <a:pt x="6350" y="16929"/>
                  <a:pt x="6470" y="16900"/>
                  <a:pt x="6543" y="16930"/>
                </a:cubicBezTo>
                <a:cubicBezTo>
                  <a:pt x="6553" y="16934"/>
                  <a:pt x="6563" y="16929"/>
                  <a:pt x="6573" y="16930"/>
                </a:cubicBezTo>
                <a:cubicBezTo>
                  <a:pt x="6609" y="16920"/>
                  <a:pt x="6644" y="16913"/>
                  <a:pt x="6681" y="16896"/>
                </a:cubicBezTo>
                <a:cubicBezTo>
                  <a:pt x="6699" y="16879"/>
                  <a:pt x="6718" y="16866"/>
                  <a:pt x="6727" y="16841"/>
                </a:cubicBezTo>
                <a:cubicBezTo>
                  <a:pt x="6763" y="16740"/>
                  <a:pt x="6842" y="16697"/>
                  <a:pt x="6924" y="167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5" name="cabbyl"/>
          <p:cNvSpPr txBox="1"/>
          <p:nvPr/>
        </p:nvSpPr>
        <p:spPr>
          <a:xfrm>
            <a:off x="4908433" y="6031538"/>
            <a:ext cx="3187934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cabbyl</a:t>
            </a:r>
          </a:p>
        </p:txBody>
      </p:sp>
      <p:pic>
        <p:nvPicPr>
          <p:cNvPr id="3" name="cabbyl 2.mp3" descr="cabbyl 2.mp3">
            <a:hlinkClick r:id="" action="ppaction://media"/>
            <a:extLst>
              <a:ext uri="{FF2B5EF4-FFF2-40B4-BE49-F238E27FC236}">
                <a16:creationId xmlns:a16="http://schemas.microsoft.com/office/drawing/2014/main" id="{EC266869-8D6B-A748-B3E2-E4AE601F2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4920" y="318014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3221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258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3110471" y="8379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0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455789" y="38457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9652000" y="49459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2437788" y="61848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3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6489700" y="59697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4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13DC5B7C-41BB-9543-8FFA-9D6FDE7D6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9293" y="50692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3238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cartoon-horse-md.png" descr="cartoon-horse-md.png"/>
          <p:cNvPicPr>
            <a:picLocks noChangeAspect="1"/>
          </p:cNvPicPr>
          <p:nvPr/>
        </p:nvPicPr>
        <p:blipFill>
          <a:blip r:embed="rId4"/>
          <a:srcRect t="34" r="268"/>
          <a:stretch>
            <a:fillRect/>
          </a:stretch>
        </p:blipFill>
        <p:spPr>
          <a:xfrm>
            <a:off x="4635500" y="3134503"/>
            <a:ext cx="3733800" cy="3469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7" y="0"/>
                </a:moveTo>
                <a:lnTo>
                  <a:pt x="5205" y="225"/>
                </a:lnTo>
                <a:cubicBezTo>
                  <a:pt x="4779" y="636"/>
                  <a:pt x="4423" y="1300"/>
                  <a:pt x="4371" y="1781"/>
                </a:cubicBezTo>
                <a:cubicBezTo>
                  <a:pt x="4324" y="2225"/>
                  <a:pt x="4307" y="2247"/>
                  <a:pt x="3999" y="2278"/>
                </a:cubicBezTo>
                <a:cubicBezTo>
                  <a:pt x="3643" y="2315"/>
                  <a:pt x="3180" y="2624"/>
                  <a:pt x="3187" y="2819"/>
                </a:cubicBezTo>
                <a:cubicBezTo>
                  <a:pt x="3201" y="3222"/>
                  <a:pt x="3133" y="3311"/>
                  <a:pt x="2636" y="3548"/>
                </a:cubicBezTo>
                <a:cubicBezTo>
                  <a:pt x="2346" y="3686"/>
                  <a:pt x="2032" y="3772"/>
                  <a:pt x="1942" y="3741"/>
                </a:cubicBezTo>
                <a:cubicBezTo>
                  <a:pt x="1841" y="3706"/>
                  <a:pt x="1700" y="3779"/>
                  <a:pt x="1566" y="3929"/>
                </a:cubicBezTo>
                <a:cubicBezTo>
                  <a:pt x="1447" y="4062"/>
                  <a:pt x="1233" y="4200"/>
                  <a:pt x="1093" y="4235"/>
                </a:cubicBezTo>
                <a:cubicBezTo>
                  <a:pt x="953" y="4270"/>
                  <a:pt x="846" y="4333"/>
                  <a:pt x="859" y="4376"/>
                </a:cubicBezTo>
                <a:cubicBezTo>
                  <a:pt x="871" y="4418"/>
                  <a:pt x="684" y="4704"/>
                  <a:pt x="441" y="5011"/>
                </a:cubicBezTo>
                <a:lnTo>
                  <a:pt x="0" y="5567"/>
                </a:lnTo>
                <a:lnTo>
                  <a:pt x="0" y="6007"/>
                </a:lnTo>
                <a:lnTo>
                  <a:pt x="282" y="6451"/>
                </a:lnTo>
                <a:cubicBezTo>
                  <a:pt x="618" y="6976"/>
                  <a:pt x="834" y="7118"/>
                  <a:pt x="1235" y="7076"/>
                </a:cubicBezTo>
                <a:cubicBezTo>
                  <a:pt x="1519" y="7047"/>
                  <a:pt x="1534" y="7061"/>
                  <a:pt x="1534" y="7395"/>
                </a:cubicBezTo>
                <a:cubicBezTo>
                  <a:pt x="1534" y="7717"/>
                  <a:pt x="1561" y="7747"/>
                  <a:pt x="1837" y="7776"/>
                </a:cubicBezTo>
                <a:cubicBezTo>
                  <a:pt x="2051" y="7798"/>
                  <a:pt x="2229" y="7731"/>
                  <a:pt x="2464" y="7539"/>
                </a:cubicBezTo>
                <a:cubicBezTo>
                  <a:pt x="2678" y="7362"/>
                  <a:pt x="2940" y="7254"/>
                  <a:pt x="3217" y="7230"/>
                </a:cubicBezTo>
                <a:cubicBezTo>
                  <a:pt x="3450" y="7209"/>
                  <a:pt x="3761" y="7123"/>
                  <a:pt x="3908" y="7042"/>
                </a:cubicBezTo>
                <a:cubicBezTo>
                  <a:pt x="4054" y="6960"/>
                  <a:pt x="4242" y="6896"/>
                  <a:pt x="4323" y="6896"/>
                </a:cubicBezTo>
                <a:cubicBezTo>
                  <a:pt x="4569" y="6896"/>
                  <a:pt x="5188" y="7709"/>
                  <a:pt x="5389" y="8295"/>
                </a:cubicBezTo>
                <a:cubicBezTo>
                  <a:pt x="5644" y="9042"/>
                  <a:pt x="5685" y="11318"/>
                  <a:pt x="5453" y="11984"/>
                </a:cubicBezTo>
                <a:cubicBezTo>
                  <a:pt x="5244" y="12582"/>
                  <a:pt x="5258" y="12922"/>
                  <a:pt x="5524" y="13486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8" y="14650"/>
                  <a:pt x="5160" y="15006"/>
                  <a:pt x="5104" y="15198"/>
                </a:cubicBezTo>
                <a:cubicBezTo>
                  <a:pt x="5048" y="15391"/>
                  <a:pt x="4881" y="15873"/>
                  <a:pt x="4732" y="16268"/>
                </a:cubicBezTo>
                <a:cubicBezTo>
                  <a:pt x="4304" y="17404"/>
                  <a:pt x="4327" y="17486"/>
                  <a:pt x="5287" y="18489"/>
                </a:cubicBezTo>
                <a:cubicBezTo>
                  <a:pt x="5741" y="18962"/>
                  <a:pt x="6200" y="19514"/>
                  <a:pt x="6311" y="19717"/>
                </a:cubicBezTo>
                <a:cubicBezTo>
                  <a:pt x="6598" y="20239"/>
                  <a:pt x="7030" y="20492"/>
                  <a:pt x="7751" y="20565"/>
                </a:cubicBezTo>
                <a:cubicBezTo>
                  <a:pt x="8221" y="20612"/>
                  <a:pt x="8407" y="20593"/>
                  <a:pt x="8580" y="20471"/>
                </a:cubicBezTo>
                <a:cubicBezTo>
                  <a:pt x="8794" y="20320"/>
                  <a:pt x="8818" y="20327"/>
                  <a:pt x="9115" y="20656"/>
                </a:cubicBezTo>
                <a:cubicBezTo>
                  <a:pt x="9285" y="20845"/>
                  <a:pt x="9467" y="21000"/>
                  <a:pt x="9521" y="21002"/>
                </a:cubicBezTo>
                <a:cubicBezTo>
                  <a:pt x="9575" y="21004"/>
                  <a:pt x="9767" y="21141"/>
                  <a:pt x="9944" y="21304"/>
                </a:cubicBezTo>
                <a:lnTo>
                  <a:pt x="10265" y="21600"/>
                </a:lnTo>
                <a:lnTo>
                  <a:pt x="12063" y="21600"/>
                </a:lnTo>
                <a:lnTo>
                  <a:pt x="12210" y="21360"/>
                </a:lnTo>
                <a:cubicBezTo>
                  <a:pt x="12291" y="21228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5" y="19994"/>
                </a:cubicBezTo>
                <a:cubicBezTo>
                  <a:pt x="14578" y="20052"/>
                  <a:pt x="14686" y="20100"/>
                  <a:pt x="14786" y="20100"/>
                </a:cubicBezTo>
                <a:cubicBezTo>
                  <a:pt x="14914" y="20100"/>
                  <a:pt x="14965" y="20032"/>
                  <a:pt x="14965" y="19863"/>
                </a:cubicBezTo>
                <a:cubicBezTo>
                  <a:pt x="14965" y="19648"/>
                  <a:pt x="15241" y="19257"/>
                  <a:pt x="15247" y="19463"/>
                </a:cubicBezTo>
                <a:cubicBezTo>
                  <a:pt x="15249" y="19511"/>
                  <a:pt x="15293" y="19469"/>
                  <a:pt x="15346" y="19371"/>
                </a:cubicBezTo>
                <a:cubicBezTo>
                  <a:pt x="15399" y="19274"/>
                  <a:pt x="15413" y="19105"/>
                  <a:pt x="15380" y="18993"/>
                </a:cubicBezTo>
                <a:cubicBezTo>
                  <a:pt x="15347" y="18882"/>
                  <a:pt x="15371" y="18727"/>
                  <a:pt x="15431" y="18650"/>
                </a:cubicBezTo>
                <a:cubicBezTo>
                  <a:pt x="15490" y="18573"/>
                  <a:pt x="15549" y="18406"/>
                  <a:pt x="15564" y="18279"/>
                </a:cubicBezTo>
                <a:cubicBezTo>
                  <a:pt x="15595" y="18007"/>
                  <a:pt x="16866" y="16594"/>
                  <a:pt x="17830" y="15756"/>
                </a:cubicBezTo>
                <a:cubicBezTo>
                  <a:pt x="18396" y="15265"/>
                  <a:pt x="18503" y="15123"/>
                  <a:pt x="18480" y="14907"/>
                </a:cubicBezTo>
                <a:cubicBezTo>
                  <a:pt x="18459" y="14714"/>
                  <a:pt x="18349" y="14597"/>
                  <a:pt x="18055" y="14447"/>
                </a:cubicBezTo>
                <a:cubicBezTo>
                  <a:pt x="17670" y="14250"/>
                  <a:pt x="17414" y="13962"/>
                  <a:pt x="17424" y="13735"/>
                </a:cubicBezTo>
                <a:cubicBezTo>
                  <a:pt x="17426" y="13673"/>
                  <a:pt x="17537" y="13444"/>
                  <a:pt x="17669" y="13226"/>
                </a:cubicBezTo>
                <a:cubicBezTo>
                  <a:pt x="17863" y="12908"/>
                  <a:pt x="17914" y="12694"/>
                  <a:pt x="17927" y="12137"/>
                </a:cubicBezTo>
                <a:cubicBezTo>
                  <a:pt x="17935" y="11756"/>
                  <a:pt x="17902" y="11274"/>
                  <a:pt x="17855" y="11064"/>
                </a:cubicBezTo>
                <a:cubicBezTo>
                  <a:pt x="17739" y="10545"/>
                  <a:pt x="17887" y="10505"/>
                  <a:pt x="18668" y="10835"/>
                </a:cubicBezTo>
                <a:cubicBezTo>
                  <a:pt x="19302" y="11102"/>
                  <a:pt x="19911" y="11182"/>
                  <a:pt x="19869" y="10993"/>
                </a:cubicBezTo>
                <a:cubicBezTo>
                  <a:pt x="19856" y="10935"/>
                  <a:pt x="20114" y="10744"/>
                  <a:pt x="20441" y="10568"/>
                </a:cubicBezTo>
                <a:cubicBezTo>
                  <a:pt x="20768" y="10391"/>
                  <a:pt x="21097" y="10142"/>
                  <a:pt x="21173" y="10017"/>
                </a:cubicBezTo>
                <a:cubicBezTo>
                  <a:pt x="21296" y="9814"/>
                  <a:pt x="21298" y="9799"/>
                  <a:pt x="21171" y="9851"/>
                </a:cubicBezTo>
                <a:cubicBezTo>
                  <a:pt x="20924" y="9953"/>
                  <a:pt x="20911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5"/>
                </a:cubicBezTo>
                <a:lnTo>
                  <a:pt x="21600" y="7795"/>
                </a:lnTo>
                <a:cubicBezTo>
                  <a:pt x="21592" y="7548"/>
                  <a:pt x="21586" y="6929"/>
                  <a:pt x="21577" y="6936"/>
                </a:cubicBezTo>
                <a:cubicBezTo>
                  <a:pt x="21533" y="6965"/>
                  <a:pt x="21469" y="7130"/>
                  <a:pt x="21437" y="7301"/>
                </a:cubicBezTo>
                <a:cubicBezTo>
                  <a:pt x="21405" y="7472"/>
                  <a:pt x="21291" y="7749"/>
                  <a:pt x="21180" y="7917"/>
                </a:cubicBezTo>
                <a:cubicBezTo>
                  <a:pt x="20996" y="8194"/>
                  <a:pt x="20968" y="8207"/>
                  <a:pt x="20863" y="8052"/>
                </a:cubicBezTo>
                <a:cubicBezTo>
                  <a:pt x="20799" y="7959"/>
                  <a:pt x="20711" y="7886"/>
                  <a:pt x="20670" y="7889"/>
                </a:cubicBezTo>
                <a:cubicBezTo>
                  <a:pt x="20630" y="7893"/>
                  <a:pt x="20609" y="7479"/>
                  <a:pt x="20624" y="6970"/>
                </a:cubicBezTo>
                <a:cubicBezTo>
                  <a:pt x="20654" y="5964"/>
                  <a:pt x="20587" y="5882"/>
                  <a:pt x="20415" y="6713"/>
                </a:cubicBezTo>
                <a:cubicBezTo>
                  <a:pt x="20355" y="7006"/>
                  <a:pt x="20265" y="7228"/>
                  <a:pt x="20216" y="7210"/>
                </a:cubicBezTo>
                <a:cubicBezTo>
                  <a:pt x="20166" y="7191"/>
                  <a:pt x="20079" y="6957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1" y="7269"/>
                  <a:pt x="19348" y="7158"/>
                </a:cubicBezTo>
                <a:cubicBezTo>
                  <a:pt x="19206" y="7020"/>
                  <a:pt x="19194" y="7067"/>
                  <a:pt x="19169" y="7726"/>
                </a:cubicBezTo>
                <a:cubicBezTo>
                  <a:pt x="19152" y="8157"/>
                  <a:pt x="19082" y="8537"/>
                  <a:pt x="18996" y="8678"/>
                </a:cubicBezTo>
                <a:cubicBezTo>
                  <a:pt x="18850" y="8918"/>
                  <a:pt x="18346" y="9194"/>
                  <a:pt x="17977" y="9236"/>
                </a:cubicBezTo>
                <a:cubicBezTo>
                  <a:pt x="17863" y="9249"/>
                  <a:pt x="17665" y="9334"/>
                  <a:pt x="17534" y="9426"/>
                </a:cubicBezTo>
                <a:cubicBezTo>
                  <a:pt x="17226" y="9643"/>
                  <a:pt x="17112" y="9640"/>
                  <a:pt x="16870" y="9397"/>
                </a:cubicBezTo>
                <a:cubicBezTo>
                  <a:pt x="16761" y="9286"/>
                  <a:pt x="16321" y="9101"/>
                  <a:pt x="15892" y="8984"/>
                </a:cubicBezTo>
                <a:cubicBezTo>
                  <a:pt x="15028" y="8749"/>
                  <a:pt x="14351" y="8771"/>
                  <a:pt x="13649" y="9056"/>
                </a:cubicBezTo>
                <a:cubicBezTo>
                  <a:pt x="13428" y="9146"/>
                  <a:pt x="12998" y="9267"/>
                  <a:pt x="12699" y="9327"/>
                </a:cubicBezTo>
                <a:cubicBezTo>
                  <a:pt x="12205" y="9427"/>
                  <a:pt x="12144" y="9418"/>
                  <a:pt x="12028" y="9248"/>
                </a:cubicBezTo>
                <a:cubicBezTo>
                  <a:pt x="11945" y="9125"/>
                  <a:pt x="11933" y="9023"/>
                  <a:pt x="11992" y="8947"/>
                </a:cubicBezTo>
                <a:cubicBezTo>
                  <a:pt x="12050" y="8872"/>
                  <a:pt x="12042" y="8791"/>
                  <a:pt x="11971" y="8715"/>
                </a:cubicBezTo>
                <a:cubicBezTo>
                  <a:pt x="11887" y="8624"/>
                  <a:pt x="11888" y="8569"/>
                  <a:pt x="11973" y="8477"/>
                </a:cubicBezTo>
                <a:cubicBezTo>
                  <a:pt x="12178" y="8257"/>
                  <a:pt x="12097" y="8133"/>
                  <a:pt x="11771" y="8174"/>
                </a:cubicBezTo>
                <a:cubicBezTo>
                  <a:pt x="11443" y="8215"/>
                  <a:pt x="11223" y="8038"/>
                  <a:pt x="11475" y="7934"/>
                </a:cubicBezTo>
                <a:cubicBezTo>
                  <a:pt x="11708" y="7838"/>
                  <a:pt x="11642" y="7716"/>
                  <a:pt x="11319" y="7640"/>
                </a:cubicBezTo>
                <a:cubicBezTo>
                  <a:pt x="10931" y="7548"/>
                  <a:pt x="10420" y="7035"/>
                  <a:pt x="10479" y="6795"/>
                </a:cubicBezTo>
                <a:cubicBezTo>
                  <a:pt x="10509" y="6671"/>
                  <a:pt x="10454" y="6592"/>
                  <a:pt x="10304" y="6543"/>
                </a:cubicBezTo>
                <a:cubicBezTo>
                  <a:pt x="9957" y="6428"/>
                  <a:pt x="9837" y="6288"/>
                  <a:pt x="9953" y="6138"/>
                </a:cubicBezTo>
                <a:cubicBezTo>
                  <a:pt x="10028" y="6040"/>
                  <a:pt x="10002" y="5981"/>
                  <a:pt x="9859" y="5898"/>
                </a:cubicBezTo>
                <a:cubicBezTo>
                  <a:pt x="9753" y="5837"/>
                  <a:pt x="9668" y="5722"/>
                  <a:pt x="9668" y="5643"/>
                </a:cubicBezTo>
                <a:cubicBezTo>
                  <a:pt x="9668" y="5565"/>
                  <a:pt x="9584" y="5453"/>
                  <a:pt x="9482" y="5394"/>
                </a:cubicBezTo>
                <a:cubicBezTo>
                  <a:pt x="9372" y="5331"/>
                  <a:pt x="9296" y="5186"/>
                  <a:pt x="9296" y="5038"/>
                </a:cubicBezTo>
                <a:cubicBezTo>
                  <a:pt x="9296" y="4858"/>
                  <a:pt x="9202" y="4730"/>
                  <a:pt x="8963" y="4578"/>
                </a:cubicBezTo>
                <a:cubicBezTo>
                  <a:pt x="8763" y="4451"/>
                  <a:pt x="8654" y="4316"/>
                  <a:pt x="8683" y="4233"/>
                </a:cubicBezTo>
                <a:cubicBezTo>
                  <a:pt x="8710" y="4157"/>
                  <a:pt x="8677" y="4094"/>
                  <a:pt x="8612" y="4094"/>
                </a:cubicBezTo>
                <a:cubicBezTo>
                  <a:pt x="8415" y="4094"/>
                  <a:pt x="8265" y="3873"/>
                  <a:pt x="8369" y="3738"/>
                </a:cubicBezTo>
                <a:cubicBezTo>
                  <a:pt x="8437" y="3649"/>
                  <a:pt x="8341" y="3609"/>
                  <a:pt x="7987" y="3573"/>
                </a:cubicBezTo>
                <a:cubicBezTo>
                  <a:pt x="7416" y="3514"/>
                  <a:pt x="7186" y="3313"/>
                  <a:pt x="7335" y="3012"/>
                </a:cubicBezTo>
                <a:cubicBezTo>
                  <a:pt x="7479" y="2723"/>
                  <a:pt x="7461" y="1979"/>
                  <a:pt x="7299" y="1465"/>
                </a:cubicBezTo>
                <a:cubicBezTo>
                  <a:pt x="7223" y="1226"/>
                  <a:pt x="7128" y="860"/>
                  <a:pt x="7087" y="650"/>
                </a:cubicBezTo>
                <a:lnTo>
                  <a:pt x="7014" y="264"/>
                </a:lnTo>
                <a:lnTo>
                  <a:pt x="6644" y="1053"/>
                </a:lnTo>
                <a:cubicBezTo>
                  <a:pt x="6331" y="1720"/>
                  <a:pt x="6236" y="1847"/>
                  <a:pt x="6027" y="1863"/>
                </a:cubicBezTo>
                <a:cubicBezTo>
                  <a:pt x="5883" y="1874"/>
                  <a:pt x="5712" y="1799"/>
                  <a:pt x="5618" y="1688"/>
                </a:cubicBezTo>
                <a:cubicBezTo>
                  <a:pt x="5454" y="1492"/>
                  <a:pt x="5436" y="1310"/>
                  <a:pt x="5496" y="467"/>
                </a:cubicBezTo>
                <a:lnTo>
                  <a:pt x="5531" y="0"/>
                </a:lnTo>
                <a:lnTo>
                  <a:pt x="5437" y="0"/>
                </a:lnTo>
                <a:close/>
                <a:moveTo>
                  <a:pt x="5648" y="4334"/>
                </a:moveTo>
                <a:cubicBezTo>
                  <a:pt x="5674" y="4340"/>
                  <a:pt x="5695" y="4360"/>
                  <a:pt x="5710" y="4386"/>
                </a:cubicBezTo>
                <a:cubicBezTo>
                  <a:pt x="5740" y="4438"/>
                  <a:pt x="5726" y="4507"/>
                  <a:pt x="5678" y="4539"/>
                </a:cubicBezTo>
                <a:cubicBezTo>
                  <a:pt x="5629" y="4571"/>
                  <a:pt x="5565" y="4556"/>
                  <a:pt x="5535" y="4504"/>
                </a:cubicBezTo>
                <a:cubicBezTo>
                  <a:pt x="5506" y="4452"/>
                  <a:pt x="5519" y="4383"/>
                  <a:pt x="5568" y="4351"/>
                </a:cubicBezTo>
                <a:cubicBezTo>
                  <a:pt x="5592" y="4335"/>
                  <a:pt x="5622" y="4327"/>
                  <a:pt x="5648" y="4334"/>
                </a:cubicBezTo>
                <a:close/>
                <a:moveTo>
                  <a:pt x="12981" y="14924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8" y="15677"/>
                  <a:pt x="13784" y="15810"/>
                  <a:pt x="14402" y="15944"/>
                </a:cubicBezTo>
                <a:cubicBezTo>
                  <a:pt x="14680" y="16005"/>
                  <a:pt x="14921" y="16103"/>
                  <a:pt x="14940" y="16164"/>
                </a:cubicBezTo>
                <a:cubicBezTo>
                  <a:pt x="14973" y="16272"/>
                  <a:pt x="14429" y="16696"/>
                  <a:pt x="14198" y="16740"/>
                </a:cubicBezTo>
                <a:cubicBezTo>
                  <a:pt x="14135" y="16752"/>
                  <a:pt x="13868" y="16878"/>
                  <a:pt x="13606" y="17024"/>
                </a:cubicBezTo>
                <a:cubicBezTo>
                  <a:pt x="13343" y="17170"/>
                  <a:pt x="13102" y="17271"/>
                  <a:pt x="13071" y="17246"/>
                </a:cubicBezTo>
                <a:cubicBezTo>
                  <a:pt x="13039" y="17221"/>
                  <a:pt x="13033" y="17229"/>
                  <a:pt x="13059" y="17266"/>
                </a:cubicBezTo>
                <a:cubicBezTo>
                  <a:pt x="13085" y="17304"/>
                  <a:pt x="12995" y="17462"/>
                  <a:pt x="12857" y="17617"/>
                </a:cubicBezTo>
                <a:cubicBezTo>
                  <a:pt x="12719" y="17772"/>
                  <a:pt x="12592" y="17985"/>
                  <a:pt x="12577" y="18091"/>
                </a:cubicBezTo>
                <a:cubicBezTo>
                  <a:pt x="12562" y="18198"/>
                  <a:pt x="12449" y="18451"/>
                  <a:pt x="12320" y="18655"/>
                </a:cubicBezTo>
                <a:cubicBezTo>
                  <a:pt x="12191" y="18859"/>
                  <a:pt x="12083" y="19102"/>
                  <a:pt x="12083" y="19193"/>
                </a:cubicBezTo>
                <a:cubicBezTo>
                  <a:pt x="12083" y="19285"/>
                  <a:pt x="12033" y="19436"/>
                  <a:pt x="11969" y="19527"/>
                </a:cubicBezTo>
                <a:cubicBezTo>
                  <a:pt x="11861" y="19681"/>
                  <a:pt x="11835" y="19679"/>
                  <a:pt x="11624" y="19505"/>
                </a:cubicBezTo>
                <a:cubicBezTo>
                  <a:pt x="11439" y="19352"/>
                  <a:pt x="11418" y="19290"/>
                  <a:pt x="11509" y="19171"/>
                </a:cubicBezTo>
                <a:cubicBezTo>
                  <a:pt x="11632" y="19012"/>
                  <a:pt x="11546" y="18892"/>
                  <a:pt x="11225" y="18768"/>
                </a:cubicBezTo>
                <a:cubicBezTo>
                  <a:pt x="11135" y="18734"/>
                  <a:pt x="11062" y="18634"/>
                  <a:pt x="11062" y="18546"/>
                </a:cubicBezTo>
                <a:cubicBezTo>
                  <a:pt x="11062" y="18433"/>
                  <a:pt x="11007" y="18401"/>
                  <a:pt x="10880" y="18445"/>
                </a:cubicBezTo>
                <a:cubicBezTo>
                  <a:pt x="10781" y="18479"/>
                  <a:pt x="10623" y="18456"/>
                  <a:pt x="10529" y="18393"/>
                </a:cubicBezTo>
                <a:cubicBezTo>
                  <a:pt x="10395" y="18303"/>
                  <a:pt x="10278" y="18313"/>
                  <a:pt x="9990" y="18442"/>
                </a:cubicBezTo>
                <a:cubicBezTo>
                  <a:pt x="9624" y="18607"/>
                  <a:pt x="9618" y="18609"/>
                  <a:pt x="9434" y="18358"/>
                </a:cubicBezTo>
                <a:cubicBezTo>
                  <a:pt x="8801" y="17497"/>
                  <a:pt x="8837" y="17607"/>
                  <a:pt x="8945" y="16742"/>
                </a:cubicBezTo>
                <a:cubicBezTo>
                  <a:pt x="8999" y="16306"/>
                  <a:pt x="9098" y="15881"/>
                  <a:pt x="9168" y="15801"/>
                </a:cubicBezTo>
                <a:cubicBezTo>
                  <a:pt x="9344" y="15597"/>
                  <a:pt x="11012" y="15396"/>
                  <a:pt x="11358" y="15537"/>
                </a:cubicBezTo>
                <a:cubicBezTo>
                  <a:pt x="11575" y="15625"/>
                  <a:pt x="11656" y="15602"/>
                  <a:pt x="11872" y="15416"/>
                </a:cubicBezTo>
                <a:cubicBezTo>
                  <a:pt x="12176" y="15153"/>
                  <a:pt x="12501" y="14994"/>
                  <a:pt x="12848" y="14931"/>
                </a:cubicBezTo>
                <a:cubicBezTo>
                  <a:pt x="12900" y="14922"/>
                  <a:pt x="12942" y="14920"/>
                  <a:pt x="12981" y="14924"/>
                </a:cubicBezTo>
                <a:close/>
                <a:moveTo>
                  <a:pt x="6924" y="16705"/>
                </a:moveTo>
                <a:cubicBezTo>
                  <a:pt x="6939" y="16707"/>
                  <a:pt x="6954" y="16718"/>
                  <a:pt x="6968" y="16723"/>
                </a:cubicBezTo>
                <a:cubicBezTo>
                  <a:pt x="6996" y="16732"/>
                  <a:pt x="7027" y="16741"/>
                  <a:pt x="7053" y="16762"/>
                </a:cubicBezTo>
                <a:cubicBezTo>
                  <a:pt x="7062" y="16769"/>
                  <a:pt x="7070" y="16765"/>
                  <a:pt x="7078" y="16774"/>
                </a:cubicBezTo>
                <a:cubicBezTo>
                  <a:pt x="7087" y="16784"/>
                  <a:pt x="7093" y="16812"/>
                  <a:pt x="7101" y="16826"/>
                </a:cubicBezTo>
                <a:cubicBezTo>
                  <a:pt x="7117" y="16847"/>
                  <a:pt x="7139" y="16859"/>
                  <a:pt x="7152" y="16886"/>
                </a:cubicBezTo>
                <a:cubicBezTo>
                  <a:pt x="7158" y="16898"/>
                  <a:pt x="7160" y="16941"/>
                  <a:pt x="7166" y="16957"/>
                </a:cubicBezTo>
                <a:cubicBezTo>
                  <a:pt x="7213" y="17100"/>
                  <a:pt x="7247" y="17282"/>
                  <a:pt x="7264" y="17464"/>
                </a:cubicBezTo>
                <a:cubicBezTo>
                  <a:pt x="7265" y="17478"/>
                  <a:pt x="7270" y="17487"/>
                  <a:pt x="7271" y="17501"/>
                </a:cubicBezTo>
                <a:cubicBezTo>
                  <a:pt x="7273" y="17535"/>
                  <a:pt x="7272" y="17558"/>
                  <a:pt x="7273" y="17587"/>
                </a:cubicBezTo>
                <a:cubicBezTo>
                  <a:pt x="7275" y="17627"/>
                  <a:pt x="7277" y="17663"/>
                  <a:pt x="7276" y="17699"/>
                </a:cubicBezTo>
                <a:cubicBezTo>
                  <a:pt x="7275" y="17758"/>
                  <a:pt x="7265" y="17808"/>
                  <a:pt x="7253" y="17849"/>
                </a:cubicBezTo>
                <a:cubicBezTo>
                  <a:pt x="7248" y="17867"/>
                  <a:pt x="7250" y="17898"/>
                  <a:pt x="7244" y="17911"/>
                </a:cubicBezTo>
                <a:cubicBezTo>
                  <a:pt x="7181" y="18036"/>
                  <a:pt x="7095" y="18101"/>
                  <a:pt x="6998" y="18121"/>
                </a:cubicBezTo>
                <a:lnTo>
                  <a:pt x="6713" y="18306"/>
                </a:lnTo>
                <a:lnTo>
                  <a:pt x="6520" y="17978"/>
                </a:lnTo>
                <a:cubicBezTo>
                  <a:pt x="6421" y="17804"/>
                  <a:pt x="6392" y="17701"/>
                  <a:pt x="6339" y="17577"/>
                </a:cubicBezTo>
                <a:cubicBezTo>
                  <a:pt x="6332" y="17563"/>
                  <a:pt x="6323" y="17556"/>
                  <a:pt x="6316" y="17540"/>
                </a:cubicBezTo>
                <a:cubicBezTo>
                  <a:pt x="6308" y="17521"/>
                  <a:pt x="6305" y="17507"/>
                  <a:pt x="6298" y="17489"/>
                </a:cubicBezTo>
                <a:cubicBezTo>
                  <a:pt x="6238" y="17330"/>
                  <a:pt x="6196" y="17185"/>
                  <a:pt x="6222" y="17101"/>
                </a:cubicBezTo>
                <a:cubicBezTo>
                  <a:pt x="6234" y="17061"/>
                  <a:pt x="6247" y="17021"/>
                  <a:pt x="6277" y="16994"/>
                </a:cubicBezTo>
                <a:cubicBezTo>
                  <a:pt x="6350" y="16929"/>
                  <a:pt x="6470" y="16900"/>
                  <a:pt x="6543" y="16930"/>
                </a:cubicBezTo>
                <a:cubicBezTo>
                  <a:pt x="6553" y="16934"/>
                  <a:pt x="6563" y="16929"/>
                  <a:pt x="6573" y="16930"/>
                </a:cubicBezTo>
                <a:cubicBezTo>
                  <a:pt x="6609" y="16920"/>
                  <a:pt x="6644" y="16913"/>
                  <a:pt x="6681" y="16896"/>
                </a:cubicBezTo>
                <a:cubicBezTo>
                  <a:pt x="6699" y="16879"/>
                  <a:pt x="6718" y="16866"/>
                  <a:pt x="6727" y="16841"/>
                </a:cubicBezTo>
                <a:cubicBezTo>
                  <a:pt x="6763" y="16740"/>
                  <a:pt x="6842" y="16697"/>
                  <a:pt x="6924" y="167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8" name="Ta cabbyl aym."/>
          <p:cNvSpPr txBox="1"/>
          <p:nvPr/>
        </p:nvSpPr>
        <p:spPr>
          <a:xfrm>
            <a:off x="3689364" y="1256338"/>
            <a:ext cx="5626072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cabbyl</a:t>
            </a:r>
            <a:r>
              <a:t> aym.</a:t>
            </a:r>
          </a:p>
        </p:txBody>
      </p:sp>
      <p:pic>
        <p:nvPicPr>
          <p:cNvPr id="3" name="ta cabbyl aym 2.mp3" descr="ta cabbyl aym 2.mp3">
            <a:hlinkClick r:id="" action="ppaction://media"/>
            <a:extLst>
              <a:ext uri="{FF2B5EF4-FFF2-40B4-BE49-F238E27FC236}">
                <a16:creationId xmlns:a16="http://schemas.microsoft.com/office/drawing/2014/main" id="{88359767-D6BE-0C47-AE92-52E3474EC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4064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3225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cartoon-horse-md.png" descr="cartoon-horse-md.png"/>
          <p:cNvPicPr>
            <a:picLocks noChangeAspect="1"/>
          </p:cNvPicPr>
          <p:nvPr/>
        </p:nvPicPr>
        <p:blipFill>
          <a:blip r:embed="rId5"/>
          <a:srcRect t="34" r="268"/>
          <a:stretch>
            <a:fillRect/>
          </a:stretch>
        </p:blipFill>
        <p:spPr>
          <a:xfrm>
            <a:off x="4635500" y="3134503"/>
            <a:ext cx="3733800" cy="3469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7" y="0"/>
                </a:moveTo>
                <a:lnTo>
                  <a:pt x="5205" y="225"/>
                </a:lnTo>
                <a:cubicBezTo>
                  <a:pt x="4779" y="636"/>
                  <a:pt x="4423" y="1300"/>
                  <a:pt x="4371" y="1781"/>
                </a:cubicBezTo>
                <a:cubicBezTo>
                  <a:pt x="4324" y="2225"/>
                  <a:pt x="4307" y="2247"/>
                  <a:pt x="3999" y="2278"/>
                </a:cubicBezTo>
                <a:cubicBezTo>
                  <a:pt x="3643" y="2315"/>
                  <a:pt x="3180" y="2624"/>
                  <a:pt x="3187" y="2819"/>
                </a:cubicBezTo>
                <a:cubicBezTo>
                  <a:pt x="3201" y="3222"/>
                  <a:pt x="3133" y="3311"/>
                  <a:pt x="2636" y="3548"/>
                </a:cubicBezTo>
                <a:cubicBezTo>
                  <a:pt x="2346" y="3686"/>
                  <a:pt x="2032" y="3772"/>
                  <a:pt x="1942" y="3741"/>
                </a:cubicBezTo>
                <a:cubicBezTo>
                  <a:pt x="1841" y="3706"/>
                  <a:pt x="1700" y="3779"/>
                  <a:pt x="1566" y="3929"/>
                </a:cubicBezTo>
                <a:cubicBezTo>
                  <a:pt x="1447" y="4062"/>
                  <a:pt x="1233" y="4200"/>
                  <a:pt x="1093" y="4235"/>
                </a:cubicBezTo>
                <a:cubicBezTo>
                  <a:pt x="953" y="4270"/>
                  <a:pt x="846" y="4333"/>
                  <a:pt x="859" y="4376"/>
                </a:cubicBezTo>
                <a:cubicBezTo>
                  <a:pt x="871" y="4418"/>
                  <a:pt x="684" y="4704"/>
                  <a:pt x="441" y="5011"/>
                </a:cubicBezTo>
                <a:lnTo>
                  <a:pt x="0" y="5567"/>
                </a:lnTo>
                <a:lnTo>
                  <a:pt x="0" y="6007"/>
                </a:lnTo>
                <a:lnTo>
                  <a:pt x="282" y="6451"/>
                </a:lnTo>
                <a:cubicBezTo>
                  <a:pt x="618" y="6976"/>
                  <a:pt x="834" y="7118"/>
                  <a:pt x="1235" y="7076"/>
                </a:cubicBezTo>
                <a:cubicBezTo>
                  <a:pt x="1519" y="7047"/>
                  <a:pt x="1534" y="7061"/>
                  <a:pt x="1534" y="7395"/>
                </a:cubicBezTo>
                <a:cubicBezTo>
                  <a:pt x="1534" y="7717"/>
                  <a:pt x="1561" y="7747"/>
                  <a:pt x="1837" y="7776"/>
                </a:cubicBezTo>
                <a:cubicBezTo>
                  <a:pt x="2051" y="7798"/>
                  <a:pt x="2229" y="7731"/>
                  <a:pt x="2464" y="7539"/>
                </a:cubicBezTo>
                <a:cubicBezTo>
                  <a:pt x="2678" y="7362"/>
                  <a:pt x="2940" y="7254"/>
                  <a:pt x="3217" y="7230"/>
                </a:cubicBezTo>
                <a:cubicBezTo>
                  <a:pt x="3450" y="7209"/>
                  <a:pt x="3761" y="7123"/>
                  <a:pt x="3908" y="7042"/>
                </a:cubicBezTo>
                <a:cubicBezTo>
                  <a:pt x="4054" y="6960"/>
                  <a:pt x="4242" y="6896"/>
                  <a:pt x="4323" y="6896"/>
                </a:cubicBezTo>
                <a:cubicBezTo>
                  <a:pt x="4569" y="6896"/>
                  <a:pt x="5188" y="7709"/>
                  <a:pt x="5389" y="8295"/>
                </a:cubicBezTo>
                <a:cubicBezTo>
                  <a:pt x="5644" y="9042"/>
                  <a:pt x="5685" y="11318"/>
                  <a:pt x="5453" y="11984"/>
                </a:cubicBezTo>
                <a:cubicBezTo>
                  <a:pt x="5244" y="12582"/>
                  <a:pt x="5258" y="12922"/>
                  <a:pt x="5524" y="13486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8" y="14650"/>
                  <a:pt x="5160" y="15006"/>
                  <a:pt x="5104" y="15198"/>
                </a:cubicBezTo>
                <a:cubicBezTo>
                  <a:pt x="5048" y="15391"/>
                  <a:pt x="4881" y="15873"/>
                  <a:pt x="4732" y="16268"/>
                </a:cubicBezTo>
                <a:cubicBezTo>
                  <a:pt x="4304" y="17404"/>
                  <a:pt x="4327" y="17486"/>
                  <a:pt x="5287" y="18489"/>
                </a:cubicBezTo>
                <a:cubicBezTo>
                  <a:pt x="5741" y="18962"/>
                  <a:pt x="6200" y="19514"/>
                  <a:pt x="6311" y="19717"/>
                </a:cubicBezTo>
                <a:cubicBezTo>
                  <a:pt x="6598" y="20239"/>
                  <a:pt x="7030" y="20492"/>
                  <a:pt x="7751" y="20565"/>
                </a:cubicBezTo>
                <a:cubicBezTo>
                  <a:pt x="8221" y="20612"/>
                  <a:pt x="8407" y="20593"/>
                  <a:pt x="8580" y="20471"/>
                </a:cubicBezTo>
                <a:cubicBezTo>
                  <a:pt x="8794" y="20320"/>
                  <a:pt x="8818" y="20327"/>
                  <a:pt x="9115" y="20656"/>
                </a:cubicBezTo>
                <a:cubicBezTo>
                  <a:pt x="9285" y="20845"/>
                  <a:pt x="9467" y="21000"/>
                  <a:pt x="9521" y="21002"/>
                </a:cubicBezTo>
                <a:cubicBezTo>
                  <a:pt x="9575" y="21004"/>
                  <a:pt x="9767" y="21141"/>
                  <a:pt x="9944" y="21304"/>
                </a:cubicBezTo>
                <a:lnTo>
                  <a:pt x="10265" y="21600"/>
                </a:lnTo>
                <a:lnTo>
                  <a:pt x="12063" y="21600"/>
                </a:lnTo>
                <a:lnTo>
                  <a:pt x="12210" y="21360"/>
                </a:lnTo>
                <a:cubicBezTo>
                  <a:pt x="12291" y="21228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5" y="19994"/>
                </a:cubicBezTo>
                <a:cubicBezTo>
                  <a:pt x="14578" y="20052"/>
                  <a:pt x="14686" y="20100"/>
                  <a:pt x="14786" y="20100"/>
                </a:cubicBezTo>
                <a:cubicBezTo>
                  <a:pt x="14914" y="20100"/>
                  <a:pt x="14965" y="20032"/>
                  <a:pt x="14965" y="19863"/>
                </a:cubicBezTo>
                <a:cubicBezTo>
                  <a:pt x="14965" y="19648"/>
                  <a:pt x="15241" y="19257"/>
                  <a:pt x="15247" y="19463"/>
                </a:cubicBezTo>
                <a:cubicBezTo>
                  <a:pt x="15249" y="19511"/>
                  <a:pt x="15293" y="19469"/>
                  <a:pt x="15346" y="19371"/>
                </a:cubicBezTo>
                <a:cubicBezTo>
                  <a:pt x="15399" y="19274"/>
                  <a:pt x="15413" y="19105"/>
                  <a:pt x="15380" y="18993"/>
                </a:cubicBezTo>
                <a:cubicBezTo>
                  <a:pt x="15347" y="18882"/>
                  <a:pt x="15371" y="18727"/>
                  <a:pt x="15431" y="18650"/>
                </a:cubicBezTo>
                <a:cubicBezTo>
                  <a:pt x="15490" y="18573"/>
                  <a:pt x="15549" y="18406"/>
                  <a:pt x="15564" y="18279"/>
                </a:cubicBezTo>
                <a:cubicBezTo>
                  <a:pt x="15595" y="18007"/>
                  <a:pt x="16866" y="16594"/>
                  <a:pt x="17830" y="15756"/>
                </a:cubicBezTo>
                <a:cubicBezTo>
                  <a:pt x="18396" y="15265"/>
                  <a:pt x="18503" y="15123"/>
                  <a:pt x="18480" y="14907"/>
                </a:cubicBezTo>
                <a:cubicBezTo>
                  <a:pt x="18459" y="14714"/>
                  <a:pt x="18349" y="14597"/>
                  <a:pt x="18055" y="14447"/>
                </a:cubicBezTo>
                <a:cubicBezTo>
                  <a:pt x="17670" y="14250"/>
                  <a:pt x="17414" y="13962"/>
                  <a:pt x="17424" y="13735"/>
                </a:cubicBezTo>
                <a:cubicBezTo>
                  <a:pt x="17426" y="13673"/>
                  <a:pt x="17537" y="13444"/>
                  <a:pt x="17669" y="13226"/>
                </a:cubicBezTo>
                <a:cubicBezTo>
                  <a:pt x="17863" y="12908"/>
                  <a:pt x="17914" y="12694"/>
                  <a:pt x="17927" y="12137"/>
                </a:cubicBezTo>
                <a:cubicBezTo>
                  <a:pt x="17935" y="11756"/>
                  <a:pt x="17902" y="11274"/>
                  <a:pt x="17855" y="11064"/>
                </a:cubicBezTo>
                <a:cubicBezTo>
                  <a:pt x="17739" y="10545"/>
                  <a:pt x="17887" y="10505"/>
                  <a:pt x="18668" y="10835"/>
                </a:cubicBezTo>
                <a:cubicBezTo>
                  <a:pt x="19302" y="11102"/>
                  <a:pt x="19911" y="11182"/>
                  <a:pt x="19869" y="10993"/>
                </a:cubicBezTo>
                <a:cubicBezTo>
                  <a:pt x="19856" y="10935"/>
                  <a:pt x="20114" y="10744"/>
                  <a:pt x="20441" y="10568"/>
                </a:cubicBezTo>
                <a:cubicBezTo>
                  <a:pt x="20768" y="10391"/>
                  <a:pt x="21097" y="10142"/>
                  <a:pt x="21173" y="10017"/>
                </a:cubicBezTo>
                <a:cubicBezTo>
                  <a:pt x="21296" y="9814"/>
                  <a:pt x="21298" y="9799"/>
                  <a:pt x="21171" y="9851"/>
                </a:cubicBezTo>
                <a:cubicBezTo>
                  <a:pt x="20924" y="9953"/>
                  <a:pt x="20911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5"/>
                </a:cubicBezTo>
                <a:lnTo>
                  <a:pt x="21600" y="7795"/>
                </a:lnTo>
                <a:cubicBezTo>
                  <a:pt x="21592" y="7548"/>
                  <a:pt x="21586" y="6929"/>
                  <a:pt x="21577" y="6936"/>
                </a:cubicBezTo>
                <a:cubicBezTo>
                  <a:pt x="21533" y="6965"/>
                  <a:pt x="21469" y="7130"/>
                  <a:pt x="21437" y="7301"/>
                </a:cubicBezTo>
                <a:cubicBezTo>
                  <a:pt x="21405" y="7472"/>
                  <a:pt x="21291" y="7749"/>
                  <a:pt x="21180" y="7917"/>
                </a:cubicBezTo>
                <a:cubicBezTo>
                  <a:pt x="20996" y="8194"/>
                  <a:pt x="20968" y="8207"/>
                  <a:pt x="20863" y="8052"/>
                </a:cubicBezTo>
                <a:cubicBezTo>
                  <a:pt x="20799" y="7959"/>
                  <a:pt x="20711" y="7886"/>
                  <a:pt x="20670" y="7889"/>
                </a:cubicBezTo>
                <a:cubicBezTo>
                  <a:pt x="20630" y="7893"/>
                  <a:pt x="20609" y="7479"/>
                  <a:pt x="20624" y="6970"/>
                </a:cubicBezTo>
                <a:cubicBezTo>
                  <a:pt x="20654" y="5964"/>
                  <a:pt x="20587" y="5882"/>
                  <a:pt x="20415" y="6713"/>
                </a:cubicBezTo>
                <a:cubicBezTo>
                  <a:pt x="20355" y="7006"/>
                  <a:pt x="20265" y="7228"/>
                  <a:pt x="20216" y="7210"/>
                </a:cubicBezTo>
                <a:cubicBezTo>
                  <a:pt x="20166" y="7191"/>
                  <a:pt x="20079" y="6957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1" y="7269"/>
                  <a:pt x="19348" y="7158"/>
                </a:cubicBezTo>
                <a:cubicBezTo>
                  <a:pt x="19206" y="7020"/>
                  <a:pt x="19194" y="7067"/>
                  <a:pt x="19169" y="7726"/>
                </a:cubicBezTo>
                <a:cubicBezTo>
                  <a:pt x="19152" y="8157"/>
                  <a:pt x="19082" y="8537"/>
                  <a:pt x="18996" y="8678"/>
                </a:cubicBezTo>
                <a:cubicBezTo>
                  <a:pt x="18850" y="8918"/>
                  <a:pt x="18346" y="9194"/>
                  <a:pt x="17977" y="9236"/>
                </a:cubicBezTo>
                <a:cubicBezTo>
                  <a:pt x="17863" y="9249"/>
                  <a:pt x="17665" y="9334"/>
                  <a:pt x="17534" y="9426"/>
                </a:cubicBezTo>
                <a:cubicBezTo>
                  <a:pt x="17226" y="9643"/>
                  <a:pt x="17112" y="9640"/>
                  <a:pt x="16870" y="9397"/>
                </a:cubicBezTo>
                <a:cubicBezTo>
                  <a:pt x="16761" y="9286"/>
                  <a:pt x="16321" y="9101"/>
                  <a:pt x="15892" y="8984"/>
                </a:cubicBezTo>
                <a:cubicBezTo>
                  <a:pt x="15028" y="8749"/>
                  <a:pt x="14351" y="8771"/>
                  <a:pt x="13649" y="9056"/>
                </a:cubicBezTo>
                <a:cubicBezTo>
                  <a:pt x="13428" y="9146"/>
                  <a:pt x="12998" y="9267"/>
                  <a:pt x="12699" y="9327"/>
                </a:cubicBezTo>
                <a:cubicBezTo>
                  <a:pt x="12205" y="9427"/>
                  <a:pt x="12144" y="9418"/>
                  <a:pt x="12028" y="9248"/>
                </a:cubicBezTo>
                <a:cubicBezTo>
                  <a:pt x="11945" y="9125"/>
                  <a:pt x="11933" y="9023"/>
                  <a:pt x="11992" y="8947"/>
                </a:cubicBezTo>
                <a:cubicBezTo>
                  <a:pt x="12050" y="8872"/>
                  <a:pt x="12042" y="8791"/>
                  <a:pt x="11971" y="8715"/>
                </a:cubicBezTo>
                <a:cubicBezTo>
                  <a:pt x="11887" y="8624"/>
                  <a:pt x="11888" y="8569"/>
                  <a:pt x="11973" y="8477"/>
                </a:cubicBezTo>
                <a:cubicBezTo>
                  <a:pt x="12178" y="8257"/>
                  <a:pt x="12097" y="8133"/>
                  <a:pt x="11771" y="8174"/>
                </a:cubicBezTo>
                <a:cubicBezTo>
                  <a:pt x="11443" y="8215"/>
                  <a:pt x="11223" y="8038"/>
                  <a:pt x="11475" y="7934"/>
                </a:cubicBezTo>
                <a:cubicBezTo>
                  <a:pt x="11708" y="7838"/>
                  <a:pt x="11642" y="7716"/>
                  <a:pt x="11319" y="7640"/>
                </a:cubicBezTo>
                <a:cubicBezTo>
                  <a:pt x="10931" y="7548"/>
                  <a:pt x="10420" y="7035"/>
                  <a:pt x="10479" y="6795"/>
                </a:cubicBezTo>
                <a:cubicBezTo>
                  <a:pt x="10509" y="6671"/>
                  <a:pt x="10454" y="6592"/>
                  <a:pt x="10304" y="6543"/>
                </a:cubicBezTo>
                <a:cubicBezTo>
                  <a:pt x="9957" y="6428"/>
                  <a:pt x="9837" y="6288"/>
                  <a:pt x="9953" y="6138"/>
                </a:cubicBezTo>
                <a:cubicBezTo>
                  <a:pt x="10028" y="6040"/>
                  <a:pt x="10002" y="5981"/>
                  <a:pt x="9859" y="5898"/>
                </a:cubicBezTo>
                <a:cubicBezTo>
                  <a:pt x="9753" y="5837"/>
                  <a:pt x="9668" y="5722"/>
                  <a:pt x="9668" y="5643"/>
                </a:cubicBezTo>
                <a:cubicBezTo>
                  <a:pt x="9668" y="5565"/>
                  <a:pt x="9584" y="5453"/>
                  <a:pt x="9482" y="5394"/>
                </a:cubicBezTo>
                <a:cubicBezTo>
                  <a:pt x="9372" y="5331"/>
                  <a:pt x="9296" y="5186"/>
                  <a:pt x="9296" y="5038"/>
                </a:cubicBezTo>
                <a:cubicBezTo>
                  <a:pt x="9296" y="4858"/>
                  <a:pt x="9202" y="4730"/>
                  <a:pt x="8963" y="4578"/>
                </a:cubicBezTo>
                <a:cubicBezTo>
                  <a:pt x="8763" y="4451"/>
                  <a:pt x="8654" y="4316"/>
                  <a:pt x="8683" y="4233"/>
                </a:cubicBezTo>
                <a:cubicBezTo>
                  <a:pt x="8710" y="4157"/>
                  <a:pt x="8677" y="4094"/>
                  <a:pt x="8612" y="4094"/>
                </a:cubicBezTo>
                <a:cubicBezTo>
                  <a:pt x="8415" y="4094"/>
                  <a:pt x="8265" y="3873"/>
                  <a:pt x="8369" y="3738"/>
                </a:cubicBezTo>
                <a:cubicBezTo>
                  <a:pt x="8437" y="3649"/>
                  <a:pt x="8341" y="3609"/>
                  <a:pt x="7987" y="3573"/>
                </a:cubicBezTo>
                <a:cubicBezTo>
                  <a:pt x="7416" y="3514"/>
                  <a:pt x="7186" y="3313"/>
                  <a:pt x="7335" y="3012"/>
                </a:cubicBezTo>
                <a:cubicBezTo>
                  <a:pt x="7479" y="2723"/>
                  <a:pt x="7461" y="1979"/>
                  <a:pt x="7299" y="1465"/>
                </a:cubicBezTo>
                <a:cubicBezTo>
                  <a:pt x="7223" y="1226"/>
                  <a:pt x="7128" y="860"/>
                  <a:pt x="7087" y="650"/>
                </a:cubicBezTo>
                <a:lnTo>
                  <a:pt x="7014" y="264"/>
                </a:lnTo>
                <a:lnTo>
                  <a:pt x="6644" y="1053"/>
                </a:lnTo>
                <a:cubicBezTo>
                  <a:pt x="6331" y="1720"/>
                  <a:pt x="6236" y="1847"/>
                  <a:pt x="6027" y="1863"/>
                </a:cubicBezTo>
                <a:cubicBezTo>
                  <a:pt x="5883" y="1874"/>
                  <a:pt x="5712" y="1799"/>
                  <a:pt x="5618" y="1688"/>
                </a:cubicBezTo>
                <a:cubicBezTo>
                  <a:pt x="5454" y="1492"/>
                  <a:pt x="5436" y="1310"/>
                  <a:pt x="5496" y="467"/>
                </a:cubicBezTo>
                <a:lnTo>
                  <a:pt x="5531" y="0"/>
                </a:lnTo>
                <a:lnTo>
                  <a:pt x="5437" y="0"/>
                </a:lnTo>
                <a:close/>
                <a:moveTo>
                  <a:pt x="5648" y="4334"/>
                </a:moveTo>
                <a:cubicBezTo>
                  <a:pt x="5674" y="4340"/>
                  <a:pt x="5695" y="4360"/>
                  <a:pt x="5710" y="4386"/>
                </a:cubicBezTo>
                <a:cubicBezTo>
                  <a:pt x="5740" y="4438"/>
                  <a:pt x="5726" y="4507"/>
                  <a:pt x="5678" y="4539"/>
                </a:cubicBezTo>
                <a:cubicBezTo>
                  <a:pt x="5629" y="4571"/>
                  <a:pt x="5565" y="4556"/>
                  <a:pt x="5535" y="4504"/>
                </a:cubicBezTo>
                <a:cubicBezTo>
                  <a:pt x="5506" y="4452"/>
                  <a:pt x="5519" y="4383"/>
                  <a:pt x="5568" y="4351"/>
                </a:cubicBezTo>
                <a:cubicBezTo>
                  <a:pt x="5592" y="4335"/>
                  <a:pt x="5622" y="4327"/>
                  <a:pt x="5648" y="4334"/>
                </a:cubicBezTo>
                <a:close/>
                <a:moveTo>
                  <a:pt x="12981" y="14924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8" y="15677"/>
                  <a:pt x="13784" y="15810"/>
                  <a:pt x="14402" y="15944"/>
                </a:cubicBezTo>
                <a:cubicBezTo>
                  <a:pt x="14680" y="16005"/>
                  <a:pt x="14921" y="16103"/>
                  <a:pt x="14940" y="16164"/>
                </a:cubicBezTo>
                <a:cubicBezTo>
                  <a:pt x="14973" y="16272"/>
                  <a:pt x="14429" y="16696"/>
                  <a:pt x="14198" y="16740"/>
                </a:cubicBezTo>
                <a:cubicBezTo>
                  <a:pt x="14135" y="16752"/>
                  <a:pt x="13868" y="16878"/>
                  <a:pt x="13606" y="17024"/>
                </a:cubicBezTo>
                <a:cubicBezTo>
                  <a:pt x="13343" y="17170"/>
                  <a:pt x="13102" y="17271"/>
                  <a:pt x="13071" y="17246"/>
                </a:cubicBezTo>
                <a:cubicBezTo>
                  <a:pt x="13039" y="17221"/>
                  <a:pt x="13033" y="17229"/>
                  <a:pt x="13059" y="17266"/>
                </a:cubicBezTo>
                <a:cubicBezTo>
                  <a:pt x="13085" y="17304"/>
                  <a:pt x="12995" y="17462"/>
                  <a:pt x="12857" y="17617"/>
                </a:cubicBezTo>
                <a:cubicBezTo>
                  <a:pt x="12719" y="17772"/>
                  <a:pt x="12592" y="17985"/>
                  <a:pt x="12577" y="18091"/>
                </a:cubicBezTo>
                <a:cubicBezTo>
                  <a:pt x="12562" y="18198"/>
                  <a:pt x="12449" y="18451"/>
                  <a:pt x="12320" y="18655"/>
                </a:cubicBezTo>
                <a:cubicBezTo>
                  <a:pt x="12191" y="18859"/>
                  <a:pt x="12083" y="19102"/>
                  <a:pt x="12083" y="19193"/>
                </a:cubicBezTo>
                <a:cubicBezTo>
                  <a:pt x="12083" y="19285"/>
                  <a:pt x="12033" y="19436"/>
                  <a:pt x="11969" y="19527"/>
                </a:cubicBezTo>
                <a:cubicBezTo>
                  <a:pt x="11861" y="19681"/>
                  <a:pt x="11835" y="19679"/>
                  <a:pt x="11624" y="19505"/>
                </a:cubicBezTo>
                <a:cubicBezTo>
                  <a:pt x="11439" y="19352"/>
                  <a:pt x="11418" y="19290"/>
                  <a:pt x="11509" y="19171"/>
                </a:cubicBezTo>
                <a:cubicBezTo>
                  <a:pt x="11632" y="19012"/>
                  <a:pt x="11546" y="18892"/>
                  <a:pt x="11225" y="18768"/>
                </a:cubicBezTo>
                <a:cubicBezTo>
                  <a:pt x="11135" y="18734"/>
                  <a:pt x="11062" y="18634"/>
                  <a:pt x="11062" y="18546"/>
                </a:cubicBezTo>
                <a:cubicBezTo>
                  <a:pt x="11062" y="18433"/>
                  <a:pt x="11007" y="18401"/>
                  <a:pt x="10880" y="18445"/>
                </a:cubicBezTo>
                <a:cubicBezTo>
                  <a:pt x="10781" y="18479"/>
                  <a:pt x="10623" y="18456"/>
                  <a:pt x="10529" y="18393"/>
                </a:cubicBezTo>
                <a:cubicBezTo>
                  <a:pt x="10395" y="18303"/>
                  <a:pt x="10278" y="18313"/>
                  <a:pt x="9990" y="18442"/>
                </a:cubicBezTo>
                <a:cubicBezTo>
                  <a:pt x="9624" y="18607"/>
                  <a:pt x="9618" y="18609"/>
                  <a:pt x="9434" y="18358"/>
                </a:cubicBezTo>
                <a:cubicBezTo>
                  <a:pt x="8801" y="17497"/>
                  <a:pt x="8837" y="17607"/>
                  <a:pt x="8945" y="16742"/>
                </a:cubicBezTo>
                <a:cubicBezTo>
                  <a:pt x="8999" y="16306"/>
                  <a:pt x="9098" y="15881"/>
                  <a:pt x="9168" y="15801"/>
                </a:cubicBezTo>
                <a:cubicBezTo>
                  <a:pt x="9344" y="15597"/>
                  <a:pt x="11012" y="15396"/>
                  <a:pt x="11358" y="15537"/>
                </a:cubicBezTo>
                <a:cubicBezTo>
                  <a:pt x="11575" y="15625"/>
                  <a:pt x="11656" y="15602"/>
                  <a:pt x="11872" y="15416"/>
                </a:cubicBezTo>
                <a:cubicBezTo>
                  <a:pt x="12176" y="15153"/>
                  <a:pt x="12501" y="14994"/>
                  <a:pt x="12848" y="14931"/>
                </a:cubicBezTo>
                <a:cubicBezTo>
                  <a:pt x="12900" y="14922"/>
                  <a:pt x="12942" y="14920"/>
                  <a:pt x="12981" y="14924"/>
                </a:cubicBezTo>
                <a:close/>
                <a:moveTo>
                  <a:pt x="6924" y="16705"/>
                </a:moveTo>
                <a:cubicBezTo>
                  <a:pt x="6939" y="16707"/>
                  <a:pt x="6954" y="16718"/>
                  <a:pt x="6968" y="16723"/>
                </a:cubicBezTo>
                <a:cubicBezTo>
                  <a:pt x="6996" y="16732"/>
                  <a:pt x="7027" y="16741"/>
                  <a:pt x="7053" y="16762"/>
                </a:cubicBezTo>
                <a:cubicBezTo>
                  <a:pt x="7062" y="16769"/>
                  <a:pt x="7070" y="16765"/>
                  <a:pt x="7078" y="16774"/>
                </a:cubicBezTo>
                <a:cubicBezTo>
                  <a:pt x="7087" y="16784"/>
                  <a:pt x="7093" y="16812"/>
                  <a:pt x="7101" y="16826"/>
                </a:cubicBezTo>
                <a:cubicBezTo>
                  <a:pt x="7117" y="16847"/>
                  <a:pt x="7139" y="16859"/>
                  <a:pt x="7152" y="16886"/>
                </a:cubicBezTo>
                <a:cubicBezTo>
                  <a:pt x="7158" y="16898"/>
                  <a:pt x="7160" y="16941"/>
                  <a:pt x="7166" y="16957"/>
                </a:cubicBezTo>
                <a:cubicBezTo>
                  <a:pt x="7213" y="17100"/>
                  <a:pt x="7247" y="17282"/>
                  <a:pt x="7264" y="17464"/>
                </a:cubicBezTo>
                <a:cubicBezTo>
                  <a:pt x="7265" y="17478"/>
                  <a:pt x="7270" y="17487"/>
                  <a:pt x="7271" y="17501"/>
                </a:cubicBezTo>
                <a:cubicBezTo>
                  <a:pt x="7273" y="17535"/>
                  <a:pt x="7272" y="17558"/>
                  <a:pt x="7273" y="17587"/>
                </a:cubicBezTo>
                <a:cubicBezTo>
                  <a:pt x="7275" y="17627"/>
                  <a:pt x="7277" y="17663"/>
                  <a:pt x="7276" y="17699"/>
                </a:cubicBezTo>
                <a:cubicBezTo>
                  <a:pt x="7275" y="17758"/>
                  <a:pt x="7265" y="17808"/>
                  <a:pt x="7253" y="17849"/>
                </a:cubicBezTo>
                <a:cubicBezTo>
                  <a:pt x="7248" y="17867"/>
                  <a:pt x="7250" y="17898"/>
                  <a:pt x="7244" y="17911"/>
                </a:cubicBezTo>
                <a:cubicBezTo>
                  <a:pt x="7181" y="18036"/>
                  <a:pt x="7095" y="18101"/>
                  <a:pt x="6998" y="18121"/>
                </a:cubicBezTo>
                <a:lnTo>
                  <a:pt x="6713" y="18306"/>
                </a:lnTo>
                <a:lnTo>
                  <a:pt x="6520" y="17978"/>
                </a:lnTo>
                <a:cubicBezTo>
                  <a:pt x="6421" y="17804"/>
                  <a:pt x="6392" y="17701"/>
                  <a:pt x="6339" y="17577"/>
                </a:cubicBezTo>
                <a:cubicBezTo>
                  <a:pt x="6332" y="17563"/>
                  <a:pt x="6323" y="17556"/>
                  <a:pt x="6316" y="17540"/>
                </a:cubicBezTo>
                <a:cubicBezTo>
                  <a:pt x="6308" y="17521"/>
                  <a:pt x="6305" y="17507"/>
                  <a:pt x="6298" y="17489"/>
                </a:cubicBezTo>
                <a:cubicBezTo>
                  <a:pt x="6238" y="17330"/>
                  <a:pt x="6196" y="17185"/>
                  <a:pt x="6222" y="17101"/>
                </a:cubicBezTo>
                <a:cubicBezTo>
                  <a:pt x="6234" y="17061"/>
                  <a:pt x="6247" y="17021"/>
                  <a:pt x="6277" y="16994"/>
                </a:cubicBezTo>
                <a:cubicBezTo>
                  <a:pt x="6350" y="16929"/>
                  <a:pt x="6470" y="16900"/>
                  <a:pt x="6543" y="16930"/>
                </a:cubicBezTo>
                <a:cubicBezTo>
                  <a:pt x="6553" y="16934"/>
                  <a:pt x="6563" y="16929"/>
                  <a:pt x="6573" y="16930"/>
                </a:cubicBezTo>
                <a:cubicBezTo>
                  <a:pt x="6609" y="16920"/>
                  <a:pt x="6644" y="16913"/>
                  <a:pt x="6681" y="16896"/>
                </a:cubicBezTo>
                <a:cubicBezTo>
                  <a:pt x="6699" y="16879"/>
                  <a:pt x="6718" y="16866"/>
                  <a:pt x="6727" y="16841"/>
                </a:cubicBezTo>
                <a:cubicBezTo>
                  <a:pt x="6763" y="16740"/>
                  <a:pt x="6842" y="16697"/>
                  <a:pt x="6924" y="167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Cha nel cabbyl aym."/>
          <p:cNvSpPr txBox="1"/>
          <p:nvPr/>
        </p:nvSpPr>
        <p:spPr>
          <a:xfrm>
            <a:off x="2717147" y="1256338"/>
            <a:ext cx="7570506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Cha nel </a:t>
            </a:r>
            <a:r>
              <a:rPr>
                <a:solidFill>
                  <a:srgbClr val="FF2600"/>
                </a:solidFill>
              </a:rPr>
              <a:t>cabbyl</a:t>
            </a:r>
            <a:r>
              <a:t> aym.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A477-3C8F-4945-A7A9-CD712791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557" y="2523432"/>
            <a:ext cx="4730750" cy="4706736"/>
          </a:xfrm>
          <a:prstGeom prst="rect">
            <a:avLst/>
          </a:prstGeom>
        </p:spPr>
      </p:pic>
      <p:pic>
        <p:nvPicPr>
          <p:cNvPr id="3" name="cha nel cabbyl aym.mp3" descr="cha nel cabbyl aym.mp3">
            <a:hlinkClick r:id="" action="ppaction://media"/>
            <a:extLst>
              <a:ext uri="{FF2B5EF4-FFF2-40B4-BE49-F238E27FC236}">
                <a16:creationId xmlns:a16="http://schemas.microsoft.com/office/drawing/2014/main" id="{A9804C30-7B7A-2542-A365-AD0817D6FA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" y="296164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2"/>
        <p14:stopEvt time="3225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yn jerrey"/>
          <p:cNvSpPr txBox="1"/>
          <p:nvPr/>
        </p:nvSpPr>
        <p:spPr>
          <a:xfrm>
            <a:off x="4688266" y="3672508"/>
            <a:ext cx="361316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yn</a:t>
            </a:r>
            <a:r>
              <a:rPr dirty="0"/>
              <a:t> </a:t>
            </a:r>
            <a:r>
              <a:rPr dirty="0" err="1"/>
              <a:t>jerrey</a:t>
            </a:r>
            <a:endParaRPr lang="en-GB" dirty="0"/>
          </a:p>
        </p:txBody>
      </p:sp>
      <p:pic>
        <p:nvPicPr>
          <p:cNvPr id="274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2653271" y="423822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9952038" y="1837203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622991" y="3371236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9368949" y="5975453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8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1214120" y="6750418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6045544" y="6034495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649557" y="72626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0F62FB-D6B4-DE46-BCE1-44E979EE6EA1}"/>
              </a:ext>
            </a:extLst>
          </p:cNvPr>
          <p:cNvSpPr/>
          <p:nvPr/>
        </p:nvSpPr>
        <p:spPr>
          <a:xfrm>
            <a:off x="4374010" y="4912334"/>
            <a:ext cx="4141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400" dirty="0">
                <a:latin typeface="Chalkboard" panose="03050602040202020205" pitchFamily="66" charset="77"/>
              </a:rPr>
              <a:t>(the end)</a:t>
            </a:r>
          </a:p>
        </p:txBody>
      </p:sp>
      <p:pic>
        <p:nvPicPr>
          <p:cNvPr id="3" name="yn jerrey.mp3" descr="yn jerrey.mp3">
            <a:hlinkClick r:id="" action="ppaction://media"/>
            <a:extLst>
              <a:ext uri="{FF2B5EF4-FFF2-40B4-BE49-F238E27FC236}">
                <a16:creationId xmlns:a16="http://schemas.microsoft.com/office/drawing/2014/main" id="{D6ACDBF4-CB07-C84B-89D5-753A21BA2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7720" y="454977"/>
            <a:ext cx="812800" cy="812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AAD19F-CEAD-024D-9154-9B74838DB2D7}"/>
              </a:ext>
            </a:extLst>
          </p:cNvPr>
          <p:cNvSpPr/>
          <p:nvPr/>
        </p:nvSpPr>
        <p:spPr>
          <a:xfrm>
            <a:off x="2753415" y="2842567"/>
            <a:ext cx="19720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moddey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27BA8-085E-7B40-81F8-80B7C03E2E5B}"/>
              </a:ext>
            </a:extLst>
          </p:cNvPr>
          <p:cNvSpPr/>
          <p:nvPr/>
        </p:nvSpPr>
        <p:spPr>
          <a:xfrm>
            <a:off x="6313114" y="2407574"/>
            <a:ext cx="32864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muc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rangagh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AF28EB-5929-6F40-BDCA-EB9158450549}"/>
              </a:ext>
            </a:extLst>
          </p:cNvPr>
          <p:cNvSpPr/>
          <p:nvPr/>
        </p:nvSpPr>
        <p:spPr>
          <a:xfrm>
            <a:off x="10616151" y="4507468"/>
            <a:ext cx="12923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kayt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60C45-B04E-7240-A48D-4C5102D3AF15}"/>
              </a:ext>
            </a:extLst>
          </p:cNvPr>
          <p:cNvSpPr/>
          <p:nvPr/>
        </p:nvSpPr>
        <p:spPr>
          <a:xfrm>
            <a:off x="10683560" y="8527862"/>
            <a:ext cx="15199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eeast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931A4-031A-3844-9052-60B43AFD9514}"/>
              </a:ext>
            </a:extLst>
          </p:cNvPr>
          <p:cNvSpPr/>
          <p:nvPr/>
        </p:nvSpPr>
        <p:spPr>
          <a:xfrm>
            <a:off x="6541773" y="8658001"/>
            <a:ext cx="17924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cabbyl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27B77-9D13-9F4F-926C-34676A6084C4}"/>
              </a:ext>
            </a:extLst>
          </p:cNvPr>
          <p:cNvSpPr/>
          <p:nvPr/>
        </p:nvSpPr>
        <p:spPr>
          <a:xfrm>
            <a:off x="2238861" y="8671988"/>
            <a:ext cx="15664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ushag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3CB6C-19C3-DE46-A569-AB82D52225D9}"/>
              </a:ext>
            </a:extLst>
          </p:cNvPr>
          <p:cNvSpPr/>
          <p:nvPr/>
        </p:nvSpPr>
        <p:spPr>
          <a:xfrm>
            <a:off x="584354" y="5936983"/>
            <a:ext cx="19591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conning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</p:cSld>
  <p:clrMapOvr>
    <a:masterClrMapping/>
  </p:clrMapOvr>
  <p:transition spd="med" advTm="5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3"/>
        <p14:stopEvt time="3211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152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2486062" y="838179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4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095610" y="4175995"/>
            <a:ext cx="1881916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8851900" y="5568216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1993288" y="62483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5473700" y="5791993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(Do you have a pet?)"/>
          <p:cNvSpPr txBox="1"/>
          <p:nvPr/>
        </p:nvSpPr>
        <p:spPr>
          <a:xfrm>
            <a:off x="2813828" y="4581737"/>
            <a:ext cx="7722289" cy="113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/>
              <a:t>(Do you have a pet?)</a:t>
            </a:r>
          </a:p>
        </p:txBody>
      </p:sp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C0B4720B-8D56-8449-97E3-2C6C98CCA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5610" y="68218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  <p14:stopEvt time="315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a moddey aym."/>
          <p:cNvSpPr txBox="1"/>
          <p:nvPr/>
        </p:nvSpPr>
        <p:spPr>
          <a:xfrm>
            <a:off x="3680964" y="5307638"/>
            <a:ext cx="5988016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moddey</a:t>
            </a:r>
            <a:r>
              <a:t> aym.</a:t>
            </a:r>
          </a:p>
        </p:txBody>
      </p:sp>
      <p:pic>
        <p:nvPicPr>
          <p:cNvPr id="163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4939270" y="19301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(I have a dog)"/>
          <p:cNvSpPr txBox="1"/>
          <p:nvPr/>
        </p:nvSpPr>
        <p:spPr>
          <a:xfrm>
            <a:off x="4017899" y="7250738"/>
            <a:ext cx="5313527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(I have a dog)</a:t>
            </a:r>
          </a:p>
        </p:txBody>
      </p:sp>
      <p:pic>
        <p:nvPicPr>
          <p:cNvPr id="2" name="ta moddey aym.mp3" descr="ta moddey aym.mp3">
            <a:hlinkClick r:id="" action="ppaction://media"/>
            <a:extLst>
              <a:ext uri="{FF2B5EF4-FFF2-40B4-BE49-F238E27FC236}">
                <a16:creationId xmlns:a16="http://schemas.microsoft.com/office/drawing/2014/main" id="{8D3F450F-80B9-F74F-B10A-31B37A2DF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6896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2"/>
        <p14:stopEvt time="319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ha nel moddey aym."/>
          <p:cNvSpPr txBox="1"/>
          <p:nvPr/>
        </p:nvSpPr>
        <p:spPr>
          <a:xfrm>
            <a:off x="2536175" y="1158240"/>
            <a:ext cx="7932449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Cha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moddey</a:t>
            </a:r>
            <a:r>
              <a:rPr dirty="0"/>
              <a:t> </a:t>
            </a:r>
            <a:r>
              <a:rPr dirty="0" err="1"/>
              <a:t>aym</a:t>
            </a:r>
            <a:r>
              <a:rPr dirty="0"/>
              <a:t>.</a:t>
            </a:r>
          </a:p>
        </p:txBody>
      </p:sp>
      <p:pic>
        <p:nvPicPr>
          <p:cNvPr id="167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4875770" y="3594322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(I don’t have a dog)"/>
          <p:cNvSpPr txBox="1"/>
          <p:nvPr/>
        </p:nvSpPr>
        <p:spPr>
          <a:xfrm>
            <a:off x="3041192" y="7250738"/>
            <a:ext cx="7266941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(I don’t have a dog)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2E2A6-230C-864E-B8FE-EC9905B80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037" y="2417233"/>
            <a:ext cx="4730750" cy="4706736"/>
          </a:xfrm>
          <a:prstGeom prst="rect">
            <a:avLst/>
          </a:prstGeom>
        </p:spPr>
      </p:pic>
      <p:pic>
        <p:nvPicPr>
          <p:cNvPr id="3" name="cha nel moddey aym.mp3" descr="cha nel moddey aym.mp3">
            <a:hlinkClick r:id="" action="ppaction://media"/>
            <a:extLst>
              <a:ext uri="{FF2B5EF4-FFF2-40B4-BE49-F238E27FC236}">
                <a16:creationId xmlns:a16="http://schemas.microsoft.com/office/drawing/2014/main" id="{0E0D7E4C-EBFC-7442-B1E9-5400AA29E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" y="584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3"/>
        <p14:stopEvt time="3207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kayt"/>
          <p:cNvSpPr txBox="1"/>
          <p:nvPr/>
        </p:nvSpPr>
        <p:spPr>
          <a:xfrm>
            <a:off x="4927360" y="5866438"/>
            <a:ext cx="249341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kayt</a:t>
            </a:r>
          </a:p>
        </p:txBody>
      </p:sp>
      <p:pic>
        <p:nvPicPr>
          <p:cNvPr id="171" name="cartoon-cats-pictures-20.png" descr="cartoon-cats-pictures-20.png"/>
          <p:cNvPicPr>
            <a:picLocks noChangeAspect="1"/>
          </p:cNvPicPr>
          <p:nvPr/>
        </p:nvPicPr>
        <p:blipFill>
          <a:blip r:embed="rId4"/>
          <a:srcRect l="360" r="435" b="2187"/>
          <a:stretch>
            <a:fillRect/>
          </a:stretch>
        </p:blipFill>
        <p:spPr>
          <a:xfrm>
            <a:off x="5064125" y="26289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2" name="(cat)"/>
          <p:cNvSpPr txBox="1"/>
          <p:nvPr/>
        </p:nvSpPr>
        <p:spPr>
          <a:xfrm>
            <a:off x="5282040" y="6952288"/>
            <a:ext cx="2184735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(cat)</a:t>
            </a:r>
          </a:p>
        </p:txBody>
      </p:sp>
      <p:pic>
        <p:nvPicPr>
          <p:cNvPr id="2" name="kayt.mp3" descr="kayt.mp3">
            <a:hlinkClick r:id="" action="ppaction://media"/>
            <a:extLst>
              <a:ext uri="{FF2B5EF4-FFF2-40B4-BE49-F238E27FC236}">
                <a16:creationId xmlns:a16="http://schemas.microsoft.com/office/drawing/2014/main" id="{B4C5F652-3C49-504D-90FA-CBABE1DEC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1120" y="736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284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el biggin ayd?"/>
          <p:cNvSpPr txBox="1"/>
          <p:nvPr/>
        </p:nvSpPr>
        <p:spPr>
          <a:xfrm>
            <a:off x="3830951" y="3491538"/>
            <a:ext cx="5688043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Vel biggin ayd?</a:t>
            </a:r>
          </a:p>
        </p:txBody>
      </p:sp>
      <p:pic>
        <p:nvPicPr>
          <p:cNvPr id="175" name="105802-dogs-cartoon.png" descr="105802-dogs-cartoon.png"/>
          <p:cNvPicPr>
            <a:picLocks noChangeAspect="1"/>
          </p:cNvPicPr>
          <p:nvPr/>
        </p:nvPicPr>
        <p:blipFill>
          <a:blip r:embed="rId4"/>
          <a:srcRect l="4275" t="2757" r="4434" b="4170"/>
          <a:stretch>
            <a:fillRect/>
          </a:stretch>
        </p:blipFill>
        <p:spPr>
          <a:xfrm>
            <a:off x="3110471" y="837984"/>
            <a:ext cx="2689777" cy="256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08" extrusionOk="0">
                <a:moveTo>
                  <a:pt x="6315" y="2"/>
                </a:moveTo>
                <a:cubicBezTo>
                  <a:pt x="6233" y="11"/>
                  <a:pt x="6169" y="56"/>
                  <a:pt x="6135" y="148"/>
                </a:cubicBezTo>
                <a:cubicBezTo>
                  <a:pt x="6092" y="266"/>
                  <a:pt x="5984" y="273"/>
                  <a:pt x="5593" y="187"/>
                </a:cubicBezTo>
                <a:cubicBezTo>
                  <a:pt x="4184" y="-122"/>
                  <a:pt x="3599" y="177"/>
                  <a:pt x="3507" y="1251"/>
                </a:cubicBezTo>
                <a:cubicBezTo>
                  <a:pt x="3487" y="1484"/>
                  <a:pt x="3376" y="1813"/>
                  <a:pt x="3261" y="1983"/>
                </a:cubicBezTo>
                <a:cubicBezTo>
                  <a:pt x="3146" y="2152"/>
                  <a:pt x="3040" y="2453"/>
                  <a:pt x="3021" y="2652"/>
                </a:cubicBezTo>
                <a:lnTo>
                  <a:pt x="2987" y="3013"/>
                </a:lnTo>
                <a:lnTo>
                  <a:pt x="2330" y="2990"/>
                </a:lnTo>
                <a:cubicBezTo>
                  <a:pt x="1172" y="2948"/>
                  <a:pt x="914" y="2963"/>
                  <a:pt x="702" y="3082"/>
                </a:cubicBezTo>
                <a:cubicBezTo>
                  <a:pt x="439" y="3230"/>
                  <a:pt x="212" y="3798"/>
                  <a:pt x="229" y="4262"/>
                </a:cubicBezTo>
                <a:cubicBezTo>
                  <a:pt x="236" y="4458"/>
                  <a:pt x="180" y="4737"/>
                  <a:pt x="106" y="4881"/>
                </a:cubicBezTo>
                <a:cubicBezTo>
                  <a:pt x="-165" y="5407"/>
                  <a:pt x="111" y="6581"/>
                  <a:pt x="627" y="7100"/>
                </a:cubicBezTo>
                <a:cubicBezTo>
                  <a:pt x="1261" y="7739"/>
                  <a:pt x="2355" y="8001"/>
                  <a:pt x="3274" y="7733"/>
                </a:cubicBezTo>
                <a:cubicBezTo>
                  <a:pt x="3584" y="7643"/>
                  <a:pt x="3729" y="7653"/>
                  <a:pt x="3996" y="7786"/>
                </a:cubicBezTo>
                <a:cubicBezTo>
                  <a:pt x="4180" y="7878"/>
                  <a:pt x="4405" y="7952"/>
                  <a:pt x="4498" y="7952"/>
                </a:cubicBezTo>
                <a:cubicBezTo>
                  <a:pt x="4866" y="7952"/>
                  <a:pt x="5056" y="8162"/>
                  <a:pt x="5056" y="8568"/>
                </a:cubicBezTo>
                <a:cubicBezTo>
                  <a:pt x="5056" y="9175"/>
                  <a:pt x="5424" y="10428"/>
                  <a:pt x="5842" y="11251"/>
                </a:cubicBezTo>
                <a:cubicBezTo>
                  <a:pt x="6049" y="11658"/>
                  <a:pt x="6316" y="12192"/>
                  <a:pt x="6438" y="12436"/>
                </a:cubicBezTo>
                <a:cubicBezTo>
                  <a:pt x="6677" y="12914"/>
                  <a:pt x="6975" y="15156"/>
                  <a:pt x="6975" y="16474"/>
                </a:cubicBezTo>
                <a:cubicBezTo>
                  <a:pt x="6975" y="17069"/>
                  <a:pt x="6940" y="17202"/>
                  <a:pt x="6713" y="17458"/>
                </a:cubicBezTo>
                <a:cubicBezTo>
                  <a:pt x="6568" y="17621"/>
                  <a:pt x="6398" y="17762"/>
                  <a:pt x="6334" y="17769"/>
                </a:cubicBezTo>
                <a:cubicBezTo>
                  <a:pt x="5502" y="17861"/>
                  <a:pt x="4953" y="18326"/>
                  <a:pt x="4959" y="18939"/>
                </a:cubicBezTo>
                <a:cubicBezTo>
                  <a:pt x="4963" y="19444"/>
                  <a:pt x="5197" y="19750"/>
                  <a:pt x="5719" y="19936"/>
                </a:cubicBezTo>
                <a:cubicBezTo>
                  <a:pt x="5938" y="20014"/>
                  <a:pt x="6158" y="20114"/>
                  <a:pt x="6208" y="20158"/>
                </a:cubicBezTo>
                <a:cubicBezTo>
                  <a:pt x="6258" y="20201"/>
                  <a:pt x="6426" y="20207"/>
                  <a:pt x="6583" y="20174"/>
                </a:cubicBezTo>
                <a:cubicBezTo>
                  <a:pt x="6806" y="20128"/>
                  <a:pt x="6885" y="20160"/>
                  <a:pt x="6930" y="20313"/>
                </a:cubicBezTo>
                <a:cubicBezTo>
                  <a:pt x="6963" y="20422"/>
                  <a:pt x="7030" y="20584"/>
                  <a:pt x="7082" y="20671"/>
                </a:cubicBezTo>
                <a:cubicBezTo>
                  <a:pt x="7134" y="20758"/>
                  <a:pt x="7222" y="20940"/>
                  <a:pt x="7278" y="21075"/>
                </a:cubicBezTo>
                <a:cubicBezTo>
                  <a:pt x="7333" y="21210"/>
                  <a:pt x="7424" y="21290"/>
                  <a:pt x="7479" y="21254"/>
                </a:cubicBezTo>
                <a:cubicBezTo>
                  <a:pt x="7535" y="21218"/>
                  <a:pt x="7660" y="21237"/>
                  <a:pt x="7757" y="21297"/>
                </a:cubicBezTo>
                <a:cubicBezTo>
                  <a:pt x="8053" y="21478"/>
                  <a:pt x="9103" y="21428"/>
                  <a:pt x="9559" y="21211"/>
                </a:cubicBezTo>
                <a:cubicBezTo>
                  <a:pt x="10257" y="20878"/>
                  <a:pt x="10605" y="20091"/>
                  <a:pt x="10310" y="19512"/>
                </a:cubicBezTo>
                <a:cubicBezTo>
                  <a:pt x="10247" y="19389"/>
                  <a:pt x="10248" y="19192"/>
                  <a:pt x="10310" y="18965"/>
                </a:cubicBezTo>
                <a:cubicBezTo>
                  <a:pt x="10363" y="18770"/>
                  <a:pt x="10456" y="18204"/>
                  <a:pt x="10518" y="17706"/>
                </a:cubicBezTo>
                <a:cubicBezTo>
                  <a:pt x="10656" y="16593"/>
                  <a:pt x="10856" y="15740"/>
                  <a:pt x="10975" y="15746"/>
                </a:cubicBezTo>
                <a:cubicBezTo>
                  <a:pt x="11025" y="15748"/>
                  <a:pt x="11336" y="15813"/>
                  <a:pt x="11669" y="15891"/>
                </a:cubicBezTo>
                <a:cubicBezTo>
                  <a:pt x="12085" y="15989"/>
                  <a:pt x="12545" y="16009"/>
                  <a:pt x="13133" y="15958"/>
                </a:cubicBezTo>
                <a:cubicBezTo>
                  <a:pt x="13605" y="15916"/>
                  <a:pt x="14105" y="15875"/>
                  <a:pt x="14244" y="15865"/>
                </a:cubicBezTo>
                <a:cubicBezTo>
                  <a:pt x="14486" y="15848"/>
                  <a:pt x="14496" y="15870"/>
                  <a:pt x="14462" y="16378"/>
                </a:cubicBezTo>
                <a:cubicBezTo>
                  <a:pt x="14442" y="16670"/>
                  <a:pt x="14385" y="16960"/>
                  <a:pt x="14336" y="17024"/>
                </a:cubicBezTo>
                <a:cubicBezTo>
                  <a:pt x="14286" y="17088"/>
                  <a:pt x="14272" y="17166"/>
                  <a:pt x="14304" y="17200"/>
                </a:cubicBezTo>
                <a:cubicBezTo>
                  <a:pt x="14441" y="17343"/>
                  <a:pt x="14123" y="17703"/>
                  <a:pt x="13859" y="17703"/>
                </a:cubicBezTo>
                <a:cubicBezTo>
                  <a:pt x="13458" y="17703"/>
                  <a:pt x="12895" y="18054"/>
                  <a:pt x="12786" y="18372"/>
                </a:cubicBezTo>
                <a:cubicBezTo>
                  <a:pt x="12661" y="18741"/>
                  <a:pt x="12837" y="19130"/>
                  <a:pt x="13257" y="19406"/>
                </a:cubicBezTo>
                <a:cubicBezTo>
                  <a:pt x="13538" y="19590"/>
                  <a:pt x="13723" y="19618"/>
                  <a:pt x="14496" y="19591"/>
                </a:cubicBezTo>
                <a:lnTo>
                  <a:pt x="15405" y="19558"/>
                </a:lnTo>
                <a:lnTo>
                  <a:pt x="15374" y="19939"/>
                </a:lnTo>
                <a:cubicBezTo>
                  <a:pt x="15312" y="20686"/>
                  <a:pt x="16030" y="21201"/>
                  <a:pt x="17134" y="21201"/>
                </a:cubicBezTo>
                <a:cubicBezTo>
                  <a:pt x="17810" y="21201"/>
                  <a:pt x="18265" y="21049"/>
                  <a:pt x="18608" y="20704"/>
                </a:cubicBezTo>
                <a:cubicBezTo>
                  <a:pt x="18848" y="20462"/>
                  <a:pt x="18891" y="20338"/>
                  <a:pt x="18873" y="19959"/>
                </a:cubicBezTo>
                <a:cubicBezTo>
                  <a:pt x="18860" y="19709"/>
                  <a:pt x="18899" y="19451"/>
                  <a:pt x="18961" y="19386"/>
                </a:cubicBezTo>
                <a:cubicBezTo>
                  <a:pt x="19023" y="19321"/>
                  <a:pt x="19050" y="19201"/>
                  <a:pt x="19021" y="19121"/>
                </a:cubicBezTo>
                <a:cubicBezTo>
                  <a:pt x="18992" y="19040"/>
                  <a:pt x="19040" y="18785"/>
                  <a:pt x="19128" y="18554"/>
                </a:cubicBezTo>
                <a:cubicBezTo>
                  <a:pt x="19357" y="17954"/>
                  <a:pt x="19908" y="15741"/>
                  <a:pt x="19993" y="15083"/>
                </a:cubicBezTo>
                <a:cubicBezTo>
                  <a:pt x="20058" y="14576"/>
                  <a:pt x="20045" y="14509"/>
                  <a:pt x="19835" y="14364"/>
                </a:cubicBezTo>
                <a:cubicBezTo>
                  <a:pt x="19574" y="14185"/>
                  <a:pt x="19033" y="13275"/>
                  <a:pt x="19128" y="13175"/>
                </a:cubicBezTo>
                <a:cubicBezTo>
                  <a:pt x="19162" y="13139"/>
                  <a:pt x="19141" y="13049"/>
                  <a:pt x="19081" y="12973"/>
                </a:cubicBezTo>
                <a:cubicBezTo>
                  <a:pt x="18970" y="12833"/>
                  <a:pt x="18880" y="11238"/>
                  <a:pt x="18964" y="10900"/>
                </a:cubicBezTo>
                <a:cubicBezTo>
                  <a:pt x="18989" y="10798"/>
                  <a:pt x="19235" y="10566"/>
                  <a:pt x="19507" y="10383"/>
                </a:cubicBezTo>
                <a:cubicBezTo>
                  <a:pt x="20587" y="9655"/>
                  <a:pt x="21223" y="8580"/>
                  <a:pt x="21365" y="7249"/>
                </a:cubicBezTo>
                <a:cubicBezTo>
                  <a:pt x="21435" y="6596"/>
                  <a:pt x="21298" y="5544"/>
                  <a:pt x="21069" y="4970"/>
                </a:cubicBezTo>
                <a:lnTo>
                  <a:pt x="20933" y="4636"/>
                </a:lnTo>
                <a:lnTo>
                  <a:pt x="20706" y="5365"/>
                </a:lnTo>
                <a:cubicBezTo>
                  <a:pt x="20187" y="7019"/>
                  <a:pt x="19514" y="8012"/>
                  <a:pt x="18551" y="8541"/>
                </a:cubicBezTo>
                <a:lnTo>
                  <a:pt x="18018" y="8833"/>
                </a:lnTo>
                <a:lnTo>
                  <a:pt x="17320" y="8472"/>
                </a:lnTo>
                <a:lnTo>
                  <a:pt x="16623" y="8111"/>
                </a:lnTo>
                <a:lnTo>
                  <a:pt x="13894" y="8048"/>
                </a:lnTo>
                <a:cubicBezTo>
                  <a:pt x="12216" y="8010"/>
                  <a:pt x="11058" y="7940"/>
                  <a:pt x="10887" y="7865"/>
                </a:cubicBezTo>
                <a:cubicBezTo>
                  <a:pt x="10734" y="7799"/>
                  <a:pt x="10609" y="7777"/>
                  <a:pt x="10609" y="7816"/>
                </a:cubicBezTo>
                <a:cubicBezTo>
                  <a:pt x="10609" y="7968"/>
                  <a:pt x="9971" y="7238"/>
                  <a:pt x="9732" y="6812"/>
                </a:cubicBezTo>
                <a:cubicBezTo>
                  <a:pt x="9430" y="6274"/>
                  <a:pt x="9469" y="6098"/>
                  <a:pt x="9915" y="6004"/>
                </a:cubicBezTo>
                <a:cubicBezTo>
                  <a:pt x="10499" y="5881"/>
                  <a:pt x="10894" y="5513"/>
                  <a:pt x="11124" y="4878"/>
                </a:cubicBezTo>
                <a:cubicBezTo>
                  <a:pt x="11331" y="4305"/>
                  <a:pt x="11337" y="4212"/>
                  <a:pt x="11190" y="2920"/>
                </a:cubicBezTo>
                <a:cubicBezTo>
                  <a:pt x="11177" y="2804"/>
                  <a:pt x="11002" y="2375"/>
                  <a:pt x="10802" y="1966"/>
                </a:cubicBezTo>
                <a:cubicBezTo>
                  <a:pt x="10180" y="693"/>
                  <a:pt x="9490" y="460"/>
                  <a:pt x="8243" y="1108"/>
                </a:cubicBezTo>
                <a:cubicBezTo>
                  <a:pt x="7782" y="1348"/>
                  <a:pt x="7716" y="1357"/>
                  <a:pt x="7508" y="1214"/>
                </a:cubicBezTo>
                <a:cubicBezTo>
                  <a:pt x="7382" y="1128"/>
                  <a:pt x="7216" y="899"/>
                  <a:pt x="7139" y="704"/>
                </a:cubicBezTo>
                <a:cubicBezTo>
                  <a:pt x="6970" y="280"/>
                  <a:pt x="6563" y="-26"/>
                  <a:pt x="6315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cartoon-cats-pictures-20.png" descr="cartoon-cats-pictures-20.png"/>
          <p:cNvPicPr>
            <a:picLocks noChangeAspect="1"/>
          </p:cNvPicPr>
          <p:nvPr/>
        </p:nvPicPr>
        <p:blipFill>
          <a:blip r:embed="rId5"/>
          <a:srcRect l="360" r="435" b="2187"/>
          <a:stretch>
            <a:fillRect/>
          </a:stretch>
        </p:blipFill>
        <p:spPr>
          <a:xfrm>
            <a:off x="10067925" y="12573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cartoon_rabbit_st5.png" descr="cartoon_rabbit_st5.png"/>
          <p:cNvPicPr>
            <a:picLocks noChangeAspect="1"/>
          </p:cNvPicPr>
          <p:nvPr/>
        </p:nvPicPr>
        <p:blipFill>
          <a:blip r:embed="rId6"/>
          <a:srcRect l="13814" t="4383" r="12094" b="4073"/>
          <a:stretch>
            <a:fillRect/>
          </a:stretch>
        </p:blipFill>
        <p:spPr>
          <a:xfrm>
            <a:off x="1119935" y="3845795"/>
            <a:ext cx="1881917" cy="260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21" extrusionOk="0">
                <a:moveTo>
                  <a:pt x="18712" y="6"/>
                </a:moveTo>
                <a:cubicBezTo>
                  <a:pt x="18367" y="31"/>
                  <a:pt x="17954" y="143"/>
                  <a:pt x="17491" y="357"/>
                </a:cubicBezTo>
                <a:cubicBezTo>
                  <a:pt x="17060" y="555"/>
                  <a:pt x="15901" y="937"/>
                  <a:pt x="14913" y="1205"/>
                </a:cubicBezTo>
                <a:cubicBezTo>
                  <a:pt x="13926" y="1472"/>
                  <a:pt x="12910" y="1784"/>
                  <a:pt x="12656" y="1897"/>
                </a:cubicBezTo>
                <a:cubicBezTo>
                  <a:pt x="11459" y="2430"/>
                  <a:pt x="10439" y="4011"/>
                  <a:pt x="10435" y="5341"/>
                </a:cubicBezTo>
                <a:cubicBezTo>
                  <a:pt x="10434" y="5666"/>
                  <a:pt x="10379" y="5959"/>
                  <a:pt x="10309" y="5991"/>
                </a:cubicBezTo>
                <a:cubicBezTo>
                  <a:pt x="10053" y="6105"/>
                  <a:pt x="9846" y="5740"/>
                  <a:pt x="9493" y="4541"/>
                </a:cubicBezTo>
                <a:cubicBezTo>
                  <a:pt x="9334" y="4003"/>
                  <a:pt x="8850" y="3300"/>
                  <a:pt x="8511" y="3122"/>
                </a:cubicBezTo>
                <a:cubicBezTo>
                  <a:pt x="8332" y="3027"/>
                  <a:pt x="7376" y="2754"/>
                  <a:pt x="6389" y="2514"/>
                </a:cubicBezTo>
                <a:cubicBezTo>
                  <a:pt x="5402" y="2274"/>
                  <a:pt x="4206" y="1909"/>
                  <a:pt x="3730" y="1702"/>
                </a:cubicBezTo>
                <a:cubicBezTo>
                  <a:pt x="2818" y="1304"/>
                  <a:pt x="1958" y="1203"/>
                  <a:pt x="1608" y="1455"/>
                </a:cubicBezTo>
                <a:cubicBezTo>
                  <a:pt x="1283" y="1689"/>
                  <a:pt x="1398" y="2515"/>
                  <a:pt x="1852" y="3190"/>
                </a:cubicBezTo>
                <a:cubicBezTo>
                  <a:pt x="2656" y="4388"/>
                  <a:pt x="3822" y="4976"/>
                  <a:pt x="6177" y="5370"/>
                </a:cubicBezTo>
                <a:cubicBezTo>
                  <a:pt x="7323" y="5562"/>
                  <a:pt x="8072" y="5826"/>
                  <a:pt x="8579" y="6221"/>
                </a:cubicBezTo>
                <a:cubicBezTo>
                  <a:pt x="9109" y="6635"/>
                  <a:pt x="9136" y="6771"/>
                  <a:pt x="8772" y="7245"/>
                </a:cubicBezTo>
                <a:cubicBezTo>
                  <a:pt x="8597" y="7474"/>
                  <a:pt x="8405" y="7814"/>
                  <a:pt x="8349" y="8002"/>
                </a:cubicBezTo>
                <a:cubicBezTo>
                  <a:pt x="8267" y="8273"/>
                  <a:pt x="8064" y="8425"/>
                  <a:pt x="7357" y="8749"/>
                </a:cubicBezTo>
                <a:cubicBezTo>
                  <a:pt x="6869" y="8973"/>
                  <a:pt x="6489" y="9185"/>
                  <a:pt x="6510" y="9217"/>
                </a:cubicBezTo>
                <a:cubicBezTo>
                  <a:pt x="6585" y="9328"/>
                  <a:pt x="6102" y="9896"/>
                  <a:pt x="5934" y="9896"/>
                </a:cubicBezTo>
                <a:cubicBezTo>
                  <a:pt x="5806" y="9896"/>
                  <a:pt x="5808" y="9926"/>
                  <a:pt x="5938" y="10020"/>
                </a:cubicBezTo>
                <a:cubicBezTo>
                  <a:pt x="6204" y="10211"/>
                  <a:pt x="6150" y="10803"/>
                  <a:pt x="5857" y="10933"/>
                </a:cubicBezTo>
                <a:cubicBezTo>
                  <a:pt x="5619" y="11038"/>
                  <a:pt x="5620" y="11044"/>
                  <a:pt x="5866" y="11017"/>
                </a:cubicBezTo>
                <a:cubicBezTo>
                  <a:pt x="6034" y="10999"/>
                  <a:pt x="6266" y="11137"/>
                  <a:pt x="6519" y="11404"/>
                </a:cubicBezTo>
                <a:cubicBezTo>
                  <a:pt x="6871" y="11775"/>
                  <a:pt x="7224" y="11985"/>
                  <a:pt x="8069" y="12346"/>
                </a:cubicBezTo>
                <a:cubicBezTo>
                  <a:pt x="8320" y="12453"/>
                  <a:pt x="8313" y="12477"/>
                  <a:pt x="7997" y="12866"/>
                </a:cubicBezTo>
                <a:cubicBezTo>
                  <a:pt x="7815" y="13090"/>
                  <a:pt x="7077" y="13673"/>
                  <a:pt x="6357" y="14159"/>
                </a:cubicBezTo>
                <a:lnTo>
                  <a:pt x="5051" y="15043"/>
                </a:lnTo>
                <a:lnTo>
                  <a:pt x="3784" y="15046"/>
                </a:lnTo>
                <a:cubicBezTo>
                  <a:pt x="2724" y="15049"/>
                  <a:pt x="2461" y="15085"/>
                  <a:pt x="2185" y="15261"/>
                </a:cubicBezTo>
                <a:cubicBezTo>
                  <a:pt x="1833" y="15485"/>
                  <a:pt x="1062" y="15768"/>
                  <a:pt x="883" y="15738"/>
                </a:cubicBezTo>
                <a:cubicBezTo>
                  <a:pt x="823" y="15728"/>
                  <a:pt x="775" y="15813"/>
                  <a:pt x="775" y="15930"/>
                </a:cubicBezTo>
                <a:cubicBezTo>
                  <a:pt x="775" y="16046"/>
                  <a:pt x="684" y="16245"/>
                  <a:pt x="572" y="16372"/>
                </a:cubicBezTo>
                <a:cubicBezTo>
                  <a:pt x="309" y="16669"/>
                  <a:pt x="309" y="17680"/>
                  <a:pt x="572" y="17977"/>
                </a:cubicBezTo>
                <a:cubicBezTo>
                  <a:pt x="684" y="18104"/>
                  <a:pt x="775" y="18268"/>
                  <a:pt x="775" y="18344"/>
                </a:cubicBezTo>
                <a:cubicBezTo>
                  <a:pt x="775" y="18420"/>
                  <a:pt x="852" y="18539"/>
                  <a:pt x="946" y="18607"/>
                </a:cubicBezTo>
                <a:cubicBezTo>
                  <a:pt x="1262" y="18835"/>
                  <a:pt x="1174" y="19151"/>
                  <a:pt x="734" y="19377"/>
                </a:cubicBezTo>
                <a:cubicBezTo>
                  <a:pt x="500" y="19497"/>
                  <a:pt x="217" y="19756"/>
                  <a:pt x="103" y="19952"/>
                </a:cubicBezTo>
                <a:cubicBezTo>
                  <a:pt x="-200" y="20476"/>
                  <a:pt x="173" y="20908"/>
                  <a:pt x="1140" y="21148"/>
                </a:cubicBezTo>
                <a:cubicBezTo>
                  <a:pt x="2672" y="21528"/>
                  <a:pt x="5968" y="21251"/>
                  <a:pt x="7709" y="20596"/>
                </a:cubicBezTo>
                <a:cubicBezTo>
                  <a:pt x="8213" y="20406"/>
                  <a:pt x="8613" y="20351"/>
                  <a:pt x="9651" y="20333"/>
                </a:cubicBezTo>
                <a:cubicBezTo>
                  <a:pt x="10369" y="20320"/>
                  <a:pt x="11494" y="20234"/>
                  <a:pt x="12152" y="20144"/>
                </a:cubicBezTo>
                <a:cubicBezTo>
                  <a:pt x="13281" y="19989"/>
                  <a:pt x="13423" y="19994"/>
                  <a:pt x="14738" y="20186"/>
                </a:cubicBezTo>
                <a:cubicBezTo>
                  <a:pt x="16526" y="20448"/>
                  <a:pt x="17774" y="20465"/>
                  <a:pt x="18937" y="20245"/>
                </a:cubicBezTo>
                <a:cubicBezTo>
                  <a:pt x="20130" y="20019"/>
                  <a:pt x="20566" y="19855"/>
                  <a:pt x="20802" y="19536"/>
                </a:cubicBezTo>
                <a:cubicBezTo>
                  <a:pt x="21349" y="18800"/>
                  <a:pt x="20323" y="18120"/>
                  <a:pt x="18031" y="17701"/>
                </a:cubicBezTo>
                <a:cubicBezTo>
                  <a:pt x="17046" y="17520"/>
                  <a:pt x="16995" y="17494"/>
                  <a:pt x="16982" y="17200"/>
                </a:cubicBezTo>
                <a:cubicBezTo>
                  <a:pt x="16974" y="17031"/>
                  <a:pt x="16921" y="16840"/>
                  <a:pt x="16864" y="16775"/>
                </a:cubicBezTo>
                <a:cubicBezTo>
                  <a:pt x="16681" y="16561"/>
                  <a:pt x="16917" y="16438"/>
                  <a:pt x="17256" y="16570"/>
                </a:cubicBezTo>
                <a:cubicBezTo>
                  <a:pt x="17682" y="16736"/>
                  <a:pt x="18839" y="16676"/>
                  <a:pt x="18991" y="16482"/>
                </a:cubicBezTo>
                <a:cubicBezTo>
                  <a:pt x="19057" y="16398"/>
                  <a:pt x="19268" y="16288"/>
                  <a:pt x="19460" y="16235"/>
                </a:cubicBezTo>
                <a:cubicBezTo>
                  <a:pt x="19989" y="16090"/>
                  <a:pt x="19902" y="15724"/>
                  <a:pt x="19230" y="15251"/>
                </a:cubicBezTo>
                <a:cubicBezTo>
                  <a:pt x="18684" y="14866"/>
                  <a:pt x="18667" y="14835"/>
                  <a:pt x="18874" y="14607"/>
                </a:cubicBezTo>
                <a:cubicBezTo>
                  <a:pt x="18994" y="14475"/>
                  <a:pt x="19046" y="14367"/>
                  <a:pt x="18991" y="14367"/>
                </a:cubicBezTo>
                <a:cubicBezTo>
                  <a:pt x="18936" y="14367"/>
                  <a:pt x="19026" y="14262"/>
                  <a:pt x="19189" y="14133"/>
                </a:cubicBezTo>
                <a:cubicBezTo>
                  <a:pt x="19611" y="13801"/>
                  <a:pt x="19699" y="13505"/>
                  <a:pt x="19451" y="13269"/>
                </a:cubicBezTo>
                <a:cubicBezTo>
                  <a:pt x="19334" y="13157"/>
                  <a:pt x="19237" y="13002"/>
                  <a:pt x="19234" y="12921"/>
                </a:cubicBezTo>
                <a:cubicBezTo>
                  <a:pt x="19226" y="12665"/>
                  <a:pt x="18766" y="12392"/>
                  <a:pt x="18342" y="12392"/>
                </a:cubicBezTo>
                <a:cubicBezTo>
                  <a:pt x="18018" y="12392"/>
                  <a:pt x="17896" y="12322"/>
                  <a:pt x="17739" y="12054"/>
                </a:cubicBezTo>
                <a:cubicBezTo>
                  <a:pt x="17629" y="11868"/>
                  <a:pt x="17405" y="11631"/>
                  <a:pt x="17243" y="11527"/>
                </a:cubicBezTo>
                <a:cubicBezTo>
                  <a:pt x="16993" y="11367"/>
                  <a:pt x="16906" y="11358"/>
                  <a:pt x="16653" y="11472"/>
                </a:cubicBezTo>
                <a:cubicBezTo>
                  <a:pt x="16489" y="11546"/>
                  <a:pt x="16280" y="11747"/>
                  <a:pt x="16189" y="11920"/>
                </a:cubicBezTo>
                <a:cubicBezTo>
                  <a:pt x="16098" y="12094"/>
                  <a:pt x="15933" y="12384"/>
                  <a:pt x="15824" y="12564"/>
                </a:cubicBezTo>
                <a:cubicBezTo>
                  <a:pt x="15714" y="12744"/>
                  <a:pt x="15625" y="12968"/>
                  <a:pt x="15625" y="13061"/>
                </a:cubicBezTo>
                <a:cubicBezTo>
                  <a:pt x="15625" y="13309"/>
                  <a:pt x="15347" y="13342"/>
                  <a:pt x="14616" y="13184"/>
                </a:cubicBezTo>
                <a:cubicBezTo>
                  <a:pt x="13762" y="13000"/>
                  <a:pt x="13644" y="12665"/>
                  <a:pt x="14355" y="12450"/>
                </a:cubicBezTo>
                <a:cubicBezTo>
                  <a:pt x="14618" y="12370"/>
                  <a:pt x="14989" y="12187"/>
                  <a:pt x="15179" y="12041"/>
                </a:cubicBezTo>
                <a:cubicBezTo>
                  <a:pt x="15369" y="11894"/>
                  <a:pt x="15580" y="11799"/>
                  <a:pt x="15648" y="11829"/>
                </a:cubicBezTo>
                <a:cubicBezTo>
                  <a:pt x="15754" y="11877"/>
                  <a:pt x="15828" y="11710"/>
                  <a:pt x="15734" y="11638"/>
                </a:cubicBezTo>
                <a:cubicBezTo>
                  <a:pt x="15715" y="11623"/>
                  <a:pt x="15841" y="11448"/>
                  <a:pt x="16008" y="11248"/>
                </a:cubicBezTo>
                <a:cubicBezTo>
                  <a:pt x="16176" y="11048"/>
                  <a:pt x="16391" y="10709"/>
                  <a:pt x="16486" y="10494"/>
                </a:cubicBezTo>
                <a:cubicBezTo>
                  <a:pt x="16637" y="10153"/>
                  <a:pt x="17204" y="9747"/>
                  <a:pt x="17216" y="9971"/>
                </a:cubicBezTo>
                <a:cubicBezTo>
                  <a:pt x="17218" y="10016"/>
                  <a:pt x="17287" y="9968"/>
                  <a:pt x="17369" y="9867"/>
                </a:cubicBezTo>
                <a:cubicBezTo>
                  <a:pt x="17451" y="9766"/>
                  <a:pt x="17589" y="9715"/>
                  <a:pt x="17675" y="9753"/>
                </a:cubicBezTo>
                <a:cubicBezTo>
                  <a:pt x="17772" y="9796"/>
                  <a:pt x="17790" y="9778"/>
                  <a:pt x="17725" y="9701"/>
                </a:cubicBezTo>
                <a:cubicBezTo>
                  <a:pt x="17563" y="9512"/>
                  <a:pt x="18040" y="9066"/>
                  <a:pt x="18405" y="9064"/>
                </a:cubicBezTo>
                <a:cubicBezTo>
                  <a:pt x="18717" y="9063"/>
                  <a:pt x="18715" y="9059"/>
                  <a:pt x="18365" y="8931"/>
                </a:cubicBezTo>
                <a:cubicBezTo>
                  <a:pt x="18063" y="8821"/>
                  <a:pt x="18008" y="8725"/>
                  <a:pt x="18018" y="8363"/>
                </a:cubicBezTo>
                <a:cubicBezTo>
                  <a:pt x="18024" y="8124"/>
                  <a:pt x="17969" y="7956"/>
                  <a:pt x="17896" y="7989"/>
                </a:cubicBezTo>
                <a:cubicBezTo>
                  <a:pt x="17823" y="8021"/>
                  <a:pt x="17546" y="7896"/>
                  <a:pt x="17283" y="7713"/>
                </a:cubicBezTo>
                <a:cubicBezTo>
                  <a:pt x="16949" y="7479"/>
                  <a:pt x="16722" y="7398"/>
                  <a:pt x="16527" y="7443"/>
                </a:cubicBezTo>
                <a:cubicBezTo>
                  <a:pt x="16311" y="7492"/>
                  <a:pt x="16071" y="7360"/>
                  <a:pt x="15477" y="6868"/>
                </a:cubicBezTo>
                <a:cubicBezTo>
                  <a:pt x="14665" y="6195"/>
                  <a:pt x="13343" y="5633"/>
                  <a:pt x="12571" y="5633"/>
                </a:cubicBezTo>
                <a:cubicBezTo>
                  <a:pt x="12043" y="5633"/>
                  <a:pt x="11997" y="5538"/>
                  <a:pt x="12300" y="5058"/>
                </a:cubicBezTo>
                <a:cubicBezTo>
                  <a:pt x="12763" y="4325"/>
                  <a:pt x="13437" y="4055"/>
                  <a:pt x="15553" y="3758"/>
                </a:cubicBezTo>
                <a:cubicBezTo>
                  <a:pt x="17278" y="3517"/>
                  <a:pt x="18576" y="2819"/>
                  <a:pt x="19374" y="1708"/>
                </a:cubicBezTo>
                <a:cubicBezTo>
                  <a:pt x="20151" y="627"/>
                  <a:pt x="19745" y="-72"/>
                  <a:pt x="18712" y="6"/>
                </a:cubicBezTo>
                <a:close/>
                <a:moveTo>
                  <a:pt x="20789" y="8161"/>
                </a:moveTo>
                <a:cubicBezTo>
                  <a:pt x="20674" y="8194"/>
                  <a:pt x="20707" y="8218"/>
                  <a:pt x="20874" y="8223"/>
                </a:cubicBezTo>
                <a:cubicBezTo>
                  <a:pt x="21026" y="8227"/>
                  <a:pt x="21112" y="8205"/>
                  <a:pt x="21064" y="8171"/>
                </a:cubicBezTo>
                <a:cubicBezTo>
                  <a:pt x="21016" y="8136"/>
                  <a:pt x="20893" y="8131"/>
                  <a:pt x="20789" y="8161"/>
                </a:cubicBezTo>
                <a:close/>
                <a:moveTo>
                  <a:pt x="4929" y="8889"/>
                </a:moveTo>
                <a:cubicBezTo>
                  <a:pt x="4814" y="8922"/>
                  <a:pt x="4847" y="8946"/>
                  <a:pt x="5015" y="8951"/>
                </a:cubicBezTo>
                <a:cubicBezTo>
                  <a:pt x="5167" y="8955"/>
                  <a:pt x="5252" y="8933"/>
                  <a:pt x="5204" y="8899"/>
                </a:cubicBezTo>
                <a:cubicBezTo>
                  <a:pt x="5156" y="8864"/>
                  <a:pt x="5033" y="8859"/>
                  <a:pt x="4929" y="8889"/>
                </a:cubicBezTo>
                <a:close/>
                <a:moveTo>
                  <a:pt x="5929" y="8996"/>
                </a:moveTo>
                <a:cubicBezTo>
                  <a:pt x="5830" y="9025"/>
                  <a:pt x="5911" y="9048"/>
                  <a:pt x="6109" y="9048"/>
                </a:cubicBezTo>
                <a:cubicBezTo>
                  <a:pt x="6308" y="9048"/>
                  <a:pt x="6389" y="9025"/>
                  <a:pt x="6290" y="8996"/>
                </a:cubicBezTo>
                <a:cubicBezTo>
                  <a:pt x="6191" y="8967"/>
                  <a:pt x="6028" y="8967"/>
                  <a:pt x="5929" y="8996"/>
                </a:cubicBezTo>
                <a:close/>
                <a:moveTo>
                  <a:pt x="21077" y="9305"/>
                </a:moveTo>
                <a:cubicBezTo>
                  <a:pt x="20962" y="9338"/>
                  <a:pt x="20995" y="9362"/>
                  <a:pt x="21163" y="9367"/>
                </a:cubicBezTo>
                <a:cubicBezTo>
                  <a:pt x="21315" y="9371"/>
                  <a:pt x="21400" y="9349"/>
                  <a:pt x="21352" y="9315"/>
                </a:cubicBezTo>
                <a:cubicBezTo>
                  <a:pt x="21304" y="9280"/>
                  <a:pt x="21181" y="9275"/>
                  <a:pt x="21077" y="9305"/>
                </a:cubicBezTo>
                <a:close/>
                <a:moveTo>
                  <a:pt x="3775" y="10033"/>
                </a:moveTo>
                <a:cubicBezTo>
                  <a:pt x="3660" y="10066"/>
                  <a:pt x="3693" y="10089"/>
                  <a:pt x="3861" y="10094"/>
                </a:cubicBezTo>
                <a:cubicBezTo>
                  <a:pt x="4013" y="10099"/>
                  <a:pt x="4098" y="10077"/>
                  <a:pt x="4050" y="10042"/>
                </a:cubicBezTo>
                <a:cubicBezTo>
                  <a:pt x="4002" y="10008"/>
                  <a:pt x="3880" y="10003"/>
                  <a:pt x="3775" y="100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9" name="1195441338857301276Machovka_Happy_fish.svg.hi.png" descr="1195441338857301276Machovka_Happy_fish.svg.hi.png"/>
          <p:cNvPicPr>
            <a:picLocks noChangeAspect="1"/>
          </p:cNvPicPr>
          <p:nvPr/>
        </p:nvPicPr>
        <p:blipFill>
          <a:blip r:embed="rId7"/>
          <a:srcRect t="743" r="168" b="257"/>
          <a:stretch>
            <a:fillRect/>
          </a:stretch>
        </p:blipFill>
        <p:spPr>
          <a:xfrm>
            <a:off x="8588421" y="5802544"/>
            <a:ext cx="3296444" cy="243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3" extrusionOk="0">
                <a:moveTo>
                  <a:pt x="2743" y="10"/>
                </a:moveTo>
                <a:cubicBezTo>
                  <a:pt x="2699" y="47"/>
                  <a:pt x="2590" y="96"/>
                  <a:pt x="2501" y="119"/>
                </a:cubicBezTo>
                <a:cubicBezTo>
                  <a:pt x="1777" y="307"/>
                  <a:pt x="1545" y="1571"/>
                  <a:pt x="2150" y="2032"/>
                </a:cubicBezTo>
                <a:cubicBezTo>
                  <a:pt x="2290" y="2138"/>
                  <a:pt x="2509" y="2184"/>
                  <a:pt x="2746" y="2155"/>
                </a:cubicBezTo>
                <a:cubicBezTo>
                  <a:pt x="3043" y="2117"/>
                  <a:pt x="3166" y="2032"/>
                  <a:pt x="3346" y="1740"/>
                </a:cubicBezTo>
                <a:cubicBezTo>
                  <a:pt x="3551" y="1410"/>
                  <a:pt x="3577" y="1395"/>
                  <a:pt x="3622" y="1589"/>
                </a:cubicBezTo>
                <a:cubicBezTo>
                  <a:pt x="3728" y="2041"/>
                  <a:pt x="3810" y="2142"/>
                  <a:pt x="4100" y="2176"/>
                </a:cubicBezTo>
                <a:cubicBezTo>
                  <a:pt x="4360" y="2206"/>
                  <a:pt x="4417" y="2164"/>
                  <a:pt x="4529" y="1870"/>
                </a:cubicBezTo>
                <a:cubicBezTo>
                  <a:pt x="4702" y="1420"/>
                  <a:pt x="4693" y="1333"/>
                  <a:pt x="4459" y="1126"/>
                </a:cubicBezTo>
                <a:cubicBezTo>
                  <a:pt x="4276" y="964"/>
                  <a:pt x="4238" y="969"/>
                  <a:pt x="3970" y="1172"/>
                </a:cubicBezTo>
                <a:cubicBezTo>
                  <a:pt x="3667" y="1402"/>
                  <a:pt x="3461" y="1317"/>
                  <a:pt x="3552" y="1000"/>
                </a:cubicBezTo>
                <a:cubicBezTo>
                  <a:pt x="3577" y="912"/>
                  <a:pt x="3532" y="742"/>
                  <a:pt x="3450" y="621"/>
                </a:cubicBezTo>
                <a:cubicBezTo>
                  <a:pt x="3369" y="499"/>
                  <a:pt x="3336" y="399"/>
                  <a:pt x="3378" y="396"/>
                </a:cubicBezTo>
                <a:cubicBezTo>
                  <a:pt x="3419" y="393"/>
                  <a:pt x="3311" y="288"/>
                  <a:pt x="3138" y="164"/>
                </a:cubicBezTo>
                <a:cubicBezTo>
                  <a:pt x="2965" y="41"/>
                  <a:pt x="2787" y="-27"/>
                  <a:pt x="2743" y="10"/>
                </a:cubicBezTo>
                <a:close/>
                <a:moveTo>
                  <a:pt x="21529" y="1130"/>
                </a:moveTo>
                <a:lnTo>
                  <a:pt x="21277" y="1193"/>
                </a:lnTo>
                <a:cubicBezTo>
                  <a:pt x="20472" y="1396"/>
                  <a:pt x="19261" y="2195"/>
                  <a:pt x="18672" y="2909"/>
                </a:cubicBezTo>
                <a:cubicBezTo>
                  <a:pt x="18301" y="3359"/>
                  <a:pt x="18130" y="3722"/>
                  <a:pt x="17928" y="4499"/>
                </a:cubicBezTo>
                <a:cubicBezTo>
                  <a:pt x="17832" y="4870"/>
                  <a:pt x="17889" y="6006"/>
                  <a:pt x="18061" y="7129"/>
                </a:cubicBezTo>
                <a:cubicBezTo>
                  <a:pt x="18262" y="8446"/>
                  <a:pt x="18262" y="8732"/>
                  <a:pt x="18063" y="9063"/>
                </a:cubicBezTo>
                <a:lnTo>
                  <a:pt x="17905" y="9326"/>
                </a:lnTo>
                <a:lnTo>
                  <a:pt x="17187" y="8834"/>
                </a:lnTo>
                <a:cubicBezTo>
                  <a:pt x="16460" y="8337"/>
                  <a:pt x="15962" y="7759"/>
                  <a:pt x="14865" y="6149"/>
                </a:cubicBezTo>
                <a:cubicBezTo>
                  <a:pt x="14599" y="5759"/>
                  <a:pt x="14198" y="5286"/>
                  <a:pt x="13973" y="5100"/>
                </a:cubicBezTo>
                <a:cubicBezTo>
                  <a:pt x="13631" y="4815"/>
                  <a:pt x="13546" y="4676"/>
                  <a:pt x="13451" y="4236"/>
                </a:cubicBezTo>
                <a:cubicBezTo>
                  <a:pt x="13298" y="3531"/>
                  <a:pt x="13396" y="3188"/>
                  <a:pt x="13965" y="2435"/>
                </a:cubicBezTo>
                <a:lnTo>
                  <a:pt x="14421" y="1835"/>
                </a:lnTo>
                <a:lnTo>
                  <a:pt x="14054" y="1912"/>
                </a:lnTo>
                <a:cubicBezTo>
                  <a:pt x="13367" y="2058"/>
                  <a:pt x="13271" y="2082"/>
                  <a:pt x="12689" y="2242"/>
                </a:cubicBezTo>
                <a:cubicBezTo>
                  <a:pt x="11699" y="2515"/>
                  <a:pt x="11196" y="2730"/>
                  <a:pt x="10304" y="3271"/>
                </a:cubicBezTo>
                <a:cubicBezTo>
                  <a:pt x="9156" y="3968"/>
                  <a:pt x="8902" y="4088"/>
                  <a:pt x="8180" y="4275"/>
                </a:cubicBezTo>
                <a:cubicBezTo>
                  <a:pt x="7842" y="4362"/>
                  <a:pt x="7347" y="4568"/>
                  <a:pt x="7078" y="4731"/>
                </a:cubicBezTo>
                <a:cubicBezTo>
                  <a:pt x="6796" y="4902"/>
                  <a:pt x="6519" y="4999"/>
                  <a:pt x="6428" y="4959"/>
                </a:cubicBezTo>
                <a:cubicBezTo>
                  <a:pt x="6212" y="4867"/>
                  <a:pt x="5251" y="5292"/>
                  <a:pt x="5023" y="5581"/>
                </a:cubicBezTo>
                <a:cubicBezTo>
                  <a:pt x="4923" y="5709"/>
                  <a:pt x="4793" y="5972"/>
                  <a:pt x="4735" y="6167"/>
                </a:cubicBezTo>
                <a:cubicBezTo>
                  <a:pt x="4677" y="6361"/>
                  <a:pt x="4464" y="6749"/>
                  <a:pt x="4264" y="7027"/>
                </a:cubicBezTo>
                <a:cubicBezTo>
                  <a:pt x="3879" y="7561"/>
                  <a:pt x="3207" y="9270"/>
                  <a:pt x="3115" y="9947"/>
                </a:cubicBezTo>
                <a:cubicBezTo>
                  <a:pt x="2995" y="10829"/>
                  <a:pt x="2948" y="11606"/>
                  <a:pt x="3006" y="11755"/>
                </a:cubicBezTo>
                <a:cubicBezTo>
                  <a:pt x="3039" y="11842"/>
                  <a:pt x="3151" y="12152"/>
                  <a:pt x="3253" y="12443"/>
                </a:cubicBezTo>
                <a:cubicBezTo>
                  <a:pt x="3354" y="12734"/>
                  <a:pt x="3647" y="13252"/>
                  <a:pt x="3903" y="13594"/>
                </a:cubicBezTo>
                <a:cubicBezTo>
                  <a:pt x="4351" y="14196"/>
                  <a:pt x="5229" y="15002"/>
                  <a:pt x="5434" y="15002"/>
                </a:cubicBezTo>
                <a:cubicBezTo>
                  <a:pt x="5489" y="15002"/>
                  <a:pt x="5739" y="15110"/>
                  <a:pt x="5991" y="15241"/>
                </a:cubicBezTo>
                <a:cubicBezTo>
                  <a:pt x="6242" y="15372"/>
                  <a:pt x="7066" y="15690"/>
                  <a:pt x="7821" y="15946"/>
                </a:cubicBezTo>
                <a:cubicBezTo>
                  <a:pt x="8883" y="16307"/>
                  <a:pt x="9187" y="16450"/>
                  <a:pt x="9163" y="16578"/>
                </a:cubicBezTo>
                <a:cubicBezTo>
                  <a:pt x="9089" y="16966"/>
                  <a:pt x="9174" y="17875"/>
                  <a:pt x="9319" y="18259"/>
                </a:cubicBezTo>
                <a:cubicBezTo>
                  <a:pt x="9493" y="18721"/>
                  <a:pt x="9931" y="19281"/>
                  <a:pt x="10338" y="19565"/>
                </a:cubicBezTo>
                <a:cubicBezTo>
                  <a:pt x="10485" y="19668"/>
                  <a:pt x="10769" y="19997"/>
                  <a:pt x="10970" y="20299"/>
                </a:cubicBezTo>
                <a:cubicBezTo>
                  <a:pt x="11171" y="20600"/>
                  <a:pt x="11547" y="21019"/>
                  <a:pt x="11805" y="21229"/>
                </a:cubicBezTo>
                <a:lnTo>
                  <a:pt x="12223" y="21573"/>
                </a:lnTo>
                <a:cubicBezTo>
                  <a:pt x="12740" y="21544"/>
                  <a:pt x="12961" y="21502"/>
                  <a:pt x="13024" y="21429"/>
                </a:cubicBezTo>
                <a:cubicBezTo>
                  <a:pt x="13790" y="20551"/>
                  <a:pt x="13746" y="18811"/>
                  <a:pt x="12918" y="17143"/>
                </a:cubicBezTo>
                <a:cubicBezTo>
                  <a:pt x="12720" y="16745"/>
                  <a:pt x="12575" y="16361"/>
                  <a:pt x="12595" y="16290"/>
                </a:cubicBezTo>
                <a:cubicBezTo>
                  <a:pt x="12615" y="16219"/>
                  <a:pt x="12985" y="15926"/>
                  <a:pt x="13417" y="15637"/>
                </a:cubicBezTo>
                <a:cubicBezTo>
                  <a:pt x="14012" y="15238"/>
                  <a:pt x="14381" y="14886"/>
                  <a:pt x="14951" y="14174"/>
                </a:cubicBezTo>
                <a:cubicBezTo>
                  <a:pt x="15959" y="12914"/>
                  <a:pt x="16503" y="12345"/>
                  <a:pt x="16963" y="12067"/>
                </a:cubicBezTo>
                <a:cubicBezTo>
                  <a:pt x="17175" y="11940"/>
                  <a:pt x="17461" y="11761"/>
                  <a:pt x="17598" y="11671"/>
                </a:cubicBezTo>
                <a:cubicBezTo>
                  <a:pt x="17835" y="11516"/>
                  <a:pt x="17857" y="11523"/>
                  <a:pt x="18035" y="11801"/>
                </a:cubicBezTo>
                <a:cubicBezTo>
                  <a:pt x="18264" y="12160"/>
                  <a:pt x="18269" y="12431"/>
                  <a:pt x="18058" y="13777"/>
                </a:cubicBezTo>
                <a:cubicBezTo>
                  <a:pt x="17666" y="16285"/>
                  <a:pt x="17980" y="17685"/>
                  <a:pt x="19145" y="18603"/>
                </a:cubicBezTo>
                <a:cubicBezTo>
                  <a:pt x="19809" y="19127"/>
                  <a:pt x="21117" y="19832"/>
                  <a:pt x="21423" y="19832"/>
                </a:cubicBezTo>
                <a:lnTo>
                  <a:pt x="21597" y="19832"/>
                </a:lnTo>
                <a:lnTo>
                  <a:pt x="21210" y="19323"/>
                </a:lnTo>
                <a:cubicBezTo>
                  <a:pt x="20977" y="19016"/>
                  <a:pt x="20701" y="18537"/>
                  <a:pt x="20596" y="18259"/>
                </a:cubicBezTo>
                <a:cubicBezTo>
                  <a:pt x="20414" y="17779"/>
                  <a:pt x="20371" y="17524"/>
                  <a:pt x="20258" y="16350"/>
                </a:cubicBezTo>
                <a:cubicBezTo>
                  <a:pt x="20231" y="16072"/>
                  <a:pt x="20062" y="15036"/>
                  <a:pt x="19883" y="14047"/>
                </a:cubicBezTo>
                <a:cubicBezTo>
                  <a:pt x="19457" y="11690"/>
                  <a:pt x="19437" y="11502"/>
                  <a:pt x="19436" y="9723"/>
                </a:cubicBezTo>
                <a:cubicBezTo>
                  <a:pt x="19436" y="8455"/>
                  <a:pt x="19475" y="7985"/>
                  <a:pt x="19670" y="6858"/>
                </a:cubicBezTo>
                <a:cubicBezTo>
                  <a:pt x="19799" y="6117"/>
                  <a:pt x="19936" y="5455"/>
                  <a:pt x="19977" y="5387"/>
                </a:cubicBezTo>
                <a:cubicBezTo>
                  <a:pt x="20018" y="5320"/>
                  <a:pt x="20031" y="5240"/>
                  <a:pt x="20008" y="5208"/>
                </a:cubicBezTo>
                <a:cubicBezTo>
                  <a:pt x="19927" y="5099"/>
                  <a:pt x="20209" y="3445"/>
                  <a:pt x="20391" y="2965"/>
                </a:cubicBezTo>
                <a:cubicBezTo>
                  <a:pt x="20491" y="2699"/>
                  <a:pt x="20812" y="2162"/>
                  <a:pt x="21103" y="1768"/>
                </a:cubicBezTo>
                <a:cubicBezTo>
                  <a:pt x="21334" y="1457"/>
                  <a:pt x="21456" y="1283"/>
                  <a:pt x="21529" y="1130"/>
                </a:cubicBezTo>
                <a:close/>
                <a:moveTo>
                  <a:pt x="1677" y="2569"/>
                </a:moveTo>
                <a:cubicBezTo>
                  <a:pt x="1569" y="2541"/>
                  <a:pt x="1467" y="2608"/>
                  <a:pt x="1290" y="2748"/>
                </a:cubicBezTo>
                <a:cubicBezTo>
                  <a:pt x="966" y="3003"/>
                  <a:pt x="927" y="3418"/>
                  <a:pt x="1180" y="3906"/>
                </a:cubicBezTo>
                <a:cubicBezTo>
                  <a:pt x="1286" y="4110"/>
                  <a:pt x="1410" y="4314"/>
                  <a:pt x="1456" y="4359"/>
                </a:cubicBezTo>
                <a:cubicBezTo>
                  <a:pt x="1600" y="4502"/>
                  <a:pt x="2140" y="4451"/>
                  <a:pt x="2241" y="4285"/>
                </a:cubicBezTo>
                <a:cubicBezTo>
                  <a:pt x="2295" y="4198"/>
                  <a:pt x="2359" y="3954"/>
                  <a:pt x="2384" y="3745"/>
                </a:cubicBezTo>
                <a:cubicBezTo>
                  <a:pt x="2425" y="3407"/>
                  <a:pt x="2391" y="3321"/>
                  <a:pt x="2088" y="2951"/>
                </a:cubicBezTo>
                <a:cubicBezTo>
                  <a:pt x="1897" y="2718"/>
                  <a:pt x="1785" y="2596"/>
                  <a:pt x="1677" y="2569"/>
                </a:cubicBezTo>
                <a:close/>
                <a:moveTo>
                  <a:pt x="855" y="4377"/>
                </a:moveTo>
                <a:cubicBezTo>
                  <a:pt x="804" y="4357"/>
                  <a:pt x="727" y="4371"/>
                  <a:pt x="598" y="4405"/>
                </a:cubicBezTo>
                <a:cubicBezTo>
                  <a:pt x="430" y="4449"/>
                  <a:pt x="226" y="4487"/>
                  <a:pt x="146" y="4489"/>
                </a:cubicBezTo>
                <a:cubicBezTo>
                  <a:pt x="41" y="4491"/>
                  <a:pt x="-3" y="4625"/>
                  <a:pt x="0" y="4784"/>
                </a:cubicBezTo>
                <a:lnTo>
                  <a:pt x="0" y="4819"/>
                </a:lnTo>
                <a:cubicBezTo>
                  <a:pt x="11" y="4985"/>
                  <a:pt x="72" y="5173"/>
                  <a:pt x="185" y="5279"/>
                </a:cubicBezTo>
                <a:cubicBezTo>
                  <a:pt x="392" y="5475"/>
                  <a:pt x="391" y="5476"/>
                  <a:pt x="634" y="5387"/>
                </a:cubicBezTo>
                <a:cubicBezTo>
                  <a:pt x="846" y="5311"/>
                  <a:pt x="1025" y="4838"/>
                  <a:pt x="954" y="4538"/>
                </a:cubicBezTo>
                <a:cubicBezTo>
                  <a:pt x="933" y="4447"/>
                  <a:pt x="907" y="4396"/>
                  <a:pt x="855" y="4377"/>
                </a:cubicBezTo>
                <a:close/>
                <a:moveTo>
                  <a:pt x="2072" y="5826"/>
                </a:moveTo>
                <a:cubicBezTo>
                  <a:pt x="1666" y="5854"/>
                  <a:pt x="1165" y="6357"/>
                  <a:pt x="1165" y="6897"/>
                </a:cubicBezTo>
                <a:cubicBezTo>
                  <a:pt x="1165" y="7128"/>
                  <a:pt x="1233" y="7310"/>
                  <a:pt x="1383" y="7469"/>
                </a:cubicBezTo>
                <a:cubicBezTo>
                  <a:pt x="1651" y="7753"/>
                  <a:pt x="2084" y="7769"/>
                  <a:pt x="2322" y="7504"/>
                </a:cubicBezTo>
                <a:cubicBezTo>
                  <a:pt x="2519" y="7285"/>
                  <a:pt x="2692" y="6614"/>
                  <a:pt x="2577" y="6518"/>
                </a:cubicBezTo>
                <a:cubicBezTo>
                  <a:pt x="2536" y="6484"/>
                  <a:pt x="2523" y="6393"/>
                  <a:pt x="2546" y="6314"/>
                </a:cubicBezTo>
                <a:cubicBezTo>
                  <a:pt x="2568" y="6235"/>
                  <a:pt x="2512" y="6082"/>
                  <a:pt x="2423" y="5974"/>
                </a:cubicBezTo>
                <a:cubicBezTo>
                  <a:pt x="2331" y="5861"/>
                  <a:pt x="2208" y="5817"/>
                  <a:pt x="2072" y="5826"/>
                </a:cubicBezTo>
                <a:close/>
                <a:moveTo>
                  <a:pt x="2454" y="8487"/>
                </a:moveTo>
                <a:cubicBezTo>
                  <a:pt x="2284" y="8493"/>
                  <a:pt x="2109" y="8584"/>
                  <a:pt x="1968" y="8761"/>
                </a:cubicBezTo>
                <a:cubicBezTo>
                  <a:pt x="1713" y="9080"/>
                  <a:pt x="1678" y="9547"/>
                  <a:pt x="1888" y="9859"/>
                </a:cubicBezTo>
                <a:cubicBezTo>
                  <a:pt x="1992" y="10016"/>
                  <a:pt x="2128" y="10063"/>
                  <a:pt x="2415" y="10046"/>
                </a:cubicBezTo>
                <a:cubicBezTo>
                  <a:pt x="2628" y="10032"/>
                  <a:pt x="2803" y="9968"/>
                  <a:pt x="2806" y="9902"/>
                </a:cubicBezTo>
                <a:cubicBezTo>
                  <a:pt x="2808" y="9835"/>
                  <a:pt x="2869" y="9595"/>
                  <a:pt x="2941" y="9372"/>
                </a:cubicBezTo>
                <a:cubicBezTo>
                  <a:pt x="3064" y="8989"/>
                  <a:pt x="3061" y="8952"/>
                  <a:pt x="2904" y="8726"/>
                </a:cubicBezTo>
                <a:cubicBezTo>
                  <a:pt x="2789" y="8559"/>
                  <a:pt x="2625" y="8481"/>
                  <a:pt x="2454" y="8487"/>
                </a:cubicBezTo>
                <a:close/>
                <a:moveTo>
                  <a:pt x="13458" y="12464"/>
                </a:moveTo>
                <a:cubicBezTo>
                  <a:pt x="13482" y="12471"/>
                  <a:pt x="13502" y="12491"/>
                  <a:pt x="13516" y="12520"/>
                </a:cubicBezTo>
                <a:cubicBezTo>
                  <a:pt x="13542" y="12579"/>
                  <a:pt x="13530" y="12656"/>
                  <a:pt x="13487" y="12692"/>
                </a:cubicBezTo>
                <a:cubicBezTo>
                  <a:pt x="13444" y="12728"/>
                  <a:pt x="13386" y="12712"/>
                  <a:pt x="13360" y="12654"/>
                </a:cubicBezTo>
                <a:cubicBezTo>
                  <a:pt x="13333" y="12595"/>
                  <a:pt x="13345" y="12518"/>
                  <a:pt x="13388" y="12482"/>
                </a:cubicBezTo>
                <a:cubicBezTo>
                  <a:pt x="13410" y="12464"/>
                  <a:pt x="13435" y="12457"/>
                  <a:pt x="13458" y="124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depositphotos_2736331-Cute-cartoon-bird.png" descr="depositphotos_2736331-Cute-cartoon-bird.png"/>
          <p:cNvPicPr>
            <a:picLocks noChangeAspect="1"/>
          </p:cNvPicPr>
          <p:nvPr/>
        </p:nvPicPr>
        <p:blipFill>
          <a:blip r:embed="rId8"/>
          <a:srcRect l="4012" t="8374" r="7278" b="13021"/>
          <a:stretch>
            <a:fillRect/>
          </a:stretch>
        </p:blipFill>
        <p:spPr>
          <a:xfrm>
            <a:off x="1447188" y="6857999"/>
            <a:ext cx="2793975" cy="202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534" extrusionOk="0">
                <a:moveTo>
                  <a:pt x="17186" y="0"/>
                </a:moveTo>
                <a:cubicBezTo>
                  <a:pt x="16879" y="0"/>
                  <a:pt x="16398" y="69"/>
                  <a:pt x="16114" y="156"/>
                </a:cubicBezTo>
                <a:cubicBezTo>
                  <a:pt x="15681" y="289"/>
                  <a:pt x="15637" y="330"/>
                  <a:pt x="15841" y="401"/>
                </a:cubicBezTo>
                <a:cubicBezTo>
                  <a:pt x="16141" y="505"/>
                  <a:pt x="16156" y="819"/>
                  <a:pt x="15871" y="1016"/>
                </a:cubicBezTo>
                <a:cubicBezTo>
                  <a:pt x="15590" y="1211"/>
                  <a:pt x="14713" y="2495"/>
                  <a:pt x="14399" y="3171"/>
                </a:cubicBezTo>
                <a:cubicBezTo>
                  <a:pt x="13903" y="4238"/>
                  <a:pt x="13808" y="4543"/>
                  <a:pt x="13922" y="4702"/>
                </a:cubicBezTo>
                <a:cubicBezTo>
                  <a:pt x="14001" y="4812"/>
                  <a:pt x="13987" y="4920"/>
                  <a:pt x="13868" y="5103"/>
                </a:cubicBezTo>
                <a:cubicBezTo>
                  <a:pt x="13778" y="5240"/>
                  <a:pt x="13704" y="5405"/>
                  <a:pt x="13704" y="5470"/>
                </a:cubicBezTo>
                <a:cubicBezTo>
                  <a:pt x="13704" y="5681"/>
                  <a:pt x="13087" y="6478"/>
                  <a:pt x="12923" y="6478"/>
                </a:cubicBezTo>
                <a:cubicBezTo>
                  <a:pt x="12836" y="6478"/>
                  <a:pt x="12598" y="6676"/>
                  <a:pt x="12395" y="6920"/>
                </a:cubicBezTo>
                <a:cubicBezTo>
                  <a:pt x="12052" y="7333"/>
                  <a:pt x="12036" y="7386"/>
                  <a:pt x="12161" y="7667"/>
                </a:cubicBezTo>
                <a:cubicBezTo>
                  <a:pt x="12235" y="7833"/>
                  <a:pt x="12459" y="8127"/>
                  <a:pt x="12659" y="8321"/>
                </a:cubicBezTo>
                <a:cubicBezTo>
                  <a:pt x="12860" y="8514"/>
                  <a:pt x="13024" y="8719"/>
                  <a:pt x="13024" y="8776"/>
                </a:cubicBezTo>
                <a:cubicBezTo>
                  <a:pt x="13024" y="8833"/>
                  <a:pt x="13220" y="9040"/>
                  <a:pt x="13461" y="9236"/>
                </a:cubicBezTo>
                <a:cubicBezTo>
                  <a:pt x="13701" y="9431"/>
                  <a:pt x="13898" y="9641"/>
                  <a:pt x="13898" y="9700"/>
                </a:cubicBezTo>
                <a:cubicBezTo>
                  <a:pt x="13898" y="9758"/>
                  <a:pt x="13953" y="9808"/>
                  <a:pt x="14019" y="9809"/>
                </a:cubicBezTo>
                <a:cubicBezTo>
                  <a:pt x="14086" y="9810"/>
                  <a:pt x="14556" y="10026"/>
                  <a:pt x="15064" y="10290"/>
                </a:cubicBezTo>
                <a:cubicBezTo>
                  <a:pt x="15571" y="10554"/>
                  <a:pt x="16194" y="10816"/>
                  <a:pt x="16448" y="10868"/>
                </a:cubicBezTo>
                <a:cubicBezTo>
                  <a:pt x="17033" y="10988"/>
                  <a:pt x="17097" y="11131"/>
                  <a:pt x="16709" y="11458"/>
                </a:cubicBezTo>
                <a:cubicBezTo>
                  <a:pt x="16089" y="11982"/>
                  <a:pt x="15567" y="11937"/>
                  <a:pt x="14724" y="11294"/>
                </a:cubicBezTo>
                <a:cubicBezTo>
                  <a:pt x="14617" y="11212"/>
                  <a:pt x="14394" y="11050"/>
                  <a:pt x="14229" y="10931"/>
                </a:cubicBezTo>
                <a:cubicBezTo>
                  <a:pt x="14064" y="10812"/>
                  <a:pt x="13826" y="10579"/>
                  <a:pt x="13701" y="10417"/>
                </a:cubicBezTo>
                <a:cubicBezTo>
                  <a:pt x="13575" y="10254"/>
                  <a:pt x="13430" y="10121"/>
                  <a:pt x="13376" y="10121"/>
                </a:cubicBezTo>
                <a:cubicBezTo>
                  <a:pt x="13322" y="10121"/>
                  <a:pt x="12538" y="10706"/>
                  <a:pt x="11636" y="11420"/>
                </a:cubicBezTo>
                <a:cubicBezTo>
                  <a:pt x="10484" y="12333"/>
                  <a:pt x="9968" y="12676"/>
                  <a:pt x="9896" y="12576"/>
                </a:cubicBezTo>
                <a:cubicBezTo>
                  <a:pt x="9772" y="12403"/>
                  <a:pt x="10153" y="12059"/>
                  <a:pt x="12246" y="10450"/>
                </a:cubicBezTo>
                <a:lnTo>
                  <a:pt x="13072" y="9813"/>
                </a:lnTo>
                <a:lnTo>
                  <a:pt x="12371" y="8793"/>
                </a:lnTo>
                <a:lnTo>
                  <a:pt x="11672" y="7777"/>
                </a:lnTo>
                <a:lnTo>
                  <a:pt x="11448" y="8038"/>
                </a:lnTo>
                <a:cubicBezTo>
                  <a:pt x="10439" y="9223"/>
                  <a:pt x="9003" y="11169"/>
                  <a:pt x="7993" y="12719"/>
                </a:cubicBezTo>
                <a:cubicBezTo>
                  <a:pt x="7327" y="13740"/>
                  <a:pt x="6707" y="14575"/>
                  <a:pt x="6617" y="14575"/>
                </a:cubicBezTo>
                <a:cubicBezTo>
                  <a:pt x="6528" y="14575"/>
                  <a:pt x="6411" y="14638"/>
                  <a:pt x="6356" y="14714"/>
                </a:cubicBezTo>
                <a:cubicBezTo>
                  <a:pt x="6301" y="14790"/>
                  <a:pt x="6174" y="14881"/>
                  <a:pt x="6071" y="14916"/>
                </a:cubicBezTo>
                <a:cubicBezTo>
                  <a:pt x="5968" y="14951"/>
                  <a:pt x="5489" y="15165"/>
                  <a:pt x="5008" y="15393"/>
                </a:cubicBezTo>
                <a:cubicBezTo>
                  <a:pt x="4527" y="15621"/>
                  <a:pt x="3937" y="15887"/>
                  <a:pt x="3696" y="15983"/>
                </a:cubicBezTo>
                <a:cubicBezTo>
                  <a:pt x="3293" y="16145"/>
                  <a:pt x="2560" y="16492"/>
                  <a:pt x="2093" y="16742"/>
                </a:cubicBezTo>
                <a:cubicBezTo>
                  <a:pt x="1986" y="16800"/>
                  <a:pt x="1649" y="17005"/>
                  <a:pt x="1343" y="17198"/>
                </a:cubicBezTo>
                <a:cubicBezTo>
                  <a:pt x="1037" y="17391"/>
                  <a:pt x="621" y="17625"/>
                  <a:pt x="420" y="17717"/>
                </a:cubicBezTo>
                <a:cubicBezTo>
                  <a:pt x="70" y="17876"/>
                  <a:pt x="-69" y="18166"/>
                  <a:pt x="32" y="18530"/>
                </a:cubicBezTo>
                <a:cubicBezTo>
                  <a:pt x="56" y="18619"/>
                  <a:pt x="81" y="18735"/>
                  <a:pt x="86" y="18792"/>
                </a:cubicBezTo>
                <a:cubicBezTo>
                  <a:pt x="92" y="18848"/>
                  <a:pt x="165" y="19076"/>
                  <a:pt x="247" y="19298"/>
                </a:cubicBezTo>
                <a:cubicBezTo>
                  <a:pt x="404" y="19720"/>
                  <a:pt x="576" y="19793"/>
                  <a:pt x="879" y="19568"/>
                </a:cubicBezTo>
                <a:cubicBezTo>
                  <a:pt x="1011" y="19470"/>
                  <a:pt x="1137" y="19498"/>
                  <a:pt x="1346" y="19665"/>
                </a:cubicBezTo>
                <a:cubicBezTo>
                  <a:pt x="1670" y="19923"/>
                  <a:pt x="1986" y="19827"/>
                  <a:pt x="2822" y="19226"/>
                </a:cubicBezTo>
                <a:cubicBezTo>
                  <a:pt x="3062" y="19054"/>
                  <a:pt x="3543" y="18723"/>
                  <a:pt x="3891" y="18493"/>
                </a:cubicBezTo>
                <a:cubicBezTo>
                  <a:pt x="4238" y="18262"/>
                  <a:pt x="4588" y="18018"/>
                  <a:pt x="4668" y="17948"/>
                </a:cubicBezTo>
                <a:cubicBezTo>
                  <a:pt x="4962" y="17692"/>
                  <a:pt x="5435" y="17389"/>
                  <a:pt x="5585" y="17358"/>
                </a:cubicBezTo>
                <a:cubicBezTo>
                  <a:pt x="5670" y="17341"/>
                  <a:pt x="5792" y="17252"/>
                  <a:pt x="5855" y="17164"/>
                </a:cubicBezTo>
                <a:cubicBezTo>
                  <a:pt x="5919" y="17076"/>
                  <a:pt x="6013" y="17004"/>
                  <a:pt x="6065" y="17004"/>
                </a:cubicBezTo>
                <a:cubicBezTo>
                  <a:pt x="6116" y="17004"/>
                  <a:pt x="6226" y="16921"/>
                  <a:pt x="6311" y="16818"/>
                </a:cubicBezTo>
                <a:cubicBezTo>
                  <a:pt x="6395" y="16716"/>
                  <a:pt x="7081" y="16199"/>
                  <a:pt x="7832" y="15671"/>
                </a:cubicBezTo>
                <a:lnTo>
                  <a:pt x="9195" y="14710"/>
                </a:lnTo>
                <a:lnTo>
                  <a:pt x="9921" y="15199"/>
                </a:lnTo>
                <a:cubicBezTo>
                  <a:pt x="11323" y="16142"/>
                  <a:pt x="11620" y="16317"/>
                  <a:pt x="12198" y="16536"/>
                </a:cubicBezTo>
                <a:cubicBezTo>
                  <a:pt x="12518" y="16657"/>
                  <a:pt x="12884" y="16798"/>
                  <a:pt x="13011" y="16848"/>
                </a:cubicBezTo>
                <a:cubicBezTo>
                  <a:pt x="13177" y="16912"/>
                  <a:pt x="13363" y="17251"/>
                  <a:pt x="13658" y="18041"/>
                </a:cubicBezTo>
                <a:cubicBezTo>
                  <a:pt x="13885" y="18649"/>
                  <a:pt x="14230" y="19417"/>
                  <a:pt x="14426" y="19749"/>
                </a:cubicBezTo>
                <a:cubicBezTo>
                  <a:pt x="14622" y="20082"/>
                  <a:pt x="14748" y="20382"/>
                  <a:pt x="14706" y="20416"/>
                </a:cubicBezTo>
                <a:cubicBezTo>
                  <a:pt x="14663" y="20449"/>
                  <a:pt x="14453" y="20523"/>
                  <a:pt x="14241" y="20576"/>
                </a:cubicBezTo>
                <a:cubicBezTo>
                  <a:pt x="13682" y="20716"/>
                  <a:pt x="13315" y="21015"/>
                  <a:pt x="13315" y="21331"/>
                </a:cubicBezTo>
                <a:cubicBezTo>
                  <a:pt x="13315" y="21599"/>
                  <a:pt x="13317" y="21600"/>
                  <a:pt x="13582" y="21339"/>
                </a:cubicBezTo>
                <a:cubicBezTo>
                  <a:pt x="13981" y="20948"/>
                  <a:pt x="14275" y="20860"/>
                  <a:pt x="14344" y="21111"/>
                </a:cubicBezTo>
                <a:cubicBezTo>
                  <a:pt x="14395" y="21296"/>
                  <a:pt x="14434" y="21288"/>
                  <a:pt x="14642" y="21061"/>
                </a:cubicBezTo>
                <a:cubicBezTo>
                  <a:pt x="14923" y="20753"/>
                  <a:pt x="15392" y="20813"/>
                  <a:pt x="15972" y="21229"/>
                </a:cubicBezTo>
                <a:cubicBezTo>
                  <a:pt x="16317" y="21478"/>
                  <a:pt x="16396" y="21483"/>
                  <a:pt x="17040" y="21322"/>
                </a:cubicBezTo>
                <a:cubicBezTo>
                  <a:pt x="17423" y="21227"/>
                  <a:pt x="17859" y="21152"/>
                  <a:pt x="18012" y="21158"/>
                </a:cubicBezTo>
                <a:cubicBezTo>
                  <a:pt x="18269" y="21167"/>
                  <a:pt x="18276" y="21156"/>
                  <a:pt x="18109" y="20985"/>
                </a:cubicBezTo>
                <a:cubicBezTo>
                  <a:pt x="17958" y="20830"/>
                  <a:pt x="17953" y="20789"/>
                  <a:pt x="18076" y="20728"/>
                </a:cubicBezTo>
                <a:cubicBezTo>
                  <a:pt x="18417" y="20556"/>
                  <a:pt x="19092" y="20401"/>
                  <a:pt x="19178" y="20475"/>
                </a:cubicBezTo>
                <a:cubicBezTo>
                  <a:pt x="19232" y="20521"/>
                  <a:pt x="19240" y="20481"/>
                  <a:pt x="19196" y="20382"/>
                </a:cubicBezTo>
                <a:cubicBezTo>
                  <a:pt x="19139" y="20255"/>
                  <a:pt x="18928" y="20234"/>
                  <a:pt x="18379" y="20297"/>
                </a:cubicBezTo>
                <a:cubicBezTo>
                  <a:pt x="17126" y="20441"/>
                  <a:pt x="16337" y="19991"/>
                  <a:pt x="15395" y="18602"/>
                </a:cubicBezTo>
                <a:cubicBezTo>
                  <a:pt x="14502" y="17286"/>
                  <a:pt x="14514" y="17066"/>
                  <a:pt x="15492" y="17012"/>
                </a:cubicBezTo>
                <a:cubicBezTo>
                  <a:pt x="15808" y="16995"/>
                  <a:pt x="16441" y="16833"/>
                  <a:pt x="16898" y="16650"/>
                </a:cubicBezTo>
                <a:cubicBezTo>
                  <a:pt x="18434" y="16031"/>
                  <a:pt x="19586" y="14757"/>
                  <a:pt x="20119" y="13090"/>
                </a:cubicBezTo>
                <a:cubicBezTo>
                  <a:pt x="20811" y="10927"/>
                  <a:pt x="21134" y="6507"/>
                  <a:pt x="20808" y="3644"/>
                </a:cubicBezTo>
                <a:cubicBezTo>
                  <a:pt x="20745" y="3085"/>
                  <a:pt x="20762" y="2997"/>
                  <a:pt x="21057" y="2530"/>
                </a:cubicBezTo>
                <a:cubicBezTo>
                  <a:pt x="21531" y="1782"/>
                  <a:pt x="21490" y="1619"/>
                  <a:pt x="20823" y="1619"/>
                </a:cubicBezTo>
                <a:cubicBezTo>
                  <a:pt x="20361" y="1619"/>
                  <a:pt x="20235" y="1564"/>
                  <a:pt x="20070" y="1299"/>
                </a:cubicBezTo>
                <a:cubicBezTo>
                  <a:pt x="19695" y="696"/>
                  <a:pt x="18149" y="0"/>
                  <a:pt x="1718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cartoon-horse-md.png" descr="cartoon-horse-md.png"/>
          <p:cNvPicPr>
            <a:picLocks noChangeAspect="1"/>
          </p:cNvPicPr>
          <p:nvPr/>
        </p:nvPicPr>
        <p:blipFill>
          <a:blip r:embed="rId9"/>
          <a:srcRect t="28" r="268"/>
          <a:stretch>
            <a:fillRect/>
          </a:stretch>
        </p:blipFill>
        <p:spPr>
          <a:xfrm>
            <a:off x="5415280" y="6057165"/>
            <a:ext cx="2951163" cy="274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8" y="0"/>
                </a:moveTo>
                <a:lnTo>
                  <a:pt x="5205" y="225"/>
                </a:lnTo>
                <a:cubicBezTo>
                  <a:pt x="4779" y="636"/>
                  <a:pt x="4423" y="1301"/>
                  <a:pt x="4372" y="1782"/>
                </a:cubicBezTo>
                <a:cubicBezTo>
                  <a:pt x="4324" y="2225"/>
                  <a:pt x="4307" y="2247"/>
                  <a:pt x="4000" y="2279"/>
                </a:cubicBezTo>
                <a:cubicBezTo>
                  <a:pt x="3643" y="2315"/>
                  <a:pt x="3180" y="2624"/>
                  <a:pt x="3187" y="2820"/>
                </a:cubicBezTo>
                <a:cubicBezTo>
                  <a:pt x="3201" y="3222"/>
                  <a:pt x="3132" y="3311"/>
                  <a:pt x="2635" y="3548"/>
                </a:cubicBezTo>
                <a:cubicBezTo>
                  <a:pt x="2345" y="3686"/>
                  <a:pt x="2033" y="3772"/>
                  <a:pt x="1943" y="3742"/>
                </a:cubicBezTo>
                <a:cubicBezTo>
                  <a:pt x="1842" y="3707"/>
                  <a:pt x="1700" y="3779"/>
                  <a:pt x="1566" y="3929"/>
                </a:cubicBezTo>
                <a:cubicBezTo>
                  <a:pt x="1447" y="4062"/>
                  <a:pt x="1232" y="4200"/>
                  <a:pt x="1092" y="4236"/>
                </a:cubicBezTo>
                <a:cubicBezTo>
                  <a:pt x="952" y="4271"/>
                  <a:pt x="847" y="4334"/>
                  <a:pt x="860" y="4376"/>
                </a:cubicBezTo>
                <a:cubicBezTo>
                  <a:pt x="872" y="4419"/>
                  <a:pt x="684" y="4704"/>
                  <a:pt x="442" y="5011"/>
                </a:cubicBezTo>
                <a:lnTo>
                  <a:pt x="0" y="5567"/>
                </a:lnTo>
                <a:lnTo>
                  <a:pt x="0" y="6008"/>
                </a:lnTo>
                <a:lnTo>
                  <a:pt x="282" y="6452"/>
                </a:lnTo>
                <a:cubicBezTo>
                  <a:pt x="617" y="6977"/>
                  <a:pt x="833" y="7119"/>
                  <a:pt x="1235" y="7077"/>
                </a:cubicBezTo>
                <a:cubicBezTo>
                  <a:pt x="1519" y="7048"/>
                  <a:pt x="1534" y="7062"/>
                  <a:pt x="1534" y="7396"/>
                </a:cubicBezTo>
                <a:cubicBezTo>
                  <a:pt x="1534" y="7717"/>
                  <a:pt x="1560" y="7749"/>
                  <a:pt x="1836" y="7777"/>
                </a:cubicBezTo>
                <a:cubicBezTo>
                  <a:pt x="2050" y="7800"/>
                  <a:pt x="2229" y="7732"/>
                  <a:pt x="2463" y="7540"/>
                </a:cubicBezTo>
                <a:cubicBezTo>
                  <a:pt x="2678" y="7363"/>
                  <a:pt x="2939" y="7255"/>
                  <a:pt x="3216" y="7230"/>
                </a:cubicBezTo>
                <a:cubicBezTo>
                  <a:pt x="3449" y="7209"/>
                  <a:pt x="3760" y="7124"/>
                  <a:pt x="3907" y="7043"/>
                </a:cubicBezTo>
                <a:cubicBezTo>
                  <a:pt x="4054" y="6961"/>
                  <a:pt x="4241" y="6896"/>
                  <a:pt x="4322" y="6896"/>
                </a:cubicBezTo>
                <a:cubicBezTo>
                  <a:pt x="4568" y="6896"/>
                  <a:pt x="5188" y="7710"/>
                  <a:pt x="5388" y="8296"/>
                </a:cubicBezTo>
                <a:cubicBezTo>
                  <a:pt x="5644" y="9043"/>
                  <a:pt x="5684" y="11320"/>
                  <a:pt x="5452" y="11985"/>
                </a:cubicBezTo>
                <a:cubicBezTo>
                  <a:pt x="5244" y="12583"/>
                  <a:pt x="5259" y="12921"/>
                  <a:pt x="5525" y="13485"/>
                </a:cubicBezTo>
                <a:lnTo>
                  <a:pt x="5751" y="13963"/>
                </a:lnTo>
                <a:lnTo>
                  <a:pt x="5478" y="14407"/>
                </a:lnTo>
                <a:cubicBezTo>
                  <a:pt x="5329" y="14650"/>
                  <a:pt x="5159" y="15006"/>
                  <a:pt x="5104" y="15198"/>
                </a:cubicBezTo>
                <a:cubicBezTo>
                  <a:pt x="5048" y="15391"/>
                  <a:pt x="4881" y="15872"/>
                  <a:pt x="4732" y="16267"/>
                </a:cubicBezTo>
                <a:cubicBezTo>
                  <a:pt x="4304" y="17403"/>
                  <a:pt x="4326" y="17487"/>
                  <a:pt x="5287" y="18490"/>
                </a:cubicBezTo>
                <a:cubicBezTo>
                  <a:pt x="5740" y="18963"/>
                  <a:pt x="6200" y="19515"/>
                  <a:pt x="6312" y="19718"/>
                </a:cubicBezTo>
                <a:cubicBezTo>
                  <a:pt x="6599" y="20240"/>
                  <a:pt x="7029" y="20493"/>
                  <a:pt x="7750" y="20565"/>
                </a:cubicBezTo>
                <a:cubicBezTo>
                  <a:pt x="8220" y="20613"/>
                  <a:pt x="8408" y="20593"/>
                  <a:pt x="8581" y="20472"/>
                </a:cubicBezTo>
                <a:cubicBezTo>
                  <a:pt x="8795" y="20320"/>
                  <a:pt x="8818" y="20327"/>
                  <a:pt x="9115" y="20656"/>
                </a:cubicBezTo>
                <a:cubicBezTo>
                  <a:pt x="9285" y="20845"/>
                  <a:pt x="9468" y="21001"/>
                  <a:pt x="9522" y="21003"/>
                </a:cubicBezTo>
                <a:cubicBezTo>
                  <a:pt x="9576" y="21005"/>
                  <a:pt x="9766" y="21140"/>
                  <a:pt x="9943" y="21303"/>
                </a:cubicBezTo>
                <a:lnTo>
                  <a:pt x="10266" y="21600"/>
                </a:lnTo>
                <a:lnTo>
                  <a:pt x="12064" y="21600"/>
                </a:lnTo>
                <a:lnTo>
                  <a:pt x="12209" y="21359"/>
                </a:lnTo>
                <a:cubicBezTo>
                  <a:pt x="12290" y="21227"/>
                  <a:pt x="12494" y="21086"/>
                  <a:pt x="12662" y="21047"/>
                </a:cubicBezTo>
                <a:cubicBezTo>
                  <a:pt x="13106" y="20943"/>
                  <a:pt x="14024" y="20424"/>
                  <a:pt x="14271" y="20137"/>
                </a:cubicBezTo>
                <a:cubicBezTo>
                  <a:pt x="14401" y="19987"/>
                  <a:pt x="14508" y="19930"/>
                  <a:pt x="14544" y="19993"/>
                </a:cubicBezTo>
                <a:cubicBezTo>
                  <a:pt x="14577" y="20051"/>
                  <a:pt x="14686" y="20100"/>
                  <a:pt x="14785" y="20100"/>
                </a:cubicBezTo>
                <a:cubicBezTo>
                  <a:pt x="14913" y="20100"/>
                  <a:pt x="14965" y="20031"/>
                  <a:pt x="14965" y="19862"/>
                </a:cubicBezTo>
                <a:cubicBezTo>
                  <a:pt x="14965" y="19647"/>
                  <a:pt x="15241" y="19256"/>
                  <a:pt x="15247" y="19462"/>
                </a:cubicBezTo>
                <a:cubicBezTo>
                  <a:pt x="15249" y="19510"/>
                  <a:pt x="15293" y="19469"/>
                  <a:pt x="15346" y="19371"/>
                </a:cubicBezTo>
                <a:cubicBezTo>
                  <a:pt x="15399" y="19274"/>
                  <a:pt x="15414" y="19105"/>
                  <a:pt x="15381" y="18993"/>
                </a:cubicBezTo>
                <a:cubicBezTo>
                  <a:pt x="15348" y="18881"/>
                  <a:pt x="15371" y="18726"/>
                  <a:pt x="15430" y="18649"/>
                </a:cubicBezTo>
                <a:cubicBezTo>
                  <a:pt x="15490" y="18572"/>
                  <a:pt x="15549" y="18407"/>
                  <a:pt x="15564" y="18280"/>
                </a:cubicBezTo>
                <a:cubicBezTo>
                  <a:pt x="15595" y="18008"/>
                  <a:pt x="16865" y="16595"/>
                  <a:pt x="17830" y="15758"/>
                </a:cubicBezTo>
                <a:cubicBezTo>
                  <a:pt x="18396" y="15266"/>
                  <a:pt x="18504" y="15123"/>
                  <a:pt x="18480" y="14907"/>
                </a:cubicBezTo>
                <a:cubicBezTo>
                  <a:pt x="18459" y="14714"/>
                  <a:pt x="18350" y="14598"/>
                  <a:pt x="18056" y="14448"/>
                </a:cubicBezTo>
                <a:cubicBezTo>
                  <a:pt x="17671" y="14251"/>
                  <a:pt x="17413" y="13962"/>
                  <a:pt x="17423" y="13735"/>
                </a:cubicBezTo>
                <a:cubicBezTo>
                  <a:pt x="17426" y="13673"/>
                  <a:pt x="17538" y="13443"/>
                  <a:pt x="17670" y="13226"/>
                </a:cubicBezTo>
                <a:cubicBezTo>
                  <a:pt x="17863" y="12908"/>
                  <a:pt x="17913" y="12695"/>
                  <a:pt x="17925" y="12138"/>
                </a:cubicBezTo>
                <a:cubicBezTo>
                  <a:pt x="17934" y="11758"/>
                  <a:pt x="17903" y="11276"/>
                  <a:pt x="17856" y="11066"/>
                </a:cubicBezTo>
                <a:cubicBezTo>
                  <a:pt x="17740" y="10546"/>
                  <a:pt x="17888" y="10504"/>
                  <a:pt x="18669" y="10834"/>
                </a:cubicBezTo>
                <a:cubicBezTo>
                  <a:pt x="19303" y="11102"/>
                  <a:pt x="19911" y="11183"/>
                  <a:pt x="19869" y="10994"/>
                </a:cubicBezTo>
                <a:cubicBezTo>
                  <a:pt x="19856" y="10936"/>
                  <a:pt x="20114" y="10745"/>
                  <a:pt x="20441" y="10569"/>
                </a:cubicBezTo>
                <a:cubicBezTo>
                  <a:pt x="20768" y="10392"/>
                  <a:pt x="21097" y="10143"/>
                  <a:pt x="21173" y="10019"/>
                </a:cubicBezTo>
                <a:cubicBezTo>
                  <a:pt x="21296" y="9816"/>
                  <a:pt x="21297" y="9800"/>
                  <a:pt x="21170" y="9853"/>
                </a:cubicBezTo>
                <a:cubicBezTo>
                  <a:pt x="20923" y="9955"/>
                  <a:pt x="20910" y="9735"/>
                  <a:pt x="21150" y="9493"/>
                </a:cubicBezTo>
                <a:cubicBezTo>
                  <a:pt x="21419" y="9221"/>
                  <a:pt x="21436" y="9113"/>
                  <a:pt x="21228" y="8949"/>
                </a:cubicBezTo>
                <a:cubicBezTo>
                  <a:pt x="21090" y="8841"/>
                  <a:pt x="21103" y="8774"/>
                  <a:pt x="21368" y="8256"/>
                </a:cubicBezTo>
                <a:lnTo>
                  <a:pt x="21600" y="7796"/>
                </a:lnTo>
                <a:cubicBezTo>
                  <a:pt x="21592" y="7549"/>
                  <a:pt x="21586" y="6930"/>
                  <a:pt x="21577" y="6936"/>
                </a:cubicBezTo>
                <a:cubicBezTo>
                  <a:pt x="21532" y="6966"/>
                  <a:pt x="21469" y="7131"/>
                  <a:pt x="21437" y="7302"/>
                </a:cubicBezTo>
                <a:cubicBezTo>
                  <a:pt x="21406" y="7473"/>
                  <a:pt x="21290" y="7750"/>
                  <a:pt x="21179" y="7918"/>
                </a:cubicBezTo>
                <a:cubicBezTo>
                  <a:pt x="20995" y="8195"/>
                  <a:pt x="20967" y="8207"/>
                  <a:pt x="20862" y="8052"/>
                </a:cubicBezTo>
                <a:cubicBezTo>
                  <a:pt x="20799" y="7959"/>
                  <a:pt x="20711" y="7886"/>
                  <a:pt x="20670" y="7890"/>
                </a:cubicBezTo>
                <a:cubicBezTo>
                  <a:pt x="20630" y="7893"/>
                  <a:pt x="20609" y="7479"/>
                  <a:pt x="20624" y="6971"/>
                </a:cubicBezTo>
                <a:cubicBezTo>
                  <a:pt x="20653" y="5965"/>
                  <a:pt x="20586" y="5883"/>
                  <a:pt x="20415" y="6714"/>
                </a:cubicBezTo>
                <a:cubicBezTo>
                  <a:pt x="20354" y="7007"/>
                  <a:pt x="20264" y="7230"/>
                  <a:pt x="20214" y="7211"/>
                </a:cubicBezTo>
                <a:cubicBezTo>
                  <a:pt x="20164" y="7193"/>
                  <a:pt x="20079" y="6958"/>
                  <a:pt x="20023" y="6689"/>
                </a:cubicBezTo>
                <a:cubicBezTo>
                  <a:pt x="19920" y="6197"/>
                  <a:pt x="19756" y="5895"/>
                  <a:pt x="19596" y="5895"/>
                </a:cubicBezTo>
                <a:cubicBezTo>
                  <a:pt x="19548" y="5895"/>
                  <a:pt x="19534" y="5938"/>
                  <a:pt x="19564" y="5989"/>
                </a:cubicBezTo>
                <a:cubicBezTo>
                  <a:pt x="19643" y="6128"/>
                  <a:pt x="19648" y="7057"/>
                  <a:pt x="19570" y="7193"/>
                </a:cubicBezTo>
                <a:cubicBezTo>
                  <a:pt x="19520" y="7280"/>
                  <a:pt x="19462" y="7269"/>
                  <a:pt x="19349" y="7158"/>
                </a:cubicBezTo>
                <a:cubicBezTo>
                  <a:pt x="19208" y="7021"/>
                  <a:pt x="19194" y="7068"/>
                  <a:pt x="19169" y="7727"/>
                </a:cubicBezTo>
                <a:cubicBezTo>
                  <a:pt x="19152" y="8158"/>
                  <a:pt x="19083" y="8537"/>
                  <a:pt x="18997" y="8678"/>
                </a:cubicBezTo>
                <a:cubicBezTo>
                  <a:pt x="18851" y="8918"/>
                  <a:pt x="18347" y="9195"/>
                  <a:pt x="17978" y="9237"/>
                </a:cubicBezTo>
                <a:cubicBezTo>
                  <a:pt x="17864" y="9250"/>
                  <a:pt x="17664" y="9336"/>
                  <a:pt x="17533" y="9428"/>
                </a:cubicBezTo>
                <a:cubicBezTo>
                  <a:pt x="17226" y="9645"/>
                  <a:pt x="17112" y="9640"/>
                  <a:pt x="16871" y="9396"/>
                </a:cubicBezTo>
                <a:cubicBezTo>
                  <a:pt x="16762" y="9286"/>
                  <a:pt x="16321" y="9100"/>
                  <a:pt x="15892" y="8984"/>
                </a:cubicBezTo>
                <a:cubicBezTo>
                  <a:pt x="15027" y="8749"/>
                  <a:pt x="14352" y="8771"/>
                  <a:pt x="13650" y="9056"/>
                </a:cubicBezTo>
                <a:cubicBezTo>
                  <a:pt x="13428" y="9146"/>
                  <a:pt x="12999" y="9267"/>
                  <a:pt x="12700" y="9328"/>
                </a:cubicBezTo>
                <a:cubicBezTo>
                  <a:pt x="12206" y="9427"/>
                  <a:pt x="12144" y="9420"/>
                  <a:pt x="12029" y="9250"/>
                </a:cubicBezTo>
                <a:cubicBezTo>
                  <a:pt x="11945" y="9127"/>
                  <a:pt x="11933" y="9022"/>
                  <a:pt x="11991" y="8946"/>
                </a:cubicBezTo>
                <a:cubicBezTo>
                  <a:pt x="12049" y="8871"/>
                  <a:pt x="12042" y="8792"/>
                  <a:pt x="11971" y="8715"/>
                </a:cubicBezTo>
                <a:cubicBezTo>
                  <a:pt x="11887" y="8625"/>
                  <a:pt x="11888" y="8569"/>
                  <a:pt x="11974" y="8477"/>
                </a:cubicBezTo>
                <a:cubicBezTo>
                  <a:pt x="12178" y="8257"/>
                  <a:pt x="12096" y="8133"/>
                  <a:pt x="11770" y="8174"/>
                </a:cubicBezTo>
                <a:cubicBezTo>
                  <a:pt x="11442" y="8216"/>
                  <a:pt x="11222" y="8037"/>
                  <a:pt x="11474" y="7934"/>
                </a:cubicBezTo>
                <a:cubicBezTo>
                  <a:pt x="11707" y="7837"/>
                  <a:pt x="11643" y="7716"/>
                  <a:pt x="11320" y="7640"/>
                </a:cubicBezTo>
                <a:cubicBezTo>
                  <a:pt x="10932" y="7548"/>
                  <a:pt x="10419" y="7035"/>
                  <a:pt x="10478" y="6796"/>
                </a:cubicBezTo>
                <a:cubicBezTo>
                  <a:pt x="10508" y="6672"/>
                  <a:pt x="10453" y="6592"/>
                  <a:pt x="10303" y="6543"/>
                </a:cubicBezTo>
                <a:cubicBezTo>
                  <a:pt x="9956" y="6428"/>
                  <a:pt x="9836" y="6290"/>
                  <a:pt x="9952" y="6139"/>
                </a:cubicBezTo>
                <a:cubicBezTo>
                  <a:pt x="10027" y="6042"/>
                  <a:pt x="10003" y="5981"/>
                  <a:pt x="9859" y="5899"/>
                </a:cubicBezTo>
                <a:cubicBezTo>
                  <a:pt x="9753" y="5838"/>
                  <a:pt x="9667" y="5724"/>
                  <a:pt x="9667" y="5645"/>
                </a:cubicBezTo>
                <a:cubicBezTo>
                  <a:pt x="9667" y="5567"/>
                  <a:pt x="9583" y="5454"/>
                  <a:pt x="9481" y="5395"/>
                </a:cubicBezTo>
                <a:cubicBezTo>
                  <a:pt x="9371" y="5332"/>
                  <a:pt x="9295" y="5187"/>
                  <a:pt x="9295" y="5039"/>
                </a:cubicBezTo>
                <a:cubicBezTo>
                  <a:pt x="9295" y="4859"/>
                  <a:pt x="9203" y="4731"/>
                  <a:pt x="8964" y="4579"/>
                </a:cubicBezTo>
                <a:cubicBezTo>
                  <a:pt x="8763" y="4452"/>
                  <a:pt x="8653" y="4316"/>
                  <a:pt x="8682" y="4232"/>
                </a:cubicBezTo>
                <a:cubicBezTo>
                  <a:pt x="8709" y="4157"/>
                  <a:pt x="8678" y="4095"/>
                  <a:pt x="8613" y="4095"/>
                </a:cubicBezTo>
                <a:cubicBezTo>
                  <a:pt x="8416" y="4095"/>
                  <a:pt x="8265" y="3873"/>
                  <a:pt x="8369" y="3739"/>
                </a:cubicBezTo>
                <a:cubicBezTo>
                  <a:pt x="8438" y="3649"/>
                  <a:pt x="8341" y="3609"/>
                  <a:pt x="7988" y="3573"/>
                </a:cubicBezTo>
                <a:cubicBezTo>
                  <a:pt x="7417" y="3514"/>
                  <a:pt x="7185" y="3314"/>
                  <a:pt x="7335" y="3013"/>
                </a:cubicBezTo>
                <a:cubicBezTo>
                  <a:pt x="7478" y="2724"/>
                  <a:pt x="7462" y="1980"/>
                  <a:pt x="7300" y="1466"/>
                </a:cubicBezTo>
                <a:cubicBezTo>
                  <a:pt x="7224" y="1227"/>
                  <a:pt x="7128" y="860"/>
                  <a:pt x="7088" y="650"/>
                </a:cubicBezTo>
                <a:lnTo>
                  <a:pt x="7015" y="266"/>
                </a:lnTo>
                <a:lnTo>
                  <a:pt x="6643" y="1053"/>
                </a:lnTo>
                <a:cubicBezTo>
                  <a:pt x="6330" y="1721"/>
                  <a:pt x="6237" y="1847"/>
                  <a:pt x="6027" y="1863"/>
                </a:cubicBezTo>
                <a:cubicBezTo>
                  <a:pt x="5884" y="1874"/>
                  <a:pt x="5712" y="1800"/>
                  <a:pt x="5618" y="1688"/>
                </a:cubicBezTo>
                <a:cubicBezTo>
                  <a:pt x="5453" y="1492"/>
                  <a:pt x="5436" y="1312"/>
                  <a:pt x="5496" y="469"/>
                </a:cubicBezTo>
                <a:lnTo>
                  <a:pt x="5531" y="0"/>
                </a:lnTo>
                <a:lnTo>
                  <a:pt x="5438" y="0"/>
                </a:lnTo>
                <a:close/>
                <a:moveTo>
                  <a:pt x="5647" y="4336"/>
                </a:moveTo>
                <a:cubicBezTo>
                  <a:pt x="5673" y="4342"/>
                  <a:pt x="5696" y="4360"/>
                  <a:pt x="5711" y="4386"/>
                </a:cubicBezTo>
                <a:cubicBezTo>
                  <a:pt x="5741" y="4438"/>
                  <a:pt x="5727" y="4507"/>
                  <a:pt x="5679" y="4539"/>
                </a:cubicBezTo>
                <a:cubicBezTo>
                  <a:pt x="5630" y="4571"/>
                  <a:pt x="5566" y="4557"/>
                  <a:pt x="5537" y="4504"/>
                </a:cubicBezTo>
                <a:cubicBezTo>
                  <a:pt x="5507" y="4452"/>
                  <a:pt x="5520" y="4383"/>
                  <a:pt x="5568" y="4351"/>
                </a:cubicBezTo>
                <a:cubicBezTo>
                  <a:pt x="5593" y="4335"/>
                  <a:pt x="5621" y="4329"/>
                  <a:pt x="5647" y="4336"/>
                </a:cubicBezTo>
                <a:close/>
                <a:moveTo>
                  <a:pt x="12981" y="14923"/>
                </a:moveTo>
                <a:cubicBezTo>
                  <a:pt x="13100" y="14936"/>
                  <a:pt x="13178" y="15020"/>
                  <a:pt x="13307" y="15233"/>
                </a:cubicBezTo>
                <a:cubicBezTo>
                  <a:pt x="13577" y="15677"/>
                  <a:pt x="13784" y="15811"/>
                  <a:pt x="14402" y="15945"/>
                </a:cubicBezTo>
                <a:cubicBezTo>
                  <a:pt x="14679" y="16006"/>
                  <a:pt x="14920" y="16103"/>
                  <a:pt x="14939" y="16164"/>
                </a:cubicBezTo>
                <a:cubicBezTo>
                  <a:pt x="14973" y="16272"/>
                  <a:pt x="14429" y="16695"/>
                  <a:pt x="14199" y="16739"/>
                </a:cubicBezTo>
                <a:cubicBezTo>
                  <a:pt x="14135" y="16751"/>
                  <a:pt x="13868" y="16878"/>
                  <a:pt x="13606" y="17024"/>
                </a:cubicBezTo>
                <a:cubicBezTo>
                  <a:pt x="13344" y="17169"/>
                  <a:pt x="13103" y="17271"/>
                  <a:pt x="13072" y="17246"/>
                </a:cubicBezTo>
                <a:cubicBezTo>
                  <a:pt x="13040" y="17221"/>
                  <a:pt x="13034" y="17230"/>
                  <a:pt x="13060" y="17267"/>
                </a:cubicBezTo>
                <a:cubicBezTo>
                  <a:pt x="13086" y="17305"/>
                  <a:pt x="12995" y="17462"/>
                  <a:pt x="12857" y="17618"/>
                </a:cubicBezTo>
                <a:cubicBezTo>
                  <a:pt x="12718" y="17773"/>
                  <a:pt x="12593" y="17987"/>
                  <a:pt x="12578" y="18093"/>
                </a:cubicBezTo>
                <a:cubicBezTo>
                  <a:pt x="12563" y="18199"/>
                  <a:pt x="12448" y="18451"/>
                  <a:pt x="12319" y="18655"/>
                </a:cubicBezTo>
                <a:cubicBezTo>
                  <a:pt x="12191" y="18859"/>
                  <a:pt x="12084" y="19101"/>
                  <a:pt x="12084" y="19193"/>
                </a:cubicBezTo>
                <a:cubicBezTo>
                  <a:pt x="12084" y="19285"/>
                  <a:pt x="12032" y="19436"/>
                  <a:pt x="11968" y="19528"/>
                </a:cubicBezTo>
                <a:cubicBezTo>
                  <a:pt x="11860" y="19681"/>
                  <a:pt x="11836" y="19679"/>
                  <a:pt x="11625" y="19506"/>
                </a:cubicBezTo>
                <a:cubicBezTo>
                  <a:pt x="11440" y="19353"/>
                  <a:pt x="11417" y="19290"/>
                  <a:pt x="11509" y="19171"/>
                </a:cubicBezTo>
                <a:cubicBezTo>
                  <a:pt x="11631" y="19012"/>
                  <a:pt x="11545" y="18891"/>
                  <a:pt x="11224" y="18768"/>
                </a:cubicBezTo>
                <a:cubicBezTo>
                  <a:pt x="11135" y="18734"/>
                  <a:pt x="11061" y="18634"/>
                  <a:pt x="11061" y="18546"/>
                </a:cubicBezTo>
                <a:cubicBezTo>
                  <a:pt x="11061" y="18433"/>
                  <a:pt x="11008" y="18403"/>
                  <a:pt x="10881" y="18446"/>
                </a:cubicBezTo>
                <a:cubicBezTo>
                  <a:pt x="10782" y="18480"/>
                  <a:pt x="10624" y="18456"/>
                  <a:pt x="10530" y="18393"/>
                </a:cubicBezTo>
                <a:cubicBezTo>
                  <a:pt x="10396" y="18303"/>
                  <a:pt x="10278" y="18313"/>
                  <a:pt x="9990" y="18443"/>
                </a:cubicBezTo>
                <a:cubicBezTo>
                  <a:pt x="9624" y="18608"/>
                  <a:pt x="9619" y="18609"/>
                  <a:pt x="9435" y="18358"/>
                </a:cubicBezTo>
                <a:cubicBezTo>
                  <a:pt x="8802" y="17498"/>
                  <a:pt x="8836" y="17607"/>
                  <a:pt x="8944" y="16742"/>
                </a:cubicBezTo>
                <a:cubicBezTo>
                  <a:pt x="8998" y="16306"/>
                  <a:pt x="9098" y="15882"/>
                  <a:pt x="9168" y="15801"/>
                </a:cubicBezTo>
                <a:cubicBezTo>
                  <a:pt x="9344" y="15597"/>
                  <a:pt x="11012" y="15395"/>
                  <a:pt x="11358" y="15536"/>
                </a:cubicBezTo>
                <a:cubicBezTo>
                  <a:pt x="11575" y="15624"/>
                  <a:pt x="11655" y="15604"/>
                  <a:pt x="11872" y="15417"/>
                </a:cubicBezTo>
                <a:cubicBezTo>
                  <a:pt x="12176" y="15155"/>
                  <a:pt x="12501" y="14995"/>
                  <a:pt x="12848" y="14932"/>
                </a:cubicBezTo>
                <a:cubicBezTo>
                  <a:pt x="12899" y="14923"/>
                  <a:pt x="12942" y="14919"/>
                  <a:pt x="12981" y="14923"/>
                </a:cubicBezTo>
                <a:close/>
                <a:moveTo>
                  <a:pt x="6925" y="16705"/>
                </a:moveTo>
                <a:cubicBezTo>
                  <a:pt x="6939" y="16706"/>
                  <a:pt x="6954" y="16719"/>
                  <a:pt x="6969" y="16724"/>
                </a:cubicBezTo>
                <a:cubicBezTo>
                  <a:pt x="6997" y="16733"/>
                  <a:pt x="7026" y="16740"/>
                  <a:pt x="7053" y="16761"/>
                </a:cubicBezTo>
                <a:cubicBezTo>
                  <a:pt x="7061" y="16768"/>
                  <a:pt x="7070" y="16764"/>
                  <a:pt x="7079" y="16774"/>
                </a:cubicBezTo>
                <a:cubicBezTo>
                  <a:pt x="7088" y="16783"/>
                  <a:pt x="7094" y="16813"/>
                  <a:pt x="7102" y="16827"/>
                </a:cubicBezTo>
                <a:cubicBezTo>
                  <a:pt x="7118" y="16847"/>
                  <a:pt x="7139" y="16860"/>
                  <a:pt x="7152" y="16886"/>
                </a:cubicBezTo>
                <a:cubicBezTo>
                  <a:pt x="7158" y="16898"/>
                  <a:pt x="7160" y="16942"/>
                  <a:pt x="7166" y="16958"/>
                </a:cubicBezTo>
                <a:cubicBezTo>
                  <a:pt x="7214" y="17101"/>
                  <a:pt x="7248" y="17283"/>
                  <a:pt x="7265" y="17464"/>
                </a:cubicBezTo>
                <a:cubicBezTo>
                  <a:pt x="7266" y="17479"/>
                  <a:pt x="7270" y="17488"/>
                  <a:pt x="7271" y="17502"/>
                </a:cubicBezTo>
                <a:cubicBezTo>
                  <a:pt x="7273" y="17536"/>
                  <a:pt x="7272" y="17557"/>
                  <a:pt x="7274" y="17586"/>
                </a:cubicBezTo>
                <a:cubicBezTo>
                  <a:pt x="7275" y="17626"/>
                  <a:pt x="7277" y="17663"/>
                  <a:pt x="7276" y="17699"/>
                </a:cubicBezTo>
                <a:cubicBezTo>
                  <a:pt x="7275" y="17759"/>
                  <a:pt x="7265" y="17808"/>
                  <a:pt x="7253" y="17849"/>
                </a:cubicBezTo>
                <a:cubicBezTo>
                  <a:pt x="7249" y="17866"/>
                  <a:pt x="7251" y="17899"/>
                  <a:pt x="7245" y="17911"/>
                </a:cubicBezTo>
                <a:cubicBezTo>
                  <a:pt x="7182" y="18037"/>
                  <a:pt x="7095" y="18101"/>
                  <a:pt x="6998" y="18121"/>
                </a:cubicBezTo>
                <a:lnTo>
                  <a:pt x="6713" y="18305"/>
                </a:lnTo>
                <a:lnTo>
                  <a:pt x="6521" y="17977"/>
                </a:lnTo>
                <a:cubicBezTo>
                  <a:pt x="6422" y="17804"/>
                  <a:pt x="6391" y="17701"/>
                  <a:pt x="6338" y="17577"/>
                </a:cubicBezTo>
                <a:cubicBezTo>
                  <a:pt x="6331" y="17562"/>
                  <a:pt x="6322" y="17555"/>
                  <a:pt x="6315" y="17539"/>
                </a:cubicBezTo>
                <a:cubicBezTo>
                  <a:pt x="6307" y="17520"/>
                  <a:pt x="6305" y="17508"/>
                  <a:pt x="6298" y="17489"/>
                </a:cubicBezTo>
                <a:cubicBezTo>
                  <a:pt x="6238" y="17331"/>
                  <a:pt x="6196" y="17186"/>
                  <a:pt x="6222" y="17102"/>
                </a:cubicBezTo>
                <a:cubicBezTo>
                  <a:pt x="6234" y="17062"/>
                  <a:pt x="6247" y="17023"/>
                  <a:pt x="6277" y="16996"/>
                </a:cubicBezTo>
                <a:cubicBezTo>
                  <a:pt x="6351" y="16930"/>
                  <a:pt x="6471" y="16900"/>
                  <a:pt x="6544" y="16930"/>
                </a:cubicBezTo>
                <a:cubicBezTo>
                  <a:pt x="6554" y="16934"/>
                  <a:pt x="6563" y="16928"/>
                  <a:pt x="6574" y="16930"/>
                </a:cubicBezTo>
                <a:cubicBezTo>
                  <a:pt x="6610" y="16920"/>
                  <a:pt x="6644" y="16913"/>
                  <a:pt x="6681" y="16896"/>
                </a:cubicBezTo>
                <a:cubicBezTo>
                  <a:pt x="6698" y="16879"/>
                  <a:pt x="6719" y="16867"/>
                  <a:pt x="6727" y="16842"/>
                </a:cubicBezTo>
                <a:cubicBezTo>
                  <a:pt x="6764" y="16741"/>
                  <a:pt x="6842" y="16696"/>
                  <a:pt x="6925" y="16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2" name="cartoon_guinea_pig_tortoiseshell_photosculpture-p153536378877421708b2do9_400.png" descr="cartoon_guinea_pig_tortoiseshell_photosculpture-p153536378877421708b2do9_400.png"/>
          <p:cNvPicPr>
            <a:picLocks noChangeAspect="1"/>
          </p:cNvPicPr>
          <p:nvPr/>
        </p:nvPicPr>
        <p:blipFill>
          <a:blip r:embed="rId10"/>
          <a:srcRect l="47" t="19833" r="2250" b="19405"/>
          <a:stretch>
            <a:fillRect/>
          </a:stretch>
        </p:blipFill>
        <p:spPr>
          <a:xfrm>
            <a:off x="6719670" y="1252537"/>
            <a:ext cx="2791837" cy="1736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extrusionOk="0">
                <a:moveTo>
                  <a:pt x="5810" y="0"/>
                </a:moveTo>
                <a:lnTo>
                  <a:pt x="5407" y="681"/>
                </a:lnTo>
                <a:cubicBezTo>
                  <a:pt x="4977" y="1411"/>
                  <a:pt x="4838" y="1420"/>
                  <a:pt x="4670" y="715"/>
                </a:cubicBezTo>
                <a:lnTo>
                  <a:pt x="4572" y="296"/>
                </a:lnTo>
                <a:lnTo>
                  <a:pt x="4447" y="848"/>
                </a:lnTo>
                <a:cubicBezTo>
                  <a:pt x="4200" y="1938"/>
                  <a:pt x="4115" y="2205"/>
                  <a:pt x="3964" y="2407"/>
                </a:cubicBezTo>
                <a:cubicBezTo>
                  <a:pt x="3795" y="2634"/>
                  <a:pt x="3717" y="2564"/>
                  <a:pt x="2606" y="1204"/>
                </a:cubicBezTo>
                <a:cubicBezTo>
                  <a:pt x="2251" y="768"/>
                  <a:pt x="2044" y="597"/>
                  <a:pt x="2044" y="740"/>
                </a:cubicBezTo>
                <a:cubicBezTo>
                  <a:pt x="2044" y="1143"/>
                  <a:pt x="1808" y="1337"/>
                  <a:pt x="1597" y="1105"/>
                </a:cubicBezTo>
                <a:cubicBezTo>
                  <a:pt x="1493" y="991"/>
                  <a:pt x="1287" y="773"/>
                  <a:pt x="1142" y="622"/>
                </a:cubicBezTo>
                <a:lnTo>
                  <a:pt x="879" y="350"/>
                </a:lnTo>
                <a:lnTo>
                  <a:pt x="961" y="794"/>
                </a:lnTo>
                <a:cubicBezTo>
                  <a:pt x="1007" y="1040"/>
                  <a:pt x="1090" y="1437"/>
                  <a:pt x="1148" y="1672"/>
                </a:cubicBezTo>
                <a:cubicBezTo>
                  <a:pt x="1278" y="2203"/>
                  <a:pt x="1178" y="2317"/>
                  <a:pt x="778" y="2092"/>
                </a:cubicBezTo>
                <a:cubicBezTo>
                  <a:pt x="608" y="1996"/>
                  <a:pt x="448" y="1948"/>
                  <a:pt x="423" y="1988"/>
                </a:cubicBezTo>
                <a:cubicBezTo>
                  <a:pt x="399" y="2028"/>
                  <a:pt x="578" y="2736"/>
                  <a:pt x="821" y="3562"/>
                </a:cubicBezTo>
                <a:cubicBezTo>
                  <a:pt x="1408" y="5563"/>
                  <a:pt x="1451" y="5953"/>
                  <a:pt x="1133" y="6290"/>
                </a:cubicBezTo>
                <a:cubicBezTo>
                  <a:pt x="748" y="6697"/>
                  <a:pt x="561" y="7503"/>
                  <a:pt x="588" y="8628"/>
                </a:cubicBezTo>
                <a:cubicBezTo>
                  <a:pt x="609" y="9473"/>
                  <a:pt x="569" y="9741"/>
                  <a:pt x="301" y="10542"/>
                </a:cubicBezTo>
                <a:cubicBezTo>
                  <a:pt x="-67" y="11642"/>
                  <a:pt x="-93" y="12346"/>
                  <a:pt x="197" y="13329"/>
                </a:cubicBezTo>
                <a:cubicBezTo>
                  <a:pt x="544" y="14505"/>
                  <a:pt x="818" y="14980"/>
                  <a:pt x="1276" y="15199"/>
                </a:cubicBezTo>
                <a:cubicBezTo>
                  <a:pt x="1510" y="15310"/>
                  <a:pt x="1835" y="15532"/>
                  <a:pt x="1998" y="15692"/>
                </a:cubicBezTo>
                <a:cubicBezTo>
                  <a:pt x="2161" y="15853"/>
                  <a:pt x="2775" y="16198"/>
                  <a:pt x="3365" y="16457"/>
                </a:cubicBezTo>
                <a:cubicBezTo>
                  <a:pt x="4259" y="16849"/>
                  <a:pt x="4486" y="17008"/>
                  <a:pt x="4722" y="17434"/>
                </a:cubicBezTo>
                <a:cubicBezTo>
                  <a:pt x="5003" y="17942"/>
                  <a:pt x="5001" y="17947"/>
                  <a:pt x="4801" y="18198"/>
                </a:cubicBezTo>
                <a:cubicBezTo>
                  <a:pt x="4623" y="18423"/>
                  <a:pt x="4543" y="18857"/>
                  <a:pt x="4575" y="19437"/>
                </a:cubicBezTo>
                <a:cubicBezTo>
                  <a:pt x="4581" y="19545"/>
                  <a:pt x="4676" y="19634"/>
                  <a:pt x="4783" y="19634"/>
                </a:cubicBezTo>
                <a:cubicBezTo>
                  <a:pt x="4891" y="19634"/>
                  <a:pt x="5067" y="19776"/>
                  <a:pt x="5174" y="19950"/>
                </a:cubicBezTo>
                <a:cubicBezTo>
                  <a:pt x="5409" y="20328"/>
                  <a:pt x="5786" y="20358"/>
                  <a:pt x="5963" y="20014"/>
                </a:cubicBezTo>
                <a:cubicBezTo>
                  <a:pt x="6038" y="19869"/>
                  <a:pt x="6187" y="19796"/>
                  <a:pt x="6318" y="19836"/>
                </a:cubicBezTo>
                <a:cubicBezTo>
                  <a:pt x="6579" y="19917"/>
                  <a:pt x="6707" y="19717"/>
                  <a:pt x="6755" y="19160"/>
                </a:cubicBezTo>
                <a:cubicBezTo>
                  <a:pt x="6780" y="18867"/>
                  <a:pt x="6839" y="18778"/>
                  <a:pt x="6984" y="18815"/>
                </a:cubicBezTo>
                <a:cubicBezTo>
                  <a:pt x="7092" y="18842"/>
                  <a:pt x="7276" y="18863"/>
                  <a:pt x="7391" y="18859"/>
                </a:cubicBezTo>
                <a:cubicBezTo>
                  <a:pt x="7693" y="18849"/>
                  <a:pt x="7856" y="19219"/>
                  <a:pt x="7724" y="19614"/>
                </a:cubicBezTo>
                <a:cubicBezTo>
                  <a:pt x="7471" y="20378"/>
                  <a:pt x="7696" y="21118"/>
                  <a:pt x="8128" y="20936"/>
                </a:cubicBezTo>
                <a:cubicBezTo>
                  <a:pt x="8259" y="20881"/>
                  <a:pt x="8332" y="20953"/>
                  <a:pt x="8369" y="21183"/>
                </a:cubicBezTo>
                <a:cubicBezTo>
                  <a:pt x="8399" y="21363"/>
                  <a:pt x="8495" y="21535"/>
                  <a:pt x="8583" y="21568"/>
                </a:cubicBezTo>
                <a:cubicBezTo>
                  <a:pt x="8672" y="21600"/>
                  <a:pt x="8841" y="21574"/>
                  <a:pt x="8956" y="21508"/>
                </a:cubicBezTo>
                <a:cubicBezTo>
                  <a:pt x="9072" y="21443"/>
                  <a:pt x="9195" y="21439"/>
                  <a:pt x="9232" y="21499"/>
                </a:cubicBezTo>
                <a:cubicBezTo>
                  <a:pt x="9269" y="21558"/>
                  <a:pt x="9286" y="21501"/>
                  <a:pt x="9268" y="21370"/>
                </a:cubicBezTo>
                <a:cubicBezTo>
                  <a:pt x="9245" y="21202"/>
                  <a:pt x="9319" y="21133"/>
                  <a:pt x="9528" y="21129"/>
                </a:cubicBezTo>
                <a:cubicBezTo>
                  <a:pt x="9961" y="21120"/>
                  <a:pt x="10096" y="20930"/>
                  <a:pt x="10033" y="20418"/>
                </a:cubicBezTo>
                <a:cubicBezTo>
                  <a:pt x="9960" y="19828"/>
                  <a:pt x="10122" y="19641"/>
                  <a:pt x="10797" y="19540"/>
                </a:cubicBezTo>
                <a:cubicBezTo>
                  <a:pt x="11289" y="19467"/>
                  <a:pt x="11392" y="19504"/>
                  <a:pt x="11690" y="19871"/>
                </a:cubicBezTo>
                <a:lnTo>
                  <a:pt x="12026" y="20285"/>
                </a:lnTo>
                <a:lnTo>
                  <a:pt x="12292" y="19945"/>
                </a:lnTo>
                <a:cubicBezTo>
                  <a:pt x="12518" y="19658"/>
                  <a:pt x="12636" y="19621"/>
                  <a:pt x="13066" y="19708"/>
                </a:cubicBezTo>
                <a:cubicBezTo>
                  <a:pt x="13360" y="19767"/>
                  <a:pt x="13732" y="19734"/>
                  <a:pt x="13949" y="19629"/>
                </a:cubicBezTo>
                <a:cubicBezTo>
                  <a:pt x="14197" y="19509"/>
                  <a:pt x="14521" y="19497"/>
                  <a:pt x="14909" y="19585"/>
                </a:cubicBezTo>
                <a:cubicBezTo>
                  <a:pt x="15413" y="19698"/>
                  <a:pt x="15511" y="19774"/>
                  <a:pt x="15622" y="20147"/>
                </a:cubicBezTo>
                <a:cubicBezTo>
                  <a:pt x="15755" y="20595"/>
                  <a:pt x="16014" y="20713"/>
                  <a:pt x="16202" y="20408"/>
                </a:cubicBezTo>
                <a:cubicBezTo>
                  <a:pt x="16282" y="20281"/>
                  <a:pt x="16339" y="20323"/>
                  <a:pt x="16420" y="20566"/>
                </a:cubicBezTo>
                <a:cubicBezTo>
                  <a:pt x="16568" y="21012"/>
                  <a:pt x="16950" y="20990"/>
                  <a:pt x="17230" y="20522"/>
                </a:cubicBezTo>
                <a:cubicBezTo>
                  <a:pt x="17353" y="20316"/>
                  <a:pt x="17563" y="20104"/>
                  <a:pt x="17698" y="20053"/>
                </a:cubicBezTo>
                <a:cubicBezTo>
                  <a:pt x="17832" y="20003"/>
                  <a:pt x="17986" y="19798"/>
                  <a:pt x="18040" y="19599"/>
                </a:cubicBezTo>
                <a:cubicBezTo>
                  <a:pt x="18131" y="19265"/>
                  <a:pt x="18190" y="19241"/>
                  <a:pt x="18813" y="19289"/>
                </a:cubicBezTo>
                <a:lnTo>
                  <a:pt x="19486" y="19343"/>
                </a:lnTo>
                <a:lnTo>
                  <a:pt x="19183" y="18677"/>
                </a:lnTo>
                <a:cubicBezTo>
                  <a:pt x="19016" y="18310"/>
                  <a:pt x="18898" y="17954"/>
                  <a:pt x="18924" y="17888"/>
                </a:cubicBezTo>
                <a:cubicBezTo>
                  <a:pt x="18949" y="17821"/>
                  <a:pt x="19265" y="17713"/>
                  <a:pt x="19624" y="17651"/>
                </a:cubicBezTo>
                <a:lnTo>
                  <a:pt x="20275" y="17537"/>
                </a:lnTo>
                <a:lnTo>
                  <a:pt x="19951" y="17113"/>
                </a:lnTo>
                <a:cubicBezTo>
                  <a:pt x="19753" y="16853"/>
                  <a:pt x="19653" y="16611"/>
                  <a:pt x="19697" y="16496"/>
                </a:cubicBezTo>
                <a:cubicBezTo>
                  <a:pt x="19837" y="16130"/>
                  <a:pt x="20541" y="15523"/>
                  <a:pt x="21021" y="15357"/>
                </a:cubicBezTo>
                <a:lnTo>
                  <a:pt x="21507" y="15189"/>
                </a:lnTo>
                <a:lnTo>
                  <a:pt x="20923" y="14405"/>
                </a:lnTo>
                <a:cubicBezTo>
                  <a:pt x="20602" y="13974"/>
                  <a:pt x="20339" y="13553"/>
                  <a:pt x="20339" y="13467"/>
                </a:cubicBezTo>
                <a:cubicBezTo>
                  <a:pt x="20339" y="13382"/>
                  <a:pt x="20494" y="13197"/>
                  <a:pt x="20682" y="13053"/>
                </a:cubicBezTo>
                <a:lnTo>
                  <a:pt x="21021" y="12792"/>
                </a:lnTo>
                <a:lnTo>
                  <a:pt x="20452" y="11830"/>
                </a:lnTo>
                <a:cubicBezTo>
                  <a:pt x="20139" y="11303"/>
                  <a:pt x="19834" y="10725"/>
                  <a:pt x="19773" y="10542"/>
                </a:cubicBezTo>
                <a:cubicBezTo>
                  <a:pt x="19607" y="10039"/>
                  <a:pt x="19512" y="8417"/>
                  <a:pt x="19514" y="6097"/>
                </a:cubicBezTo>
                <a:cubicBezTo>
                  <a:pt x="19515" y="4305"/>
                  <a:pt x="19493" y="4012"/>
                  <a:pt x="19364" y="4045"/>
                </a:cubicBezTo>
                <a:cubicBezTo>
                  <a:pt x="19246" y="4075"/>
                  <a:pt x="19207" y="3889"/>
                  <a:pt x="19183" y="3172"/>
                </a:cubicBezTo>
                <a:lnTo>
                  <a:pt x="19156" y="2254"/>
                </a:lnTo>
                <a:lnTo>
                  <a:pt x="18563" y="3054"/>
                </a:lnTo>
                <a:cubicBezTo>
                  <a:pt x="18238" y="3492"/>
                  <a:pt x="17933" y="3808"/>
                  <a:pt x="17884" y="3759"/>
                </a:cubicBezTo>
                <a:cubicBezTo>
                  <a:pt x="17835" y="3710"/>
                  <a:pt x="17795" y="3401"/>
                  <a:pt x="17795" y="3068"/>
                </a:cubicBezTo>
                <a:lnTo>
                  <a:pt x="17795" y="2462"/>
                </a:lnTo>
                <a:lnTo>
                  <a:pt x="17477" y="2728"/>
                </a:lnTo>
                <a:cubicBezTo>
                  <a:pt x="17302" y="2875"/>
                  <a:pt x="16974" y="3184"/>
                  <a:pt x="16747" y="3419"/>
                </a:cubicBezTo>
                <a:cubicBezTo>
                  <a:pt x="16519" y="3653"/>
                  <a:pt x="16273" y="3848"/>
                  <a:pt x="16202" y="3848"/>
                </a:cubicBezTo>
                <a:cubicBezTo>
                  <a:pt x="16131" y="3848"/>
                  <a:pt x="16024" y="3924"/>
                  <a:pt x="15964" y="4021"/>
                </a:cubicBezTo>
                <a:cubicBezTo>
                  <a:pt x="15822" y="4249"/>
                  <a:pt x="15591" y="3600"/>
                  <a:pt x="15716" y="3325"/>
                </a:cubicBezTo>
                <a:cubicBezTo>
                  <a:pt x="15769" y="3211"/>
                  <a:pt x="15736" y="2938"/>
                  <a:pt x="15637" y="2629"/>
                </a:cubicBezTo>
                <a:lnTo>
                  <a:pt x="15475" y="2126"/>
                </a:lnTo>
                <a:lnTo>
                  <a:pt x="15194" y="2605"/>
                </a:lnTo>
                <a:cubicBezTo>
                  <a:pt x="14708" y="3429"/>
                  <a:pt x="14587" y="3468"/>
                  <a:pt x="14234" y="2915"/>
                </a:cubicBezTo>
                <a:cubicBezTo>
                  <a:pt x="13867" y="2343"/>
                  <a:pt x="13823" y="2324"/>
                  <a:pt x="13757" y="2733"/>
                </a:cubicBezTo>
                <a:cubicBezTo>
                  <a:pt x="13729" y="2902"/>
                  <a:pt x="13558" y="3187"/>
                  <a:pt x="13377" y="3364"/>
                </a:cubicBezTo>
                <a:cubicBezTo>
                  <a:pt x="13102" y="3636"/>
                  <a:pt x="12886" y="3689"/>
                  <a:pt x="12020" y="3690"/>
                </a:cubicBezTo>
                <a:cubicBezTo>
                  <a:pt x="11405" y="3690"/>
                  <a:pt x="10755" y="3594"/>
                  <a:pt x="10409" y="3448"/>
                </a:cubicBezTo>
                <a:cubicBezTo>
                  <a:pt x="9837" y="3208"/>
                  <a:pt x="9438" y="2814"/>
                  <a:pt x="9528" y="2580"/>
                </a:cubicBezTo>
                <a:cubicBezTo>
                  <a:pt x="9553" y="2514"/>
                  <a:pt x="9469" y="2348"/>
                  <a:pt x="9339" y="2210"/>
                </a:cubicBezTo>
                <a:cubicBezTo>
                  <a:pt x="9194" y="2057"/>
                  <a:pt x="9088" y="1775"/>
                  <a:pt x="9070" y="1490"/>
                </a:cubicBezTo>
                <a:lnTo>
                  <a:pt x="9039" y="1021"/>
                </a:lnTo>
                <a:lnTo>
                  <a:pt x="8535" y="1702"/>
                </a:lnTo>
                <a:cubicBezTo>
                  <a:pt x="8029" y="2381"/>
                  <a:pt x="7247" y="2880"/>
                  <a:pt x="7030" y="2664"/>
                </a:cubicBezTo>
                <a:cubicBezTo>
                  <a:pt x="6818" y="2453"/>
                  <a:pt x="6655" y="1600"/>
                  <a:pt x="6749" y="1199"/>
                </a:cubicBezTo>
                <a:cubicBezTo>
                  <a:pt x="6833" y="840"/>
                  <a:pt x="6824" y="828"/>
                  <a:pt x="6520" y="937"/>
                </a:cubicBezTo>
                <a:cubicBezTo>
                  <a:pt x="5954" y="1140"/>
                  <a:pt x="5912" y="1116"/>
                  <a:pt x="5859" y="543"/>
                </a:cubicBezTo>
                <a:lnTo>
                  <a:pt x="581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(Do you have a pet?)"/>
          <p:cNvSpPr txBox="1"/>
          <p:nvPr/>
        </p:nvSpPr>
        <p:spPr>
          <a:xfrm>
            <a:off x="2813828" y="4581737"/>
            <a:ext cx="7722289" cy="113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(Do you have a pet?)</a:t>
            </a:r>
          </a:p>
        </p:txBody>
      </p:sp>
      <p:pic>
        <p:nvPicPr>
          <p:cNvPr id="2" name="vel biggin ayd?.mp3" descr="vel biggin ayd?.mp3">
            <a:hlinkClick r:id="" action="ppaction://media"/>
            <a:extLst>
              <a:ext uri="{FF2B5EF4-FFF2-40B4-BE49-F238E27FC236}">
                <a16:creationId xmlns:a16="http://schemas.microsoft.com/office/drawing/2014/main" id="{3B1C8E48-BAC7-834D-9306-3E84DA2AC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3535" y="62992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2608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a kayt aym."/>
          <p:cNvSpPr txBox="1"/>
          <p:nvPr/>
        </p:nvSpPr>
        <p:spPr>
          <a:xfrm>
            <a:off x="4254219" y="1688138"/>
            <a:ext cx="4892307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t>Ta </a:t>
            </a:r>
            <a:r>
              <a:rPr>
                <a:solidFill>
                  <a:srgbClr val="FF2600"/>
                </a:solidFill>
              </a:rPr>
              <a:t>kayt</a:t>
            </a:r>
            <a:r>
              <a:t> aym.</a:t>
            </a:r>
          </a:p>
        </p:txBody>
      </p:sp>
      <p:pic>
        <p:nvPicPr>
          <p:cNvPr id="187" name="cartoon-cats-pictures-20.png" descr="cartoon-cats-pictures-20.png"/>
          <p:cNvPicPr>
            <a:picLocks noChangeAspect="1"/>
          </p:cNvPicPr>
          <p:nvPr/>
        </p:nvPicPr>
        <p:blipFill>
          <a:blip r:embed="rId4"/>
          <a:srcRect l="360" r="435" b="2187"/>
          <a:stretch>
            <a:fillRect/>
          </a:stretch>
        </p:blipFill>
        <p:spPr>
          <a:xfrm>
            <a:off x="5192117" y="32766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8" name="(I have a cat)"/>
          <p:cNvSpPr txBox="1"/>
          <p:nvPr/>
        </p:nvSpPr>
        <p:spPr>
          <a:xfrm>
            <a:off x="3845683" y="6540251"/>
            <a:ext cx="5313434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(I have a cat)</a:t>
            </a:r>
          </a:p>
        </p:txBody>
      </p:sp>
      <p:pic>
        <p:nvPicPr>
          <p:cNvPr id="2" name="ta kayt aym.mp3" descr="ta kayt aym.mp3">
            <a:hlinkClick r:id="" action="ppaction://media"/>
            <a:extLst>
              <a:ext uri="{FF2B5EF4-FFF2-40B4-BE49-F238E27FC236}">
                <a16:creationId xmlns:a16="http://schemas.microsoft.com/office/drawing/2014/main" id="{3526629D-D7DE-F941-885A-6DB1F1F28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" y="62992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  <p14:stopEvt time="322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ha nel kayt aym."/>
          <p:cNvSpPr txBox="1"/>
          <p:nvPr/>
        </p:nvSpPr>
        <p:spPr>
          <a:xfrm>
            <a:off x="3256601" y="1217912"/>
            <a:ext cx="6836741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Cha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kayt</a:t>
            </a:r>
            <a:r>
              <a:rPr dirty="0"/>
              <a:t> </a:t>
            </a:r>
            <a:r>
              <a:rPr dirty="0" err="1"/>
              <a:t>aym</a:t>
            </a:r>
            <a:r>
              <a:rPr dirty="0"/>
              <a:t>.</a:t>
            </a:r>
          </a:p>
        </p:txBody>
      </p:sp>
      <p:pic>
        <p:nvPicPr>
          <p:cNvPr id="191" name="cartoon-cats-pictures-20.png" descr="cartoon-cats-pictures-20.png"/>
          <p:cNvPicPr>
            <a:picLocks noChangeAspect="1"/>
          </p:cNvPicPr>
          <p:nvPr/>
        </p:nvPicPr>
        <p:blipFill>
          <a:blip r:embed="rId4"/>
          <a:srcRect l="360" r="435" b="2187"/>
          <a:stretch>
            <a:fillRect/>
          </a:stretch>
        </p:blipFill>
        <p:spPr>
          <a:xfrm>
            <a:off x="5192117" y="3276600"/>
            <a:ext cx="2620566" cy="280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8911" y="0"/>
                </a:moveTo>
                <a:lnTo>
                  <a:pt x="8122" y="755"/>
                </a:lnTo>
                <a:cubicBezTo>
                  <a:pt x="7352" y="1491"/>
                  <a:pt x="6726" y="2235"/>
                  <a:pt x="6726" y="2414"/>
                </a:cubicBezTo>
                <a:cubicBezTo>
                  <a:pt x="6726" y="2463"/>
                  <a:pt x="6631" y="2582"/>
                  <a:pt x="6516" y="2679"/>
                </a:cubicBezTo>
                <a:cubicBezTo>
                  <a:pt x="6401" y="2776"/>
                  <a:pt x="6303" y="2947"/>
                  <a:pt x="6300" y="3060"/>
                </a:cubicBezTo>
                <a:cubicBezTo>
                  <a:pt x="6298" y="3172"/>
                  <a:pt x="6215" y="3412"/>
                  <a:pt x="6117" y="3592"/>
                </a:cubicBezTo>
                <a:lnTo>
                  <a:pt x="5941" y="3918"/>
                </a:lnTo>
                <a:lnTo>
                  <a:pt x="4707" y="3967"/>
                </a:lnTo>
                <a:cubicBezTo>
                  <a:pt x="3677" y="4006"/>
                  <a:pt x="3411" y="3985"/>
                  <a:pt x="3088" y="3842"/>
                </a:cubicBezTo>
                <a:cubicBezTo>
                  <a:pt x="2623" y="3637"/>
                  <a:pt x="1279" y="2415"/>
                  <a:pt x="1034" y="1973"/>
                </a:cubicBezTo>
                <a:cubicBezTo>
                  <a:pt x="857" y="1655"/>
                  <a:pt x="387" y="1499"/>
                  <a:pt x="510" y="1799"/>
                </a:cubicBezTo>
                <a:cubicBezTo>
                  <a:pt x="543" y="1878"/>
                  <a:pt x="491" y="2086"/>
                  <a:pt x="396" y="2262"/>
                </a:cubicBezTo>
                <a:cubicBezTo>
                  <a:pt x="300" y="2438"/>
                  <a:pt x="194" y="2867"/>
                  <a:pt x="164" y="3215"/>
                </a:cubicBezTo>
                <a:cubicBezTo>
                  <a:pt x="133" y="3563"/>
                  <a:pt x="68" y="3889"/>
                  <a:pt x="16" y="3939"/>
                </a:cubicBezTo>
                <a:cubicBezTo>
                  <a:pt x="10" y="3946"/>
                  <a:pt x="6" y="4466"/>
                  <a:pt x="0" y="4582"/>
                </a:cubicBezTo>
                <a:cubicBezTo>
                  <a:pt x="10" y="4642"/>
                  <a:pt x="15" y="4816"/>
                  <a:pt x="26" y="4822"/>
                </a:cubicBezTo>
                <a:cubicBezTo>
                  <a:pt x="84" y="4855"/>
                  <a:pt x="131" y="5015"/>
                  <a:pt x="131" y="5176"/>
                </a:cubicBezTo>
                <a:cubicBezTo>
                  <a:pt x="131" y="5435"/>
                  <a:pt x="334" y="5860"/>
                  <a:pt x="772" y="6512"/>
                </a:cubicBezTo>
                <a:cubicBezTo>
                  <a:pt x="850" y="6628"/>
                  <a:pt x="992" y="6722"/>
                  <a:pt x="1086" y="6722"/>
                </a:cubicBezTo>
                <a:cubicBezTo>
                  <a:pt x="1401" y="6722"/>
                  <a:pt x="1465" y="6959"/>
                  <a:pt x="1452" y="8086"/>
                </a:cubicBezTo>
                <a:lnTo>
                  <a:pt x="1439" y="9206"/>
                </a:lnTo>
                <a:lnTo>
                  <a:pt x="890" y="9739"/>
                </a:lnTo>
                <a:cubicBezTo>
                  <a:pt x="588" y="10032"/>
                  <a:pt x="340" y="10320"/>
                  <a:pt x="340" y="10378"/>
                </a:cubicBezTo>
                <a:cubicBezTo>
                  <a:pt x="340" y="10437"/>
                  <a:pt x="485" y="10583"/>
                  <a:pt x="661" y="10704"/>
                </a:cubicBezTo>
                <a:cubicBezTo>
                  <a:pt x="836" y="10825"/>
                  <a:pt x="1020" y="11029"/>
                  <a:pt x="1073" y="11158"/>
                </a:cubicBezTo>
                <a:cubicBezTo>
                  <a:pt x="1130" y="11297"/>
                  <a:pt x="1289" y="11418"/>
                  <a:pt x="1462" y="11456"/>
                </a:cubicBezTo>
                <a:cubicBezTo>
                  <a:pt x="1623" y="11491"/>
                  <a:pt x="1904" y="11605"/>
                  <a:pt x="2090" y="11709"/>
                </a:cubicBezTo>
                <a:cubicBezTo>
                  <a:pt x="2340" y="11848"/>
                  <a:pt x="2635" y="11901"/>
                  <a:pt x="3209" y="11907"/>
                </a:cubicBezTo>
                <a:cubicBezTo>
                  <a:pt x="3847" y="11913"/>
                  <a:pt x="4041" y="11953"/>
                  <a:pt x="4279" y="12129"/>
                </a:cubicBezTo>
                <a:cubicBezTo>
                  <a:pt x="4563" y="12340"/>
                  <a:pt x="4566" y="12355"/>
                  <a:pt x="4452" y="12869"/>
                </a:cubicBezTo>
                <a:cubicBezTo>
                  <a:pt x="4228" y="13882"/>
                  <a:pt x="4345" y="14588"/>
                  <a:pt x="4671" y="14175"/>
                </a:cubicBezTo>
                <a:cubicBezTo>
                  <a:pt x="4814" y="13994"/>
                  <a:pt x="4830" y="13991"/>
                  <a:pt x="4897" y="14150"/>
                </a:cubicBezTo>
                <a:cubicBezTo>
                  <a:pt x="4936" y="14245"/>
                  <a:pt x="4938" y="14464"/>
                  <a:pt x="4900" y="14638"/>
                </a:cubicBezTo>
                <a:cubicBezTo>
                  <a:pt x="4863" y="14811"/>
                  <a:pt x="4793" y="15219"/>
                  <a:pt x="4747" y="15542"/>
                </a:cubicBezTo>
                <a:cubicBezTo>
                  <a:pt x="4700" y="15865"/>
                  <a:pt x="4610" y="16224"/>
                  <a:pt x="4544" y="16339"/>
                </a:cubicBezTo>
                <a:cubicBezTo>
                  <a:pt x="4477" y="16455"/>
                  <a:pt x="4423" y="16666"/>
                  <a:pt x="4423" y="16808"/>
                </a:cubicBezTo>
                <a:cubicBezTo>
                  <a:pt x="4423" y="16950"/>
                  <a:pt x="4281" y="17364"/>
                  <a:pt x="4109" y="17731"/>
                </a:cubicBezTo>
                <a:cubicBezTo>
                  <a:pt x="3936" y="18097"/>
                  <a:pt x="3795" y="18463"/>
                  <a:pt x="3795" y="18544"/>
                </a:cubicBezTo>
                <a:cubicBezTo>
                  <a:pt x="3795" y="18755"/>
                  <a:pt x="3123" y="19387"/>
                  <a:pt x="2898" y="19387"/>
                </a:cubicBezTo>
                <a:cubicBezTo>
                  <a:pt x="2553" y="19387"/>
                  <a:pt x="2069" y="19601"/>
                  <a:pt x="1878" y="19837"/>
                </a:cubicBezTo>
                <a:cubicBezTo>
                  <a:pt x="1774" y="19966"/>
                  <a:pt x="1681" y="20247"/>
                  <a:pt x="1672" y="20462"/>
                </a:cubicBezTo>
                <a:cubicBezTo>
                  <a:pt x="1654" y="20873"/>
                  <a:pt x="1748" y="20976"/>
                  <a:pt x="2473" y="21360"/>
                </a:cubicBezTo>
                <a:cubicBezTo>
                  <a:pt x="2842" y="21555"/>
                  <a:pt x="4517" y="21600"/>
                  <a:pt x="5155" y="21433"/>
                </a:cubicBezTo>
                <a:cubicBezTo>
                  <a:pt x="5674" y="21297"/>
                  <a:pt x="5993" y="20825"/>
                  <a:pt x="5993" y="20197"/>
                </a:cubicBezTo>
                <a:cubicBezTo>
                  <a:pt x="5993" y="19873"/>
                  <a:pt x="6058" y="19625"/>
                  <a:pt x="6183" y="19472"/>
                </a:cubicBezTo>
                <a:cubicBezTo>
                  <a:pt x="6365" y="19248"/>
                  <a:pt x="6959" y="17619"/>
                  <a:pt x="7092" y="16982"/>
                </a:cubicBezTo>
                <a:cubicBezTo>
                  <a:pt x="7181" y="16558"/>
                  <a:pt x="7381" y="16430"/>
                  <a:pt x="7822" y="16507"/>
                </a:cubicBezTo>
                <a:cubicBezTo>
                  <a:pt x="8259" y="16583"/>
                  <a:pt x="8366" y="16712"/>
                  <a:pt x="8175" y="16933"/>
                </a:cubicBezTo>
                <a:cubicBezTo>
                  <a:pt x="7763" y="17409"/>
                  <a:pt x="7444" y="18380"/>
                  <a:pt x="7537" y="18869"/>
                </a:cubicBezTo>
                <a:cubicBezTo>
                  <a:pt x="7699" y="19722"/>
                  <a:pt x="9201" y="20311"/>
                  <a:pt x="10435" y="20008"/>
                </a:cubicBezTo>
                <a:cubicBezTo>
                  <a:pt x="10750" y="19931"/>
                  <a:pt x="11146" y="19908"/>
                  <a:pt x="11433" y="19947"/>
                </a:cubicBezTo>
                <a:cubicBezTo>
                  <a:pt x="12240" y="20057"/>
                  <a:pt x="13208" y="19998"/>
                  <a:pt x="13497" y="19822"/>
                </a:cubicBezTo>
                <a:cubicBezTo>
                  <a:pt x="13731" y="19679"/>
                  <a:pt x="13753" y="19619"/>
                  <a:pt x="13684" y="19305"/>
                </a:cubicBezTo>
                <a:cubicBezTo>
                  <a:pt x="13584" y="18857"/>
                  <a:pt x="13578" y="18459"/>
                  <a:pt x="13664" y="18023"/>
                </a:cubicBezTo>
                <a:cubicBezTo>
                  <a:pt x="13701" y="17835"/>
                  <a:pt x="13757" y="17547"/>
                  <a:pt x="13785" y="17384"/>
                </a:cubicBezTo>
                <a:cubicBezTo>
                  <a:pt x="13813" y="17220"/>
                  <a:pt x="13906" y="16957"/>
                  <a:pt x="13994" y="16799"/>
                </a:cubicBezTo>
                <a:cubicBezTo>
                  <a:pt x="14083" y="16641"/>
                  <a:pt x="14158" y="16460"/>
                  <a:pt x="14158" y="16394"/>
                </a:cubicBezTo>
                <a:cubicBezTo>
                  <a:pt x="14158" y="16328"/>
                  <a:pt x="14277" y="16200"/>
                  <a:pt x="14423" y="16111"/>
                </a:cubicBezTo>
                <a:cubicBezTo>
                  <a:pt x="14780" y="15894"/>
                  <a:pt x="15159" y="16050"/>
                  <a:pt x="15254" y="16452"/>
                </a:cubicBezTo>
                <a:cubicBezTo>
                  <a:pt x="15292" y="16613"/>
                  <a:pt x="15390" y="16796"/>
                  <a:pt x="15473" y="16860"/>
                </a:cubicBezTo>
                <a:cubicBezTo>
                  <a:pt x="15556" y="16924"/>
                  <a:pt x="15623" y="17020"/>
                  <a:pt x="15623" y="17076"/>
                </a:cubicBezTo>
                <a:cubicBezTo>
                  <a:pt x="15623" y="17132"/>
                  <a:pt x="15698" y="17256"/>
                  <a:pt x="15790" y="17350"/>
                </a:cubicBezTo>
                <a:cubicBezTo>
                  <a:pt x="16000" y="17566"/>
                  <a:pt x="15925" y="17685"/>
                  <a:pt x="15417" y="17926"/>
                </a:cubicBezTo>
                <a:cubicBezTo>
                  <a:pt x="14625" y="18302"/>
                  <a:pt x="14395" y="18855"/>
                  <a:pt x="14747" y="19545"/>
                </a:cubicBezTo>
                <a:cubicBezTo>
                  <a:pt x="14999" y="20040"/>
                  <a:pt x="15628" y="20276"/>
                  <a:pt x="16706" y="20279"/>
                </a:cubicBezTo>
                <a:cubicBezTo>
                  <a:pt x="17348" y="20281"/>
                  <a:pt x="17679" y="20232"/>
                  <a:pt x="18038" y="20081"/>
                </a:cubicBezTo>
                <a:cubicBezTo>
                  <a:pt x="18965" y="19692"/>
                  <a:pt x="19045" y="19442"/>
                  <a:pt x="18731" y="17926"/>
                </a:cubicBezTo>
                <a:cubicBezTo>
                  <a:pt x="18236" y="15533"/>
                  <a:pt x="18209" y="15262"/>
                  <a:pt x="18286" y="13420"/>
                </a:cubicBezTo>
                <a:cubicBezTo>
                  <a:pt x="18351" y="11886"/>
                  <a:pt x="18338" y="11582"/>
                  <a:pt x="18188" y="11203"/>
                </a:cubicBezTo>
                <a:cubicBezTo>
                  <a:pt x="17851" y="10355"/>
                  <a:pt x="17853" y="10345"/>
                  <a:pt x="18371" y="10132"/>
                </a:cubicBezTo>
                <a:cubicBezTo>
                  <a:pt x="18630" y="10026"/>
                  <a:pt x="18901" y="9872"/>
                  <a:pt x="18973" y="9791"/>
                </a:cubicBezTo>
                <a:cubicBezTo>
                  <a:pt x="19045" y="9710"/>
                  <a:pt x="19165" y="9645"/>
                  <a:pt x="19241" y="9645"/>
                </a:cubicBezTo>
                <a:cubicBezTo>
                  <a:pt x="19361" y="9645"/>
                  <a:pt x="19753" y="9228"/>
                  <a:pt x="20524" y="8281"/>
                </a:cubicBezTo>
                <a:cubicBezTo>
                  <a:pt x="20633" y="8147"/>
                  <a:pt x="20760" y="7928"/>
                  <a:pt x="20805" y="7794"/>
                </a:cubicBezTo>
                <a:cubicBezTo>
                  <a:pt x="20850" y="7660"/>
                  <a:pt x="20993" y="7331"/>
                  <a:pt x="21122" y="7063"/>
                </a:cubicBezTo>
                <a:cubicBezTo>
                  <a:pt x="21274" y="6750"/>
                  <a:pt x="21382" y="6272"/>
                  <a:pt x="21430" y="5724"/>
                </a:cubicBezTo>
                <a:cubicBezTo>
                  <a:pt x="21470" y="5255"/>
                  <a:pt x="21548" y="4846"/>
                  <a:pt x="21600" y="4816"/>
                </a:cubicBezTo>
                <a:cubicBezTo>
                  <a:pt x="21599" y="4812"/>
                  <a:pt x="21598" y="4720"/>
                  <a:pt x="21597" y="4719"/>
                </a:cubicBezTo>
                <a:cubicBezTo>
                  <a:pt x="21544" y="4668"/>
                  <a:pt x="21455" y="4408"/>
                  <a:pt x="21397" y="4140"/>
                </a:cubicBezTo>
                <a:cubicBezTo>
                  <a:pt x="21189" y="3180"/>
                  <a:pt x="21089" y="2944"/>
                  <a:pt x="20645" y="2329"/>
                </a:cubicBezTo>
                <a:cubicBezTo>
                  <a:pt x="20200" y="1714"/>
                  <a:pt x="19497" y="918"/>
                  <a:pt x="19497" y="1032"/>
                </a:cubicBezTo>
                <a:cubicBezTo>
                  <a:pt x="19497" y="1064"/>
                  <a:pt x="19320" y="989"/>
                  <a:pt x="19104" y="865"/>
                </a:cubicBezTo>
                <a:cubicBezTo>
                  <a:pt x="18768" y="670"/>
                  <a:pt x="18574" y="638"/>
                  <a:pt x="17750" y="636"/>
                </a:cubicBezTo>
                <a:cubicBezTo>
                  <a:pt x="17116" y="635"/>
                  <a:pt x="16740" y="675"/>
                  <a:pt x="16654" y="755"/>
                </a:cubicBezTo>
                <a:cubicBezTo>
                  <a:pt x="16582" y="822"/>
                  <a:pt x="16446" y="877"/>
                  <a:pt x="16350" y="877"/>
                </a:cubicBezTo>
                <a:cubicBezTo>
                  <a:pt x="16253" y="877"/>
                  <a:pt x="16116" y="941"/>
                  <a:pt x="16045" y="1020"/>
                </a:cubicBezTo>
                <a:cubicBezTo>
                  <a:pt x="15975" y="1099"/>
                  <a:pt x="15660" y="1282"/>
                  <a:pt x="15345" y="1425"/>
                </a:cubicBezTo>
                <a:cubicBezTo>
                  <a:pt x="14566" y="1780"/>
                  <a:pt x="14241" y="2193"/>
                  <a:pt x="14223" y="2856"/>
                </a:cubicBezTo>
                <a:cubicBezTo>
                  <a:pt x="14212" y="3283"/>
                  <a:pt x="14258" y="3426"/>
                  <a:pt x="14488" y="3681"/>
                </a:cubicBezTo>
                <a:cubicBezTo>
                  <a:pt x="14641" y="3850"/>
                  <a:pt x="14784" y="4037"/>
                  <a:pt x="14806" y="4098"/>
                </a:cubicBezTo>
                <a:cubicBezTo>
                  <a:pt x="14830" y="4165"/>
                  <a:pt x="15135" y="4214"/>
                  <a:pt x="15578" y="4223"/>
                </a:cubicBezTo>
                <a:cubicBezTo>
                  <a:pt x="16214" y="4235"/>
                  <a:pt x="16353" y="4206"/>
                  <a:pt x="16641" y="3994"/>
                </a:cubicBezTo>
                <a:cubicBezTo>
                  <a:pt x="16823" y="3860"/>
                  <a:pt x="16975" y="3704"/>
                  <a:pt x="16978" y="3647"/>
                </a:cubicBezTo>
                <a:cubicBezTo>
                  <a:pt x="16981" y="3590"/>
                  <a:pt x="17121" y="3422"/>
                  <a:pt x="17289" y="3273"/>
                </a:cubicBezTo>
                <a:cubicBezTo>
                  <a:pt x="17505" y="3080"/>
                  <a:pt x="17656" y="3021"/>
                  <a:pt x="17809" y="3066"/>
                </a:cubicBezTo>
                <a:cubicBezTo>
                  <a:pt x="18124" y="3159"/>
                  <a:pt x="18973" y="4078"/>
                  <a:pt x="18973" y="4326"/>
                </a:cubicBezTo>
                <a:cubicBezTo>
                  <a:pt x="18973" y="4444"/>
                  <a:pt x="19026" y="4588"/>
                  <a:pt x="19091" y="4649"/>
                </a:cubicBezTo>
                <a:cubicBezTo>
                  <a:pt x="19293" y="4836"/>
                  <a:pt x="19150" y="6396"/>
                  <a:pt x="18875" y="7014"/>
                </a:cubicBezTo>
                <a:cubicBezTo>
                  <a:pt x="18486" y="7890"/>
                  <a:pt x="18406" y="8018"/>
                  <a:pt x="18214" y="8065"/>
                </a:cubicBezTo>
                <a:cubicBezTo>
                  <a:pt x="18114" y="8089"/>
                  <a:pt x="18031" y="8146"/>
                  <a:pt x="18031" y="8193"/>
                </a:cubicBezTo>
                <a:cubicBezTo>
                  <a:pt x="18031" y="8239"/>
                  <a:pt x="17831" y="8396"/>
                  <a:pt x="17586" y="8543"/>
                </a:cubicBezTo>
                <a:cubicBezTo>
                  <a:pt x="17341" y="8689"/>
                  <a:pt x="16987" y="8932"/>
                  <a:pt x="16798" y="9081"/>
                </a:cubicBezTo>
                <a:cubicBezTo>
                  <a:pt x="16476" y="9336"/>
                  <a:pt x="16394" y="9352"/>
                  <a:pt x="15483" y="9352"/>
                </a:cubicBezTo>
                <a:cubicBezTo>
                  <a:pt x="14619" y="9352"/>
                  <a:pt x="13613" y="9522"/>
                  <a:pt x="13268" y="9727"/>
                </a:cubicBezTo>
                <a:cubicBezTo>
                  <a:pt x="13135" y="9806"/>
                  <a:pt x="12972" y="9826"/>
                  <a:pt x="11724" y="9900"/>
                </a:cubicBezTo>
                <a:cubicBezTo>
                  <a:pt x="10345" y="9983"/>
                  <a:pt x="10194" y="9875"/>
                  <a:pt x="10857" y="9292"/>
                </a:cubicBezTo>
                <a:cubicBezTo>
                  <a:pt x="11197" y="8993"/>
                  <a:pt x="11332" y="8798"/>
                  <a:pt x="11335" y="8604"/>
                </a:cubicBezTo>
                <a:cubicBezTo>
                  <a:pt x="11337" y="8454"/>
                  <a:pt x="11407" y="8245"/>
                  <a:pt x="11492" y="8141"/>
                </a:cubicBezTo>
                <a:cubicBezTo>
                  <a:pt x="11576" y="8037"/>
                  <a:pt x="11646" y="7746"/>
                  <a:pt x="11646" y="7495"/>
                </a:cubicBezTo>
                <a:cubicBezTo>
                  <a:pt x="11646" y="7244"/>
                  <a:pt x="11716" y="6880"/>
                  <a:pt x="11803" y="6686"/>
                </a:cubicBezTo>
                <a:lnTo>
                  <a:pt x="11963" y="6332"/>
                </a:lnTo>
                <a:lnTo>
                  <a:pt x="11590" y="6332"/>
                </a:lnTo>
                <a:cubicBezTo>
                  <a:pt x="11385" y="6332"/>
                  <a:pt x="10993" y="6236"/>
                  <a:pt x="10723" y="6119"/>
                </a:cubicBezTo>
                <a:cubicBezTo>
                  <a:pt x="10453" y="6002"/>
                  <a:pt x="10166" y="5895"/>
                  <a:pt x="10085" y="5882"/>
                </a:cubicBezTo>
                <a:cubicBezTo>
                  <a:pt x="10004" y="5869"/>
                  <a:pt x="9841" y="5767"/>
                  <a:pt x="9722" y="5657"/>
                </a:cubicBezTo>
                <a:cubicBezTo>
                  <a:pt x="9512" y="5461"/>
                  <a:pt x="9510" y="5446"/>
                  <a:pt x="9689" y="5136"/>
                </a:cubicBezTo>
                <a:cubicBezTo>
                  <a:pt x="10163" y="4318"/>
                  <a:pt x="10083" y="2193"/>
                  <a:pt x="9526" y="804"/>
                </a:cubicBezTo>
                <a:lnTo>
                  <a:pt x="9202" y="0"/>
                </a:lnTo>
                <a:lnTo>
                  <a:pt x="891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2" name="(I don’t have a cat)"/>
          <p:cNvSpPr txBox="1"/>
          <p:nvPr/>
        </p:nvSpPr>
        <p:spPr>
          <a:xfrm>
            <a:off x="3139397" y="7644786"/>
            <a:ext cx="7071150" cy="113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/>
              <a:t>(I don’t have a cat)</a:t>
            </a:r>
          </a:p>
        </p:txBody>
      </p:sp>
      <p:pic>
        <p:nvPicPr>
          <p:cNvPr id="2" name="cha nel kayt aym.mp3" descr="cha nel kayt aym.mp3">
            <a:hlinkClick r:id="" action="ppaction://media"/>
            <a:extLst>
              <a:ext uri="{FF2B5EF4-FFF2-40B4-BE49-F238E27FC236}">
                <a16:creationId xmlns:a16="http://schemas.microsoft.com/office/drawing/2014/main" id="{A7A00B2F-2E35-D24E-A738-F0A4FE2D5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0640" y="844858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6582E-D456-EE49-9328-110F71290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025" y="2658957"/>
            <a:ext cx="4730750" cy="4706736"/>
          </a:xfrm>
          <a:prstGeom prst="rect">
            <a:avLst/>
          </a:prstGeom>
        </p:spPr>
      </p:pic>
    </p:spTree>
  </p:cSld>
  <p:clrMapOvr>
    <a:masterClrMapping/>
  </p:clrMapOvr>
  <p:transition spd="med" advTm="39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2"/>
        <p14:stopEvt time="321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163</Words>
  <Application>Microsoft Macintosh PowerPoint</Application>
  <PresentationFormat>Custom</PresentationFormat>
  <Paragraphs>46</Paragraphs>
  <Slides>26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Chalkboard</vt:lpstr>
      <vt:lpstr>Gill Sans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</cp:revision>
  <dcterms:modified xsi:type="dcterms:W3CDTF">2020-04-30T16:22:35Z</dcterms:modified>
</cp:coreProperties>
</file>