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mp3" ContentType="audio/m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04" r:id="rId3"/>
    <p:sldId id="274" r:id="rId4"/>
    <p:sldId id="305" r:id="rId5"/>
    <p:sldId id="275" r:id="rId6"/>
    <p:sldId id="306" r:id="rId7"/>
    <p:sldId id="276" r:id="rId8"/>
    <p:sldId id="307" r:id="rId9"/>
    <p:sldId id="277" r:id="rId10"/>
    <p:sldId id="308" r:id="rId11"/>
    <p:sldId id="278" r:id="rId12"/>
    <p:sldId id="309" r:id="rId13"/>
    <p:sldId id="279" r:id="rId14"/>
    <p:sldId id="310" r:id="rId15"/>
    <p:sldId id="280" r:id="rId16"/>
    <p:sldId id="311" r:id="rId17"/>
    <p:sldId id="281" r:id="rId18"/>
    <p:sldId id="312" r:id="rId19"/>
    <p:sldId id="282" r:id="rId20"/>
    <p:sldId id="303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553E2A"/>
        </a:fontRef>
        <a:srgbClr val="553E2A"/>
      </a:tcTxStyle>
      <a:tcStyle>
        <a:tcBdr>
          <a:left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left>
          <a:right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right>
          <a:top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top>
          <a:bottom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bottom>
          <a:insideH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insideH>
          <a:insideV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7E6F">
              <a:alpha val="1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left>
          <a:right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right>
          <a:top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top>
          <a:bottom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bottom>
          <a:insideH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insideH>
          <a:insideV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left>
          <a:right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right>
          <a:top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top>
          <a:bottom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bottom>
          <a:insideH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insideH>
          <a:insideV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left>
          <a:right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right>
          <a:top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top>
          <a:bottom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bottom>
          <a:insideH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insideH>
          <a:insideV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insideV>
        </a:tcBdr>
        <a:fill>
          <a:noFill/>
        </a:fill>
      </a:tcStyle>
    </a:firstRow>
  </a:tblStyle>
  <a:tblStyle styleId="{D51ADE6A-740E-44AE-83CC-AE7238B6C88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94643"/>
  </p:normalViewPr>
  <p:slideViewPr>
    <p:cSldViewPr snapToGrid="0" snapToObjects="1">
      <p:cViewPr varScale="1">
        <p:scale>
          <a:sx n="84" d="100"/>
          <a:sy n="84" d="100"/>
        </p:scale>
        <p:origin x="134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t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hape_1.tiff" descr="shape_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700" y="7721600"/>
            <a:ext cx="8890001" cy="202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white brush stroke.pdf" descr="white brush strok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4787900"/>
            <a:ext cx="12928600" cy="190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shape_2.tiff" descr="shape_2.tiff"/>
          <p:cNvPicPr>
            <a:picLocks noChangeAspect="1"/>
          </p:cNvPicPr>
          <p:nvPr/>
        </p:nvPicPr>
        <p:blipFill>
          <a:blip r:embed="rId4">
            <a:alphaModFix amt="64999"/>
          </a:blip>
          <a:stretch>
            <a:fillRect/>
          </a:stretch>
        </p:blipFill>
        <p:spPr>
          <a:xfrm>
            <a:off x="266700" y="-3048000"/>
            <a:ext cx="7620001" cy="5113523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Title Text"/>
          <p:cNvSpPr txBox="1">
            <a:spLocks noGrp="1"/>
          </p:cNvSpPr>
          <p:nvPr>
            <p:ph type="title"/>
          </p:nvPr>
        </p:nvSpPr>
        <p:spPr>
          <a:xfrm>
            <a:off x="685800" y="2425700"/>
            <a:ext cx="11633200" cy="2311400"/>
          </a:xfrm>
          <a:prstGeom prst="rect">
            <a:avLst/>
          </a:prstGeom>
        </p:spPr>
        <p:txBody>
          <a:bodyPr anchor="b"/>
          <a:lstStyle>
            <a:lvl1pPr>
              <a:defRPr sz="7200"/>
            </a:lvl1pPr>
          </a:lstStyle>
          <a:p>
            <a:r>
              <a:t>Title Text</a:t>
            </a:r>
          </a:p>
        </p:txBody>
      </p:sp>
      <p:sp>
        <p:nvSpPr>
          <p:cNvPr id="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85800" y="5130800"/>
            <a:ext cx="11633200" cy="13208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oval_horizontal.pdf" descr="oval_horizontal.pdf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379449" y="3227880"/>
            <a:ext cx="6769101" cy="5397501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Image"/>
          <p:cNvSpPr>
            <a:spLocks noGrp="1"/>
          </p:cNvSpPr>
          <p:nvPr>
            <p:ph type="pic" sz="quarter" idx="13"/>
          </p:nvPr>
        </p:nvSpPr>
        <p:spPr>
          <a:xfrm>
            <a:off x="7702550" y="3225800"/>
            <a:ext cx="4191000" cy="5461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1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0" y="2692400"/>
            <a:ext cx="5562600" cy="65278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_2.tiff" descr="shape_2.tiff"/>
          <p:cNvPicPr>
            <a:picLocks noChangeAspect="1"/>
          </p:cNvPicPr>
          <p:nvPr/>
        </p:nvPicPr>
        <p:blipFill>
          <a:blip r:embed="rId2">
            <a:alphaModFix amt="64999"/>
          </a:blip>
          <a:stretch>
            <a:fillRect/>
          </a:stretch>
        </p:blipFill>
        <p:spPr>
          <a:xfrm>
            <a:off x="266700" y="-3048000"/>
            <a:ext cx="7620001" cy="5113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shape_1.tiff" descr="shape_1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700" y="7721600"/>
            <a:ext cx="8890001" cy="202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white brush stroke.pdf" descr="white brush strok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" y="1993900"/>
            <a:ext cx="12928600" cy="190500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0" y="2692400"/>
            <a:ext cx="5562600" cy="6527800"/>
          </a:xfrm>
          <a:prstGeom prst="rect">
            <a:avLst/>
          </a:prstGeom>
        </p:spPr>
        <p:txBody>
          <a:bodyPr/>
          <a:lstStyle>
            <a:lvl1pPr>
              <a:buBlip>
                <a:blip r:embed="rId5"/>
              </a:buBlip>
            </a:lvl1pPr>
            <a:lvl2pPr>
              <a:buBlip>
                <a:blip r:embed="rId5"/>
              </a:buBlip>
            </a:lvl2pPr>
            <a:lvl3pPr>
              <a:buBlip>
                <a:blip r:embed="rId5"/>
              </a:buBlip>
            </a:lvl3pPr>
            <a:lvl4pPr>
              <a:buBlip>
                <a:blip r:embed="rId5"/>
              </a:buBlip>
            </a:lvl4pPr>
            <a:lvl5pPr>
              <a:buBlip>
                <a:blip r:embed="rId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_2.tiff" descr="shape_2.tiff"/>
          <p:cNvPicPr>
            <a:picLocks noChangeAspect="1"/>
          </p:cNvPicPr>
          <p:nvPr/>
        </p:nvPicPr>
        <p:blipFill>
          <a:blip r:embed="rId2">
            <a:alphaModFix amt="64999"/>
          </a:blip>
          <a:stretch>
            <a:fillRect/>
          </a:stretch>
        </p:blipFill>
        <p:spPr>
          <a:xfrm>
            <a:off x="266700" y="-3048000"/>
            <a:ext cx="7620001" cy="5113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shape_1.tiff" descr="shape_1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700" y="7721600"/>
            <a:ext cx="8890001" cy="202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white brush stroke.pdf" descr="white brush strok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" y="1993900"/>
            <a:ext cx="12928600" cy="190500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56400" y="2692400"/>
            <a:ext cx="5562600" cy="6527800"/>
          </a:xfrm>
          <a:prstGeom prst="rect">
            <a:avLst/>
          </a:prstGeom>
        </p:spPr>
        <p:txBody>
          <a:bodyPr/>
          <a:lstStyle>
            <a:lvl1pPr>
              <a:buBlip>
                <a:blip r:embed="rId5"/>
              </a:buBlip>
            </a:lvl1pPr>
            <a:lvl2pPr>
              <a:buBlip>
                <a:blip r:embed="rId5"/>
              </a:buBlip>
            </a:lvl2pPr>
            <a:lvl3pPr>
              <a:buBlip>
                <a:blip r:embed="rId5"/>
              </a:buBlip>
            </a:lvl3pPr>
            <a:lvl4pPr>
              <a:buBlip>
                <a:blip r:embed="rId5"/>
              </a:buBlip>
            </a:lvl4pPr>
            <a:lvl5pPr>
              <a:buBlip>
                <a:blip r:embed="rId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2 Colum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itle Text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62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lnSpc>
                <a:spcPct val="100000"/>
              </a:lnSpc>
              <a:spcBef>
                <a:spcPts val="3800"/>
              </a:spcBef>
              <a:buSzPct val="171000"/>
              <a:buChar char="•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1256620" indent="-494620">
              <a:lnSpc>
                <a:spcPct val="100000"/>
              </a:lnSpc>
              <a:spcBef>
                <a:spcPts val="3800"/>
              </a:spcBef>
              <a:buSzPct val="171000"/>
              <a:buChar char="•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1701120" indent="-494620">
              <a:lnSpc>
                <a:spcPct val="100000"/>
              </a:lnSpc>
              <a:spcBef>
                <a:spcPts val="3800"/>
              </a:spcBef>
              <a:buSzPct val="171000"/>
              <a:buChar char="•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2145620" indent="-494620">
              <a:lnSpc>
                <a:spcPct val="100000"/>
              </a:lnSpc>
              <a:spcBef>
                <a:spcPts val="3800"/>
              </a:spcBef>
              <a:buSzPct val="171000"/>
              <a:buChar char="•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2590120" indent="-494620">
              <a:lnSpc>
                <a:spcPct val="100000"/>
              </a:lnSpc>
              <a:spcBef>
                <a:spcPts val="3800"/>
              </a:spcBef>
              <a:buSzPct val="171000"/>
              <a:buChar char="•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>
            <a:lvl1pPr marL="889000">
              <a:lnSpc>
                <a:spcPct val="100000"/>
              </a:lnSpc>
              <a:spcBef>
                <a:spcPts val="4800"/>
              </a:spcBef>
              <a:buSzPct val="171000"/>
              <a:buChar char="•"/>
              <a:defRPr sz="4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1333500">
              <a:lnSpc>
                <a:spcPct val="100000"/>
              </a:lnSpc>
              <a:spcBef>
                <a:spcPts val="4800"/>
              </a:spcBef>
              <a:buSzPct val="171000"/>
              <a:buChar char="•"/>
              <a:defRPr sz="4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1778000">
              <a:lnSpc>
                <a:spcPct val="100000"/>
              </a:lnSpc>
              <a:spcBef>
                <a:spcPts val="4800"/>
              </a:spcBef>
              <a:buSzPct val="171000"/>
              <a:buChar char="•"/>
              <a:defRPr sz="4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2222500">
              <a:lnSpc>
                <a:spcPct val="100000"/>
              </a:lnSpc>
              <a:spcBef>
                <a:spcPts val="4800"/>
              </a:spcBef>
              <a:buSzPct val="171000"/>
              <a:buChar char="•"/>
              <a:defRPr sz="4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2667000">
              <a:lnSpc>
                <a:spcPct val="100000"/>
              </a:lnSpc>
              <a:spcBef>
                <a:spcPts val="4800"/>
              </a:spcBef>
              <a:buSzPct val="171000"/>
              <a:buChar char="•"/>
              <a:defRPr sz="4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itle Text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itle Text"/>
          <p:cNvSpPr txBox="1">
            <a:spLocks noGrp="1"/>
          </p:cNvSpPr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Image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02" name="Title Text"/>
          <p:cNvSpPr txBox="1"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2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 Refl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Image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11" name="Title Text"/>
          <p:cNvSpPr txBox="1"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2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Image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20" name="Title Text"/>
          <p:cNvSpPr txBox="1"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22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 Refl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Image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30" name="Title Text"/>
          <p:cNvSpPr txBox="1"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23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Image"/>
          <p:cNvSpPr>
            <a:spLocks noGrp="1"/>
          </p:cNvSpPr>
          <p:nvPr>
            <p:ph type="pic" sz="quarter" idx="13"/>
          </p:nvPr>
        </p:nvSpPr>
        <p:spPr>
          <a:xfrm>
            <a:off x="7175500" y="2882900"/>
            <a:ext cx="4102100" cy="54737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40" name="Title Text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2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lnSpc>
                <a:spcPct val="100000"/>
              </a:lnSpc>
              <a:spcBef>
                <a:spcPts val="3800"/>
              </a:spcBef>
              <a:buSzPct val="171000"/>
              <a:buChar char="•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1256620" indent="-494620">
              <a:lnSpc>
                <a:spcPct val="100000"/>
              </a:lnSpc>
              <a:spcBef>
                <a:spcPts val="3800"/>
              </a:spcBef>
              <a:buSzPct val="171000"/>
              <a:buChar char="•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1701120" indent="-494620">
              <a:lnSpc>
                <a:spcPct val="100000"/>
              </a:lnSpc>
              <a:spcBef>
                <a:spcPts val="3800"/>
              </a:spcBef>
              <a:buSzPct val="171000"/>
              <a:buChar char="•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2145620" indent="-494620">
              <a:lnSpc>
                <a:spcPct val="100000"/>
              </a:lnSpc>
              <a:spcBef>
                <a:spcPts val="3800"/>
              </a:spcBef>
              <a:buSzPct val="171000"/>
              <a:buChar char="•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2590120" indent="-494620">
              <a:lnSpc>
                <a:spcPct val="100000"/>
              </a:lnSpc>
              <a:spcBef>
                <a:spcPts val="3800"/>
              </a:spcBef>
              <a:buSzPct val="171000"/>
              <a:buChar char="•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Lef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itle Text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25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lnSpc>
                <a:spcPct val="100000"/>
              </a:lnSpc>
              <a:spcBef>
                <a:spcPts val="3800"/>
              </a:spcBef>
              <a:buSzPct val="171000"/>
              <a:buChar char="•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1256620" indent="-494620">
              <a:lnSpc>
                <a:spcPct val="100000"/>
              </a:lnSpc>
              <a:spcBef>
                <a:spcPts val="3800"/>
              </a:spcBef>
              <a:buSzPct val="171000"/>
              <a:buChar char="•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1701120" indent="-494620">
              <a:lnSpc>
                <a:spcPct val="100000"/>
              </a:lnSpc>
              <a:spcBef>
                <a:spcPts val="3800"/>
              </a:spcBef>
              <a:buSzPct val="171000"/>
              <a:buChar char="•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2145620" indent="-494620">
              <a:lnSpc>
                <a:spcPct val="100000"/>
              </a:lnSpc>
              <a:spcBef>
                <a:spcPts val="3800"/>
              </a:spcBef>
              <a:buSzPct val="171000"/>
              <a:buChar char="•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2590120" indent="-494620">
              <a:lnSpc>
                <a:spcPct val="100000"/>
              </a:lnSpc>
              <a:spcBef>
                <a:spcPts val="3800"/>
              </a:spcBef>
              <a:buSzPct val="171000"/>
              <a:buChar char="•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R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itle Text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25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lnSpc>
                <a:spcPct val="100000"/>
              </a:lnSpc>
              <a:spcBef>
                <a:spcPts val="3800"/>
              </a:spcBef>
              <a:buSzPct val="171000"/>
              <a:buChar char="•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1256620" indent="-494620">
              <a:lnSpc>
                <a:spcPct val="100000"/>
              </a:lnSpc>
              <a:spcBef>
                <a:spcPts val="3800"/>
              </a:spcBef>
              <a:buSzPct val="171000"/>
              <a:buChar char="•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1701120" indent="-494620">
              <a:lnSpc>
                <a:spcPct val="100000"/>
              </a:lnSpc>
              <a:spcBef>
                <a:spcPts val="3800"/>
              </a:spcBef>
              <a:buSzPct val="171000"/>
              <a:buChar char="•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2145620" indent="-494620">
              <a:lnSpc>
                <a:spcPct val="100000"/>
              </a:lnSpc>
              <a:spcBef>
                <a:spcPts val="3800"/>
              </a:spcBef>
              <a:buSzPct val="171000"/>
              <a:buChar char="•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2590120" indent="-494620">
              <a:lnSpc>
                <a:spcPct val="100000"/>
              </a:lnSpc>
              <a:spcBef>
                <a:spcPts val="3800"/>
              </a:spcBef>
              <a:buSzPct val="171000"/>
              <a:buChar char="•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81659" anchor="t"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shape_1.tiff" descr="shape_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700" y="7721600"/>
            <a:ext cx="8890001" cy="202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shape_2.tiff" descr="shape_2.tiff"/>
          <p:cNvPicPr>
            <a:picLocks noChangeAspect="1"/>
          </p:cNvPicPr>
          <p:nvPr/>
        </p:nvPicPr>
        <p:blipFill>
          <a:blip r:embed="rId3">
            <a:alphaModFix amt="64999"/>
          </a:blip>
          <a:stretch>
            <a:fillRect/>
          </a:stretch>
        </p:blipFill>
        <p:spPr>
          <a:xfrm>
            <a:off x="266700" y="-3048000"/>
            <a:ext cx="7620001" cy="5113523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533400"/>
            <a:ext cx="11633200" cy="8686800"/>
          </a:xfrm>
          <a:prstGeom prst="rect">
            <a:avLst/>
          </a:prstGeom>
        </p:spPr>
        <p:txBody>
          <a:bodyPr/>
          <a:lstStyle>
            <a:lvl1pPr>
              <a:lnSpc>
                <a:spcPct val="140000"/>
              </a:lnSpc>
              <a:buBlip>
                <a:blip r:embed="rId4"/>
              </a:buBlip>
              <a:defRPr sz="4000"/>
            </a:lvl1pPr>
            <a:lvl2pPr>
              <a:lnSpc>
                <a:spcPct val="140000"/>
              </a:lnSpc>
              <a:buBlip>
                <a:blip r:embed="rId4"/>
              </a:buBlip>
              <a:defRPr sz="4000"/>
            </a:lvl2pPr>
            <a:lvl3pPr>
              <a:lnSpc>
                <a:spcPct val="140000"/>
              </a:lnSpc>
              <a:buBlip>
                <a:blip r:embed="rId4"/>
              </a:buBlip>
              <a:defRPr sz="4000"/>
            </a:lvl3pPr>
            <a:lvl4pPr>
              <a:lnSpc>
                <a:spcPct val="140000"/>
              </a:lnSpc>
              <a:buBlip>
                <a:blip r:embed="rId4"/>
              </a:buBlip>
              <a:defRPr sz="4000"/>
            </a:lvl4pPr>
            <a:lvl5pPr>
              <a:lnSpc>
                <a:spcPct val="140000"/>
              </a:lnSpc>
              <a:buBlip>
                <a:blip r:embed="rId4"/>
              </a:buBlip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_1.tiff" descr="shape_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700" y="7721600"/>
            <a:ext cx="8890001" cy="202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shape_2.tiff" descr="shape_2.tiff"/>
          <p:cNvPicPr>
            <a:picLocks noChangeAspect="1"/>
          </p:cNvPicPr>
          <p:nvPr/>
        </p:nvPicPr>
        <p:blipFill>
          <a:blip r:embed="rId3">
            <a:alphaModFix amt="64999"/>
          </a:blip>
          <a:stretch>
            <a:fillRect/>
          </a:stretch>
        </p:blipFill>
        <p:spPr>
          <a:xfrm>
            <a:off x="266700" y="-3048000"/>
            <a:ext cx="7620001" cy="5113523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_1.tiff" descr="shape_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700" y="7721600"/>
            <a:ext cx="8890001" cy="202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shape_2.tiff" descr="shape_2.tiff"/>
          <p:cNvPicPr>
            <a:picLocks noChangeAspect="1"/>
          </p:cNvPicPr>
          <p:nvPr/>
        </p:nvPicPr>
        <p:blipFill>
          <a:blip r:embed="rId3">
            <a:alphaModFix amt="64999"/>
          </a:blip>
          <a:stretch>
            <a:fillRect/>
          </a:stretch>
        </p:blipFill>
        <p:spPr>
          <a:xfrm>
            <a:off x="266700" y="-3048000"/>
            <a:ext cx="7620001" cy="5113523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xfrm>
            <a:off x="685800" y="3149600"/>
            <a:ext cx="11633200" cy="3441700"/>
          </a:xfrm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r>
              <a:t>Title Text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_2.tiff" descr="shape_2.tiff"/>
          <p:cNvPicPr>
            <a:picLocks noChangeAspect="1"/>
          </p:cNvPicPr>
          <p:nvPr/>
        </p:nvPicPr>
        <p:blipFill>
          <a:blip r:embed="rId2">
            <a:alphaModFix amt="64999"/>
          </a:blip>
          <a:stretch>
            <a:fillRect/>
          </a:stretch>
        </p:blipFill>
        <p:spPr>
          <a:xfrm>
            <a:off x="266700" y="-3048000"/>
            <a:ext cx="7620001" cy="5113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shape_1.tiff" descr="shape_1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700" y="7721600"/>
            <a:ext cx="8890001" cy="202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oval_horizontal.pdf" descr="oval_horizontal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900" y="520700"/>
            <a:ext cx="11277600" cy="7289800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Image"/>
          <p:cNvSpPr>
            <a:spLocks noGrp="1"/>
          </p:cNvSpPr>
          <p:nvPr>
            <p:ph type="pic" idx="13"/>
          </p:nvPr>
        </p:nvSpPr>
        <p:spPr>
          <a:xfrm>
            <a:off x="1739900" y="1206500"/>
            <a:ext cx="9525000" cy="5964253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5" name="Title Text"/>
          <p:cNvSpPr txBox="1">
            <a:spLocks noGrp="1"/>
          </p:cNvSpPr>
          <p:nvPr>
            <p:ph type="title"/>
          </p:nvPr>
        </p:nvSpPr>
        <p:spPr>
          <a:xfrm>
            <a:off x="685800" y="7696200"/>
            <a:ext cx="11633200" cy="1003300"/>
          </a:xfrm>
          <a:prstGeom prst="rect">
            <a:avLst/>
          </a:prstGeom>
        </p:spPr>
        <p:txBody>
          <a:bodyPr anchor="b"/>
          <a:lstStyle>
            <a:lvl1pPr>
              <a:defRPr sz="5600"/>
            </a:lvl1pPr>
          </a:lstStyle>
          <a:p>
            <a:r>
              <a:t>Title Text</a:t>
            </a:r>
          </a:p>
        </p:txBody>
      </p:sp>
      <p:sp>
        <p:nvSpPr>
          <p:cNvPr id="8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85800" y="8686800"/>
            <a:ext cx="11633200" cy="635000"/>
          </a:xfrm>
          <a:prstGeom prst="rect">
            <a:avLst/>
          </a:prstGeom>
        </p:spPr>
        <p:txBody>
          <a:bodyPr anchor="t"/>
          <a:lstStyle>
            <a:lvl1pPr marL="0" indent="0" algn="ctr">
              <a:buSzTx/>
              <a:buNone/>
            </a:lvl1pPr>
            <a:lvl2pPr marL="0" indent="0" algn="ctr">
              <a:buSzTx/>
              <a:buNone/>
            </a:lvl2pPr>
            <a:lvl3pPr marL="0" indent="0" algn="ctr">
              <a:buSzTx/>
              <a:buNone/>
            </a:lvl3pPr>
            <a:lvl4pPr marL="0" indent="0" algn="ctr">
              <a:buSzTx/>
              <a:buNone/>
            </a:lvl4pPr>
            <a:lvl5pPr marL="0" indent="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_1.tiff" descr="shape_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700" y="7721600"/>
            <a:ext cx="8890001" cy="202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white brush stroke.pdf" descr="white brush stroke.pdf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80845">
            <a:off x="838200" y="4737099"/>
            <a:ext cx="5245100" cy="25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shape_2.tiff" descr="shape_2.tiff"/>
          <p:cNvPicPr>
            <a:picLocks noChangeAspect="1"/>
          </p:cNvPicPr>
          <p:nvPr/>
        </p:nvPicPr>
        <p:blipFill>
          <a:blip r:embed="rId4">
            <a:alphaModFix amt="64999"/>
          </a:blip>
          <a:stretch>
            <a:fillRect/>
          </a:stretch>
        </p:blipFill>
        <p:spPr>
          <a:xfrm>
            <a:off x="266700" y="-3048000"/>
            <a:ext cx="7620001" cy="5113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oval_horizontal.pdf" descr="oval_horizontal.pdf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79449" y="2148380"/>
            <a:ext cx="6769101" cy="5397501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Image"/>
          <p:cNvSpPr>
            <a:spLocks noGrp="1"/>
          </p:cNvSpPr>
          <p:nvPr>
            <p:ph type="pic" sz="quarter" idx="13"/>
          </p:nvPr>
        </p:nvSpPr>
        <p:spPr>
          <a:xfrm>
            <a:off x="7702550" y="2146300"/>
            <a:ext cx="4191000" cy="5461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9" name="Title Text"/>
          <p:cNvSpPr txBox="1">
            <a:spLocks noGrp="1"/>
          </p:cNvSpPr>
          <p:nvPr>
            <p:ph type="title"/>
          </p:nvPr>
        </p:nvSpPr>
        <p:spPr>
          <a:xfrm>
            <a:off x="685800" y="2413000"/>
            <a:ext cx="5562600" cy="22098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0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85800" y="5054600"/>
            <a:ext cx="5562600" cy="12573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t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ti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Relationship Id="rId30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_1.tiff" descr="shape_1.tiff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695700" y="7721600"/>
            <a:ext cx="8890001" cy="202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shape_2.tiff" descr="shape_2.tiff"/>
          <p:cNvPicPr>
            <a:picLocks noChangeAspect="1"/>
          </p:cNvPicPr>
          <p:nvPr/>
        </p:nvPicPr>
        <p:blipFill>
          <a:blip r:embed="rId29">
            <a:alphaModFix amt="64999"/>
          </a:blip>
          <a:stretch>
            <a:fillRect/>
          </a:stretch>
        </p:blipFill>
        <p:spPr>
          <a:xfrm>
            <a:off x="266700" y="-3048000"/>
            <a:ext cx="7620001" cy="5113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white brush stroke.pdf" descr="white brush stroke.pdf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8100" y="1993900"/>
            <a:ext cx="12928600" cy="1905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11633200" cy="115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r>
              <a:t>Title Text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2692400"/>
            <a:ext cx="11633200" cy="652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buBlip>
                <a:blip r:embed="rId31"/>
              </a:buBlip>
            </a:lvl1pPr>
            <a:lvl2pPr>
              <a:buBlip>
                <a:blip r:embed="rId31"/>
              </a:buBlip>
            </a:lvl2pPr>
            <a:lvl3pPr>
              <a:buBlip>
                <a:blip r:embed="rId31"/>
              </a:buBlip>
            </a:lvl3pPr>
            <a:lvl4pPr>
              <a:buBlip>
                <a:blip r:embed="rId31"/>
              </a:buBlip>
            </a:lvl4pPr>
            <a:lvl5pPr>
              <a:buBlip>
                <a:blip r:embed="rId31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7058" y="9372600"/>
            <a:ext cx="357989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>
                <a:solidFill>
                  <a:srgbClr val="553E2A"/>
                </a:solidFill>
                <a:latin typeface="+mn-lt"/>
                <a:ea typeface="+mn-ea"/>
                <a:cs typeface="+mn-cs"/>
                <a:sym typeface="Bodoni SvtyTwo ITC TT-Boo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9pPr>
    </p:titleStyle>
    <p:bodyStyle>
      <a:lvl1pPr marL="571500" marR="0" indent="-571500" algn="l" defTabSz="584200" rtl="0" latinLnBrk="0">
        <a:lnSpc>
          <a:spcPct val="120000"/>
        </a:lnSpc>
        <a:spcBef>
          <a:spcPts val="2400"/>
        </a:spcBef>
        <a:spcAft>
          <a:spcPts val="0"/>
        </a:spcAft>
        <a:buClrTx/>
        <a:buSzPct val="100000"/>
        <a:buFontTx/>
        <a:buBlip>
          <a:blip r:embed="rId31"/>
        </a:buBlip>
        <a:tabLst/>
        <a:defRPr sz="3600" b="0" i="0" u="none" strike="noStrike" cap="none" spc="0" baseline="0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1016000" marR="0" indent="-571500" algn="l" defTabSz="584200" rtl="0" latinLnBrk="0">
        <a:lnSpc>
          <a:spcPct val="120000"/>
        </a:lnSpc>
        <a:spcBef>
          <a:spcPts val="2400"/>
        </a:spcBef>
        <a:spcAft>
          <a:spcPts val="0"/>
        </a:spcAft>
        <a:buClrTx/>
        <a:buSzPct val="100000"/>
        <a:buFontTx/>
        <a:buBlip>
          <a:blip r:embed="rId31"/>
        </a:buBlip>
        <a:tabLst/>
        <a:defRPr sz="3600" b="0" i="0" u="none" strike="noStrike" cap="none" spc="0" baseline="0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1460500" marR="0" indent="-571500" algn="l" defTabSz="584200" rtl="0" latinLnBrk="0">
        <a:lnSpc>
          <a:spcPct val="120000"/>
        </a:lnSpc>
        <a:spcBef>
          <a:spcPts val="2400"/>
        </a:spcBef>
        <a:spcAft>
          <a:spcPts val="0"/>
        </a:spcAft>
        <a:buClrTx/>
        <a:buSzPct val="100000"/>
        <a:buFontTx/>
        <a:buBlip>
          <a:blip r:embed="rId31"/>
        </a:buBlip>
        <a:tabLst/>
        <a:defRPr sz="3600" b="0" i="0" u="none" strike="noStrike" cap="none" spc="0" baseline="0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1905000" marR="0" indent="-571500" algn="l" defTabSz="584200" rtl="0" latinLnBrk="0">
        <a:lnSpc>
          <a:spcPct val="120000"/>
        </a:lnSpc>
        <a:spcBef>
          <a:spcPts val="2400"/>
        </a:spcBef>
        <a:spcAft>
          <a:spcPts val="0"/>
        </a:spcAft>
        <a:buClrTx/>
        <a:buSzPct val="100000"/>
        <a:buFontTx/>
        <a:buBlip>
          <a:blip r:embed="rId31"/>
        </a:buBlip>
        <a:tabLst/>
        <a:defRPr sz="3600" b="0" i="0" u="none" strike="noStrike" cap="none" spc="0" baseline="0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2349500" marR="0" indent="-571500" algn="l" defTabSz="584200" rtl="0" latinLnBrk="0">
        <a:lnSpc>
          <a:spcPct val="120000"/>
        </a:lnSpc>
        <a:spcBef>
          <a:spcPts val="2400"/>
        </a:spcBef>
        <a:spcAft>
          <a:spcPts val="0"/>
        </a:spcAft>
        <a:buClrTx/>
        <a:buSzPct val="100000"/>
        <a:buFontTx/>
        <a:buBlip>
          <a:blip r:embed="rId31"/>
        </a:buBlip>
        <a:tabLst/>
        <a:defRPr sz="3600" b="0" i="0" u="none" strike="noStrike" cap="none" spc="0" baseline="0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2794000" marR="0" indent="-571500" algn="l" defTabSz="584200" rtl="0" latinLnBrk="0">
        <a:lnSpc>
          <a:spcPct val="120000"/>
        </a:lnSpc>
        <a:spcBef>
          <a:spcPts val="2400"/>
        </a:spcBef>
        <a:spcAft>
          <a:spcPts val="0"/>
        </a:spcAft>
        <a:buClrTx/>
        <a:buSzPct val="100000"/>
        <a:buFontTx/>
        <a:buBlip>
          <a:blip r:embed="rId31"/>
        </a:buBlip>
        <a:tabLst/>
        <a:defRPr sz="3600" b="0" i="0" u="none" strike="noStrike" cap="none" spc="0" baseline="0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3238500" marR="0" indent="-571500" algn="l" defTabSz="584200" rtl="0" latinLnBrk="0">
        <a:lnSpc>
          <a:spcPct val="120000"/>
        </a:lnSpc>
        <a:spcBef>
          <a:spcPts val="2400"/>
        </a:spcBef>
        <a:spcAft>
          <a:spcPts val="0"/>
        </a:spcAft>
        <a:buClrTx/>
        <a:buSzPct val="100000"/>
        <a:buFontTx/>
        <a:buBlip>
          <a:blip r:embed="rId31"/>
        </a:buBlip>
        <a:tabLst/>
        <a:defRPr sz="3600" b="0" i="0" u="none" strike="noStrike" cap="none" spc="0" baseline="0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3683000" marR="0" indent="-571500" algn="l" defTabSz="584200" rtl="0" latinLnBrk="0">
        <a:lnSpc>
          <a:spcPct val="120000"/>
        </a:lnSpc>
        <a:spcBef>
          <a:spcPts val="2400"/>
        </a:spcBef>
        <a:spcAft>
          <a:spcPts val="0"/>
        </a:spcAft>
        <a:buClrTx/>
        <a:buSzPct val="100000"/>
        <a:buFontTx/>
        <a:buBlip>
          <a:blip r:embed="rId31"/>
        </a:buBlip>
        <a:tabLst/>
        <a:defRPr sz="3600" b="0" i="0" u="none" strike="noStrike" cap="none" spc="0" baseline="0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4127500" marR="0" indent="-571500" algn="l" defTabSz="584200" rtl="0" latinLnBrk="0">
        <a:lnSpc>
          <a:spcPct val="120000"/>
        </a:lnSpc>
        <a:spcBef>
          <a:spcPts val="2400"/>
        </a:spcBef>
        <a:spcAft>
          <a:spcPts val="0"/>
        </a:spcAft>
        <a:buClrTx/>
        <a:buSzPct val="100000"/>
        <a:buFontTx/>
        <a:buBlip>
          <a:blip r:embed="rId31"/>
        </a:buBlip>
        <a:tabLst/>
        <a:defRPr sz="3600" b="0" i="0" u="none" strike="noStrike" cap="none" spc="0" baseline="0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ITC TT-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eg"/><Relationship Id="rId2" Type="http://schemas.openxmlformats.org/officeDocument/2006/relationships/audio" Target="../media/media7.mov"/><Relationship Id="rId1" Type="http://schemas.microsoft.com/office/2007/relationships/media" Target="../media/media7.mov"/><Relationship Id="rId6" Type="http://schemas.openxmlformats.org/officeDocument/2006/relationships/image" Target="../media/image13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eg"/><Relationship Id="rId2" Type="http://schemas.openxmlformats.org/officeDocument/2006/relationships/audio" Target="../media/media8.mov"/><Relationship Id="rId1" Type="http://schemas.microsoft.com/office/2007/relationships/media" Target="../media/media8.mov"/><Relationship Id="rId6" Type="http://schemas.openxmlformats.org/officeDocument/2006/relationships/image" Target="../media/image14.jpeg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eg"/><Relationship Id="rId2" Type="http://schemas.openxmlformats.org/officeDocument/2006/relationships/audio" Target="../media/media10.mov"/><Relationship Id="rId1" Type="http://schemas.microsoft.com/office/2007/relationships/media" Target="../media/media10.mov"/><Relationship Id="rId6" Type="http://schemas.openxmlformats.org/officeDocument/2006/relationships/image" Target="../media/image15.tif"/><Relationship Id="rId5" Type="http://schemas.openxmlformats.org/officeDocument/2006/relationships/image" Target="../media/image13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jpeg"/><Relationship Id="rId2" Type="http://schemas.openxmlformats.org/officeDocument/2006/relationships/audio" Target="../media/media11.mov"/><Relationship Id="rId1" Type="http://schemas.microsoft.com/office/2007/relationships/media" Target="../media/media11.mov"/><Relationship Id="rId6" Type="http://schemas.openxmlformats.org/officeDocument/2006/relationships/image" Target="../media/image15.tif"/><Relationship Id="rId5" Type="http://schemas.openxmlformats.org/officeDocument/2006/relationships/image" Target="../media/image13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ov"/><Relationship Id="rId1" Type="http://schemas.microsoft.com/office/2007/relationships/media" Target="../media/media13.mov"/><Relationship Id="rId4" Type="http://schemas.openxmlformats.org/officeDocument/2006/relationships/image" Target="../media/image18.t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3.jpeg"/><Relationship Id="rId7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2.jpeg"/><Relationship Id="rId4" Type="http://schemas.openxmlformats.org/officeDocument/2006/relationships/image" Target="../media/image14.jpeg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ov"/><Relationship Id="rId1" Type="http://schemas.microsoft.com/office/2007/relationships/media" Target="../media/media14.mov"/><Relationship Id="rId5" Type="http://schemas.openxmlformats.org/officeDocument/2006/relationships/image" Target="../media/image15.tif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eg"/><Relationship Id="rId2" Type="http://schemas.openxmlformats.org/officeDocument/2006/relationships/audi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7.jpeg"/><Relationship Id="rId5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jpeg"/><Relationship Id="rId2" Type="http://schemas.openxmlformats.org/officeDocument/2006/relationships/audio" Target="../media/media3.mov"/><Relationship Id="rId1" Type="http://schemas.microsoft.com/office/2007/relationships/media" Target="../media/media3.mov"/><Relationship Id="rId6" Type="http://schemas.openxmlformats.org/officeDocument/2006/relationships/image" Target="../media/image8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eg"/><Relationship Id="rId2" Type="http://schemas.openxmlformats.org/officeDocument/2006/relationships/audio" Target="../media/media4.mov"/><Relationship Id="rId1" Type="http://schemas.microsoft.com/office/2007/relationships/media" Target="../media/media4.mov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jpeg"/><Relationship Id="rId2" Type="http://schemas.openxmlformats.org/officeDocument/2006/relationships/audio" Target="../media/media5.mov"/><Relationship Id="rId1" Type="http://schemas.microsoft.com/office/2007/relationships/media" Target="../media/media5.mov"/><Relationship Id="rId6" Type="http://schemas.openxmlformats.org/officeDocument/2006/relationships/image" Target="../media/image7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Bigginyn"/>
          <p:cNvSpPr txBox="1">
            <a:spLocks noGrp="1"/>
          </p:cNvSpPr>
          <p:nvPr>
            <p:ph type="ctrTitle"/>
          </p:nvPr>
        </p:nvSpPr>
        <p:spPr>
          <a:xfrm>
            <a:off x="3145971" y="110250"/>
            <a:ext cx="6464300" cy="2120900"/>
          </a:xfrm>
          <a:prstGeom prst="rect">
            <a:avLst/>
          </a:prstGeom>
        </p:spPr>
        <p:txBody>
          <a:bodyPr/>
          <a:lstStyle>
            <a:lvl1pPr>
              <a:defRPr sz="12900"/>
            </a:lvl1pPr>
          </a:lstStyle>
          <a:p>
            <a:r>
              <a:rPr>
                <a:latin typeface="Chalkboard" charset="0"/>
                <a:ea typeface="Chalkboard" charset="0"/>
                <a:cs typeface="Chalkboard" charset="0"/>
              </a:rPr>
              <a:t>Bigginyn</a:t>
            </a:r>
          </a:p>
        </p:txBody>
      </p:sp>
      <p:sp>
        <p:nvSpPr>
          <p:cNvPr id="270" name="Pets"/>
          <p:cNvSpPr txBox="1">
            <a:spLocks noGrp="1"/>
          </p:cNvSpPr>
          <p:nvPr>
            <p:ph type="subTitle" sz="quarter" idx="1"/>
          </p:nvPr>
        </p:nvSpPr>
        <p:spPr>
          <a:xfrm>
            <a:off x="4917621" y="2274021"/>
            <a:ext cx="2921000" cy="1320800"/>
          </a:xfrm>
          <a:prstGeom prst="rect">
            <a:avLst/>
          </a:prstGeom>
        </p:spPr>
        <p:txBody>
          <a:bodyPr/>
          <a:lstStyle>
            <a:lvl1pPr>
              <a:defRPr sz="6100"/>
            </a:lvl1pPr>
          </a:lstStyle>
          <a:p>
            <a:r>
              <a:rPr>
                <a:latin typeface="Chalkboard" charset="0"/>
                <a:ea typeface="Chalkboard" charset="0"/>
                <a:cs typeface="Chalkboard" charset="0"/>
              </a:rPr>
              <a:t>Pets</a:t>
            </a:r>
          </a:p>
        </p:txBody>
      </p:sp>
      <p:pic>
        <p:nvPicPr>
          <p:cNvPr id="271" name="dog6.jpg" descr="dog6.jpg"/>
          <p:cNvPicPr>
            <a:picLocks noChangeAspect="1"/>
          </p:cNvPicPr>
          <p:nvPr/>
        </p:nvPicPr>
        <p:blipFill>
          <a:blip r:embed="rId2"/>
          <a:srcRect t="179" r="187" b="138"/>
          <a:stretch>
            <a:fillRect/>
          </a:stretch>
        </p:blipFill>
        <p:spPr>
          <a:xfrm>
            <a:off x="51626" y="6422842"/>
            <a:ext cx="3030817" cy="30344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76" y="0"/>
                </a:moveTo>
                <a:cubicBezTo>
                  <a:pt x="16168" y="4"/>
                  <a:pt x="16034" y="8"/>
                  <a:pt x="16031" y="13"/>
                </a:cubicBezTo>
                <a:cubicBezTo>
                  <a:pt x="16014" y="40"/>
                  <a:pt x="15926" y="78"/>
                  <a:pt x="15839" y="97"/>
                </a:cubicBezTo>
                <a:cubicBezTo>
                  <a:pt x="15751" y="116"/>
                  <a:pt x="15618" y="178"/>
                  <a:pt x="15542" y="238"/>
                </a:cubicBezTo>
                <a:cubicBezTo>
                  <a:pt x="15455" y="307"/>
                  <a:pt x="15365" y="335"/>
                  <a:pt x="15296" y="313"/>
                </a:cubicBezTo>
                <a:cubicBezTo>
                  <a:pt x="15224" y="290"/>
                  <a:pt x="14972" y="374"/>
                  <a:pt x="14560" y="560"/>
                </a:cubicBezTo>
                <a:cubicBezTo>
                  <a:pt x="13857" y="877"/>
                  <a:pt x="13473" y="1179"/>
                  <a:pt x="13290" y="1556"/>
                </a:cubicBezTo>
                <a:cubicBezTo>
                  <a:pt x="13227" y="1687"/>
                  <a:pt x="13136" y="1825"/>
                  <a:pt x="13091" y="1863"/>
                </a:cubicBezTo>
                <a:cubicBezTo>
                  <a:pt x="12949" y="1981"/>
                  <a:pt x="12855" y="2222"/>
                  <a:pt x="12855" y="2466"/>
                </a:cubicBezTo>
                <a:cubicBezTo>
                  <a:pt x="12855" y="2667"/>
                  <a:pt x="12823" y="2731"/>
                  <a:pt x="12643" y="2906"/>
                </a:cubicBezTo>
                <a:cubicBezTo>
                  <a:pt x="12281" y="3259"/>
                  <a:pt x="12244" y="3630"/>
                  <a:pt x="12544" y="3868"/>
                </a:cubicBezTo>
                <a:lnTo>
                  <a:pt x="12656" y="3957"/>
                </a:lnTo>
                <a:lnTo>
                  <a:pt x="12496" y="4350"/>
                </a:lnTo>
                <a:cubicBezTo>
                  <a:pt x="12400" y="4588"/>
                  <a:pt x="12286" y="4776"/>
                  <a:pt x="12204" y="4830"/>
                </a:cubicBezTo>
                <a:cubicBezTo>
                  <a:pt x="12130" y="4878"/>
                  <a:pt x="11960" y="5021"/>
                  <a:pt x="11825" y="5147"/>
                </a:cubicBezTo>
                <a:cubicBezTo>
                  <a:pt x="11691" y="5273"/>
                  <a:pt x="11555" y="5376"/>
                  <a:pt x="11525" y="5376"/>
                </a:cubicBezTo>
                <a:cubicBezTo>
                  <a:pt x="11494" y="5377"/>
                  <a:pt x="11377" y="5426"/>
                  <a:pt x="11265" y="5486"/>
                </a:cubicBezTo>
                <a:cubicBezTo>
                  <a:pt x="11153" y="5546"/>
                  <a:pt x="10812" y="5689"/>
                  <a:pt x="10506" y="5804"/>
                </a:cubicBezTo>
                <a:cubicBezTo>
                  <a:pt x="9727" y="6096"/>
                  <a:pt x="9529" y="6208"/>
                  <a:pt x="9143" y="6567"/>
                </a:cubicBezTo>
                <a:cubicBezTo>
                  <a:pt x="8712" y="6967"/>
                  <a:pt x="8113" y="7408"/>
                  <a:pt x="7594" y="7703"/>
                </a:cubicBezTo>
                <a:cubicBezTo>
                  <a:pt x="7370" y="7831"/>
                  <a:pt x="7117" y="8017"/>
                  <a:pt x="7031" y="8121"/>
                </a:cubicBezTo>
                <a:cubicBezTo>
                  <a:pt x="6946" y="8224"/>
                  <a:pt x="6701" y="8448"/>
                  <a:pt x="6488" y="8618"/>
                </a:cubicBezTo>
                <a:cubicBezTo>
                  <a:pt x="5475" y="9425"/>
                  <a:pt x="4984" y="10028"/>
                  <a:pt x="4349" y="11245"/>
                </a:cubicBezTo>
                <a:cubicBezTo>
                  <a:pt x="4034" y="11847"/>
                  <a:pt x="3845" y="12148"/>
                  <a:pt x="3286" y="12941"/>
                </a:cubicBezTo>
                <a:cubicBezTo>
                  <a:pt x="2986" y="13368"/>
                  <a:pt x="2750" y="14021"/>
                  <a:pt x="2514" y="15074"/>
                </a:cubicBezTo>
                <a:cubicBezTo>
                  <a:pt x="2410" y="15536"/>
                  <a:pt x="2279" y="16073"/>
                  <a:pt x="2224" y="16267"/>
                </a:cubicBezTo>
                <a:cubicBezTo>
                  <a:pt x="2169" y="16461"/>
                  <a:pt x="2111" y="16683"/>
                  <a:pt x="2094" y="16760"/>
                </a:cubicBezTo>
                <a:cubicBezTo>
                  <a:pt x="2073" y="16858"/>
                  <a:pt x="1864" y="17054"/>
                  <a:pt x="1398" y="17419"/>
                </a:cubicBezTo>
                <a:cubicBezTo>
                  <a:pt x="683" y="17977"/>
                  <a:pt x="434" y="18262"/>
                  <a:pt x="169" y="18810"/>
                </a:cubicBezTo>
                <a:lnTo>
                  <a:pt x="0" y="19156"/>
                </a:lnTo>
                <a:lnTo>
                  <a:pt x="0" y="19515"/>
                </a:lnTo>
                <a:lnTo>
                  <a:pt x="113" y="19718"/>
                </a:lnTo>
                <a:cubicBezTo>
                  <a:pt x="273" y="20008"/>
                  <a:pt x="418" y="20151"/>
                  <a:pt x="759" y="20358"/>
                </a:cubicBezTo>
                <a:cubicBezTo>
                  <a:pt x="1475" y="20791"/>
                  <a:pt x="2706" y="21225"/>
                  <a:pt x="3823" y="21440"/>
                </a:cubicBezTo>
                <a:cubicBezTo>
                  <a:pt x="4091" y="21492"/>
                  <a:pt x="4335" y="21557"/>
                  <a:pt x="4364" y="21583"/>
                </a:cubicBezTo>
                <a:cubicBezTo>
                  <a:pt x="4371" y="21590"/>
                  <a:pt x="5275" y="21595"/>
                  <a:pt x="5744" y="21600"/>
                </a:cubicBezTo>
                <a:cubicBezTo>
                  <a:pt x="5921" y="21593"/>
                  <a:pt x="6203" y="21586"/>
                  <a:pt x="6209" y="21576"/>
                </a:cubicBezTo>
                <a:cubicBezTo>
                  <a:pt x="6228" y="21546"/>
                  <a:pt x="6342" y="21522"/>
                  <a:pt x="6462" y="21522"/>
                </a:cubicBezTo>
                <a:cubicBezTo>
                  <a:pt x="6614" y="21522"/>
                  <a:pt x="6817" y="21451"/>
                  <a:pt x="7124" y="21291"/>
                </a:cubicBezTo>
                <a:cubicBezTo>
                  <a:pt x="7525" y="21082"/>
                  <a:pt x="7551" y="21061"/>
                  <a:pt x="7403" y="21047"/>
                </a:cubicBezTo>
                <a:cubicBezTo>
                  <a:pt x="7140" y="21021"/>
                  <a:pt x="7084" y="20988"/>
                  <a:pt x="7152" y="20906"/>
                </a:cubicBezTo>
                <a:cubicBezTo>
                  <a:pt x="7201" y="20848"/>
                  <a:pt x="7140" y="20836"/>
                  <a:pt x="6821" y="20833"/>
                </a:cubicBezTo>
                <a:cubicBezTo>
                  <a:pt x="6606" y="20831"/>
                  <a:pt x="6355" y="20799"/>
                  <a:pt x="6265" y="20762"/>
                </a:cubicBezTo>
                <a:cubicBezTo>
                  <a:pt x="6176" y="20724"/>
                  <a:pt x="5871" y="20683"/>
                  <a:pt x="5588" y="20671"/>
                </a:cubicBezTo>
                <a:cubicBezTo>
                  <a:pt x="5455" y="20665"/>
                  <a:pt x="5366" y="20656"/>
                  <a:pt x="5277" y="20645"/>
                </a:cubicBezTo>
                <a:cubicBezTo>
                  <a:pt x="5276" y="20645"/>
                  <a:pt x="5273" y="20645"/>
                  <a:pt x="5272" y="20645"/>
                </a:cubicBezTo>
                <a:cubicBezTo>
                  <a:pt x="5130" y="20627"/>
                  <a:pt x="5025" y="20604"/>
                  <a:pt x="4989" y="20571"/>
                </a:cubicBezTo>
                <a:cubicBezTo>
                  <a:pt x="4931" y="20519"/>
                  <a:pt x="4779" y="20491"/>
                  <a:pt x="4541" y="20491"/>
                </a:cubicBezTo>
                <a:cubicBezTo>
                  <a:pt x="4344" y="20491"/>
                  <a:pt x="4167" y="20467"/>
                  <a:pt x="4147" y="20435"/>
                </a:cubicBezTo>
                <a:cubicBezTo>
                  <a:pt x="4128" y="20404"/>
                  <a:pt x="4047" y="20390"/>
                  <a:pt x="3968" y="20407"/>
                </a:cubicBezTo>
                <a:cubicBezTo>
                  <a:pt x="3347" y="20540"/>
                  <a:pt x="1226" y="19727"/>
                  <a:pt x="1021" y="19277"/>
                </a:cubicBezTo>
                <a:cubicBezTo>
                  <a:pt x="899" y="19008"/>
                  <a:pt x="1169" y="18666"/>
                  <a:pt x="1724" y="18385"/>
                </a:cubicBezTo>
                <a:cubicBezTo>
                  <a:pt x="1992" y="18249"/>
                  <a:pt x="2034" y="18262"/>
                  <a:pt x="2079" y="18488"/>
                </a:cubicBezTo>
                <a:cubicBezTo>
                  <a:pt x="2122" y="18702"/>
                  <a:pt x="2344" y="18921"/>
                  <a:pt x="2516" y="18921"/>
                </a:cubicBezTo>
                <a:cubicBezTo>
                  <a:pt x="2628" y="18921"/>
                  <a:pt x="2685" y="18987"/>
                  <a:pt x="2847" y="19294"/>
                </a:cubicBezTo>
                <a:cubicBezTo>
                  <a:pt x="3016" y="19615"/>
                  <a:pt x="3181" y="19779"/>
                  <a:pt x="3362" y="19811"/>
                </a:cubicBezTo>
                <a:cubicBezTo>
                  <a:pt x="3377" y="19813"/>
                  <a:pt x="3422" y="19838"/>
                  <a:pt x="3462" y="19863"/>
                </a:cubicBezTo>
                <a:cubicBezTo>
                  <a:pt x="3501" y="19888"/>
                  <a:pt x="3548" y="19891"/>
                  <a:pt x="3565" y="19873"/>
                </a:cubicBezTo>
                <a:cubicBezTo>
                  <a:pt x="3583" y="19856"/>
                  <a:pt x="3633" y="19873"/>
                  <a:pt x="3678" y="19910"/>
                </a:cubicBezTo>
                <a:cubicBezTo>
                  <a:pt x="3725" y="19949"/>
                  <a:pt x="4025" y="19995"/>
                  <a:pt x="4388" y="20018"/>
                </a:cubicBezTo>
                <a:cubicBezTo>
                  <a:pt x="5196" y="20070"/>
                  <a:pt x="5186" y="20070"/>
                  <a:pt x="6209" y="20005"/>
                </a:cubicBezTo>
                <a:cubicBezTo>
                  <a:pt x="7241" y="19940"/>
                  <a:pt x="7124" y="19942"/>
                  <a:pt x="7457" y="19982"/>
                </a:cubicBezTo>
                <a:cubicBezTo>
                  <a:pt x="7607" y="19999"/>
                  <a:pt x="7772" y="20052"/>
                  <a:pt x="7823" y="20098"/>
                </a:cubicBezTo>
                <a:cubicBezTo>
                  <a:pt x="7886" y="20154"/>
                  <a:pt x="7964" y="20170"/>
                  <a:pt x="8065" y="20146"/>
                </a:cubicBezTo>
                <a:cubicBezTo>
                  <a:pt x="8148" y="20126"/>
                  <a:pt x="8254" y="20108"/>
                  <a:pt x="8299" y="20107"/>
                </a:cubicBezTo>
                <a:cubicBezTo>
                  <a:pt x="8326" y="20106"/>
                  <a:pt x="8471" y="20089"/>
                  <a:pt x="8585" y="20077"/>
                </a:cubicBezTo>
                <a:lnTo>
                  <a:pt x="8621" y="20031"/>
                </a:lnTo>
                <a:lnTo>
                  <a:pt x="8652" y="20070"/>
                </a:lnTo>
                <a:cubicBezTo>
                  <a:pt x="8701" y="20064"/>
                  <a:pt x="8715" y="20064"/>
                  <a:pt x="8766" y="20057"/>
                </a:cubicBezTo>
                <a:cubicBezTo>
                  <a:pt x="9235" y="19998"/>
                  <a:pt x="9491" y="19816"/>
                  <a:pt x="9491" y="19543"/>
                </a:cubicBezTo>
                <a:cubicBezTo>
                  <a:pt x="9491" y="19418"/>
                  <a:pt x="9535" y="19341"/>
                  <a:pt x="9666" y="19242"/>
                </a:cubicBezTo>
                <a:cubicBezTo>
                  <a:pt x="9724" y="19199"/>
                  <a:pt x="9742" y="19195"/>
                  <a:pt x="9788" y="19163"/>
                </a:cubicBezTo>
                <a:cubicBezTo>
                  <a:pt x="9798" y="19139"/>
                  <a:pt x="9817" y="19118"/>
                  <a:pt x="9852" y="19106"/>
                </a:cubicBezTo>
                <a:cubicBezTo>
                  <a:pt x="9863" y="19103"/>
                  <a:pt x="9877" y="19098"/>
                  <a:pt x="9889" y="19093"/>
                </a:cubicBezTo>
                <a:cubicBezTo>
                  <a:pt x="10045" y="18992"/>
                  <a:pt x="10145" y="18947"/>
                  <a:pt x="10190" y="18992"/>
                </a:cubicBezTo>
                <a:cubicBezTo>
                  <a:pt x="10220" y="19022"/>
                  <a:pt x="10242" y="19030"/>
                  <a:pt x="10248" y="19022"/>
                </a:cubicBezTo>
                <a:cubicBezTo>
                  <a:pt x="10250" y="19022"/>
                  <a:pt x="10253" y="19022"/>
                  <a:pt x="10255" y="19022"/>
                </a:cubicBezTo>
                <a:cubicBezTo>
                  <a:pt x="10320" y="18610"/>
                  <a:pt x="10241" y="18301"/>
                  <a:pt x="10045" y="18220"/>
                </a:cubicBezTo>
                <a:cubicBezTo>
                  <a:pt x="9921" y="18169"/>
                  <a:pt x="9638" y="18121"/>
                  <a:pt x="9441" y="18102"/>
                </a:cubicBezTo>
                <a:cubicBezTo>
                  <a:pt x="9349" y="18098"/>
                  <a:pt x="9303" y="18090"/>
                  <a:pt x="9193" y="18091"/>
                </a:cubicBezTo>
                <a:cubicBezTo>
                  <a:pt x="9192" y="18091"/>
                  <a:pt x="9191" y="18091"/>
                  <a:pt x="9190" y="18091"/>
                </a:cubicBezTo>
                <a:cubicBezTo>
                  <a:pt x="9124" y="18102"/>
                  <a:pt x="8956" y="18117"/>
                  <a:pt x="8732" y="18132"/>
                </a:cubicBezTo>
                <a:cubicBezTo>
                  <a:pt x="8478" y="18148"/>
                  <a:pt x="8196" y="18177"/>
                  <a:pt x="8102" y="18194"/>
                </a:cubicBezTo>
                <a:cubicBezTo>
                  <a:pt x="7849" y="18242"/>
                  <a:pt x="7841" y="18148"/>
                  <a:pt x="8083" y="17931"/>
                </a:cubicBezTo>
                <a:cubicBezTo>
                  <a:pt x="8212" y="17815"/>
                  <a:pt x="8299" y="17689"/>
                  <a:pt x="8299" y="17615"/>
                </a:cubicBezTo>
                <a:cubicBezTo>
                  <a:pt x="8299" y="17548"/>
                  <a:pt x="8332" y="17457"/>
                  <a:pt x="8373" y="17410"/>
                </a:cubicBezTo>
                <a:cubicBezTo>
                  <a:pt x="8451" y="17320"/>
                  <a:pt x="8699" y="16720"/>
                  <a:pt x="8760" y="16474"/>
                </a:cubicBezTo>
                <a:cubicBezTo>
                  <a:pt x="8791" y="16348"/>
                  <a:pt x="9246" y="15928"/>
                  <a:pt x="9545" y="15751"/>
                </a:cubicBezTo>
                <a:cubicBezTo>
                  <a:pt x="9940" y="15516"/>
                  <a:pt x="10285" y="15174"/>
                  <a:pt x="10612" y="14692"/>
                </a:cubicBezTo>
                <a:cubicBezTo>
                  <a:pt x="10810" y="14399"/>
                  <a:pt x="10987" y="14165"/>
                  <a:pt x="11008" y="14171"/>
                </a:cubicBezTo>
                <a:cubicBezTo>
                  <a:pt x="11028" y="14177"/>
                  <a:pt x="11149" y="14073"/>
                  <a:pt x="11274" y="13940"/>
                </a:cubicBezTo>
                <a:cubicBezTo>
                  <a:pt x="11475" y="13725"/>
                  <a:pt x="11507" y="13706"/>
                  <a:pt x="11579" y="13778"/>
                </a:cubicBezTo>
                <a:cubicBezTo>
                  <a:pt x="11707" y="13906"/>
                  <a:pt x="11819" y="14411"/>
                  <a:pt x="11763" y="14607"/>
                </a:cubicBezTo>
                <a:cubicBezTo>
                  <a:pt x="11666" y="14945"/>
                  <a:pt x="11649" y="15240"/>
                  <a:pt x="11722" y="15327"/>
                </a:cubicBezTo>
                <a:cubicBezTo>
                  <a:pt x="11761" y="15374"/>
                  <a:pt x="11797" y="15526"/>
                  <a:pt x="11802" y="15664"/>
                </a:cubicBezTo>
                <a:cubicBezTo>
                  <a:pt x="11807" y="15802"/>
                  <a:pt x="11815" y="15928"/>
                  <a:pt x="11821" y="15943"/>
                </a:cubicBezTo>
                <a:cubicBezTo>
                  <a:pt x="11843" y="15995"/>
                  <a:pt x="11829" y="16406"/>
                  <a:pt x="11806" y="16773"/>
                </a:cubicBezTo>
                <a:cubicBezTo>
                  <a:pt x="11802" y="16891"/>
                  <a:pt x="11794" y="16987"/>
                  <a:pt x="11782" y="17056"/>
                </a:cubicBezTo>
                <a:cubicBezTo>
                  <a:pt x="11776" y="17110"/>
                  <a:pt x="11773" y="17230"/>
                  <a:pt x="11767" y="17252"/>
                </a:cubicBezTo>
                <a:cubicBezTo>
                  <a:pt x="11703" y="17476"/>
                  <a:pt x="11700" y="17875"/>
                  <a:pt x="11763" y="17914"/>
                </a:cubicBezTo>
                <a:cubicBezTo>
                  <a:pt x="11789" y="17930"/>
                  <a:pt x="11824" y="18010"/>
                  <a:pt x="11841" y="18093"/>
                </a:cubicBezTo>
                <a:cubicBezTo>
                  <a:pt x="11858" y="18178"/>
                  <a:pt x="11924" y="18268"/>
                  <a:pt x="11994" y="18298"/>
                </a:cubicBezTo>
                <a:cubicBezTo>
                  <a:pt x="12062" y="18328"/>
                  <a:pt x="12191" y="18489"/>
                  <a:pt x="12282" y="18655"/>
                </a:cubicBezTo>
                <a:cubicBezTo>
                  <a:pt x="12504" y="19061"/>
                  <a:pt x="12646" y="19230"/>
                  <a:pt x="12834" y="19309"/>
                </a:cubicBezTo>
                <a:cubicBezTo>
                  <a:pt x="12920" y="19346"/>
                  <a:pt x="13030" y="19408"/>
                  <a:pt x="13078" y="19448"/>
                </a:cubicBezTo>
                <a:cubicBezTo>
                  <a:pt x="13191" y="19541"/>
                  <a:pt x="14080" y="19562"/>
                  <a:pt x="14169" y="19474"/>
                </a:cubicBezTo>
                <a:cubicBezTo>
                  <a:pt x="14211" y="19431"/>
                  <a:pt x="14249" y="19428"/>
                  <a:pt x="14296" y="19467"/>
                </a:cubicBezTo>
                <a:cubicBezTo>
                  <a:pt x="14418" y="19568"/>
                  <a:pt x="14590" y="19409"/>
                  <a:pt x="14590" y="19193"/>
                </a:cubicBezTo>
                <a:cubicBezTo>
                  <a:pt x="14590" y="19030"/>
                  <a:pt x="14555" y="18974"/>
                  <a:pt x="14342" y="18812"/>
                </a:cubicBezTo>
                <a:cubicBezTo>
                  <a:pt x="13975" y="18535"/>
                  <a:pt x="13827" y="18379"/>
                  <a:pt x="13710" y="18136"/>
                </a:cubicBezTo>
                <a:cubicBezTo>
                  <a:pt x="13652" y="18017"/>
                  <a:pt x="13573" y="17863"/>
                  <a:pt x="13535" y="17795"/>
                </a:cubicBezTo>
                <a:cubicBezTo>
                  <a:pt x="13481" y="17700"/>
                  <a:pt x="13469" y="17344"/>
                  <a:pt x="13478" y="16325"/>
                </a:cubicBezTo>
                <a:cubicBezTo>
                  <a:pt x="13485" y="15586"/>
                  <a:pt x="13508" y="14953"/>
                  <a:pt x="13530" y="14916"/>
                </a:cubicBezTo>
                <a:cubicBezTo>
                  <a:pt x="13600" y="14804"/>
                  <a:pt x="13681" y="14941"/>
                  <a:pt x="13693" y="15193"/>
                </a:cubicBezTo>
                <a:cubicBezTo>
                  <a:pt x="13698" y="15322"/>
                  <a:pt x="13735" y="15488"/>
                  <a:pt x="13775" y="15563"/>
                </a:cubicBezTo>
                <a:cubicBezTo>
                  <a:pt x="13819" y="15643"/>
                  <a:pt x="13855" y="15925"/>
                  <a:pt x="13866" y="16267"/>
                </a:cubicBezTo>
                <a:cubicBezTo>
                  <a:pt x="13875" y="16580"/>
                  <a:pt x="13901" y="17091"/>
                  <a:pt x="13924" y="17404"/>
                </a:cubicBezTo>
                <a:cubicBezTo>
                  <a:pt x="13961" y="17912"/>
                  <a:pt x="13978" y="17974"/>
                  <a:pt x="14075" y="17991"/>
                </a:cubicBezTo>
                <a:cubicBezTo>
                  <a:pt x="14183" y="18011"/>
                  <a:pt x="14457" y="18273"/>
                  <a:pt x="14562" y="18456"/>
                </a:cubicBezTo>
                <a:cubicBezTo>
                  <a:pt x="14604" y="18528"/>
                  <a:pt x="14734" y="18563"/>
                  <a:pt x="15105" y="18603"/>
                </a:cubicBezTo>
                <a:cubicBezTo>
                  <a:pt x="15349" y="18629"/>
                  <a:pt x="15552" y="18667"/>
                  <a:pt x="15629" y="18694"/>
                </a:cubicBezTo>
                <a:cubicBezTo>
                  <a:pt x="15685" y="18699"/>
                  <a:pt x="15738" y="18707"/>
                  <a:pt x="15800" y="18709"/>
                </a:cubicBezTo>
                <a:cubicBezTo>
                  <a:pt x="15805" y="18706"/>
                  <a:pt x="15813" y="18706"/>
                  <a:pt x="15817" y="18702"/>
                </a:cubicBezTo>
                <a:cubicBezTo>
                  <a:pt x="15843" y="18676"/>
                  <a:pt x="15970" y="18649"/>
                  <a:pt x="16098" y="18642"/>
                </a:cubicBezTo>
                <a:cubicBezTo>
                  <a:pt x="16227" y="18634"/>
                  <a:pt x="16345" y="18609"/>
                  <a:pt x="16360" y="18586"/>
                </a:cubicBezTo>
                <a:cubicBezTo>
                  <a:pt x="16375" y="18562"/>
                  <a:pt x="16434" y="18542"/>
                  <a:pt x="16492" y="18542"/>
                </a:cubicBezTo>
                <a:cubicBezTo>
                  <a:pt x="16580" y="18542"/>
                  <a:pt x="16596" y="18504"/>
                  <a:pt x="16596" y="18311"/>
                </a:cubicBezTo>
                <a:cubicBezTo>
                  <a:pt x="16596" y="18013"/>
                  <a:pt x="16485" y="17857"/>
                  <a:pt x="16211" y="17775"/>
                </a:cubicBezTo>
                <a:cubicBezTo>
                  <a:pt x="15952" y="17698"/>
                  <a:pt x="15689" y="17410"/>
                  <a:pt x="15640" y="17146"/>
                </a:cubicBezTo>
                <a:cubicBezTo>
                  <a:pt x="15621" y="17047"/>
                  <a:pt x="15548" y="16895"/>
                  <a:pt x="15477" y="16812"/>
                </a:cubicBezTo>
                <a:cubicBezTo>
                  <a:pt x="15331" y="16637"/>
                  <a:pt x="15187" y="16033"/>
                  <a:pt x="15187" y="15597"/>
                </a:cubicBezTo>
                <a:cubicBezTo>
                  <a:pt x="15187" y="15441"/>
                  <a:pt x="15224" y="15184"/>
                  <a:pt x="15270" y="15029"/>
                </a:cubicBezTo>
                <a:cubicBezTo>
                  <a:pt x="15316" y="14874"/>
                  <a:pt x="15354" y="14645"/>
                  <a:pt x="15352" y="14519"/>
                </a:cubicBezTo>
                <a:cubicBezTo>
                  <a:pt x="15345" y="14105"/>
                  <a:pt x="15385" y="13608"/>
                  <a:pt x="15454" y="13151"/>
                </a:cubicBezTo>
                <a:cubicBezTo>
                  <a:pt x="15517" y="12725"/>
                  <a:pt x="15603" y="12334"/>
                  <a:pt x="15702" y="12081"/>
                </a:cubicBezTo>
                <a:cubicBezTo>
                  <a:pt x="15746" y="11969"/>
                  <a:pt x="15782" y="11771"/>
                  <a:pt x="15782" y="11643"/>
                </a:cubicBezTo>
                <a:cubicBezTo>
                  <a:pt x="15782" y="11250"/>
                  <a:pt x="15924" y="10902"/>
                  <a:pt x="16243" y="10504"/>
                </a:cubicBezTo>
                <a:cubicBezTo>
                  <a:pt x="16566" y="10101"/>
                  <a:pt x="16592" y="9998"/>
                  <a:pt x="16455" y="9657"/>
                </a:cubicBezTo>
                <a:cubicBezTo>
                  <a:pt x="16419" y="9567"/>
                  <a:pt x="16404" y="9481"/>
                  <a:pt x="16401" y="9402"/>
                </a:cubicBezTo>
                <a:cubicBezTo>
                  <a:pt x="16399" y="9393"/>
                  <a:pt x="16402" y="9381"/>
                  <a:pt x="16403" y="9372"/>
                </a:cubicBezTo>
                <a:cubicBezTo>
                  <a:pt x="16404" y="9345"/>
                  <a:pt x="16400" y="9314"/>
                  <a:pt x="16406" y="9292"/>
                </a:cubicBezTo>
                <a:cubicBezTo>
                  <a:pt x="16503" y="8904"/>
                  <a:pt x="16529" y="8539"/>
                  <a:pt x="16473" y="8373"/>
                </a:cubicBezTo>
                <a:cubicBezTo>
                  <a:pt x="16425" y="8232"/>
                  <a:pt x="16429" y="8182"/>
                  <a:pt x="16499" y="8103"/>
                </a:cubicBezTo>
                <a:cubicBezTo>
                  <a:pt x="16546" y="8050"/>
                  <a:pt x="16601" y="7925"/>
                  <a:pt x="16622" y="7827"/>
                </a:cubicBezTo>
                <a:cubicBezTo>
                  <a:pt x="16643" y="7728"/>
                  <a:pt x="16744" y="7469"/>
                  <a:pt x="16845" y="7252"/>
                </a:cubicBezTo>
                <a:cubicBezTo>
                  <a:pt x="16945" y="7034"/>
                  <a:pt x="17044" y="6754"/>
                  <a:pt x="17063" y="6632"/>
                </a:cubicBezTo>
                <a:cubicBezTo>
                  <a:pt x="17083" y="6509"/>
                  <a:pt x="17131" y="6382"/>
                  <a:pt x="17171" y="6349"/>
                </a:cubicBezTo>
                <a:cubicBezTo>
                  <a:pt x="17215" y="6313"/>
                  <a:pt x="17411" y="6299"/>
                  <a:pt x="17693" y="6308"/>
                </a:cubicBezTo>
                <a:cubicBezTo>
                  <a:pt x="17709" y="6306"/>
                  <a:pt x="17723" y="6307"/>
                  <a:pt x="17738" y="6308"/>
                </a:cubicBezTo>
                <a:cubicBezTo>
                  <a:pt x="17764" y="6308"/>
                  <a:pt x="17791" y="6308"/>
                  <a:pt x="17812" y="6314"/>
                </a:cubicBezTo>
                <a:cubicBezTo>
                  <a:pt x="18144" y="6330"/>
                  <a:pt x="18255" y="6352"/>
                  <a:pt x="18325" y="6437"/>
                </a:cubicBezTo>
                <a:cubicBezTo>
                  <a:pt x="18427" y="6563"/>
                  <a:pt x="18427" y="6563"/>
                  <a:pt x="19199" y="6593"/>
                </a:cubicBezTo>
                <a:cubicBezTo>
                  <a:pt x="19669" y="6611"/>
                  <a:pt x="19804" y="6597"/>
                  <a:pt x="19973" y="6515"/>
                </a:cubicBezTo>
                <a:lnTo>
                  <a:pt x="20179" y="6418"/>
                </a:lnTo>
                <a:lnTo>
                  <a:pt x="20306" y="6642"/>
                </a:lnTo>
                <a:cubicBezTo>
                  <a:pt x="20377" y="6767"/>
                  <a:pt x="20453" y="6923"/>
                  <a:pt x="20473" y="6990"/>
                </a:cubicBezTo>
                <a:cubicBezTo>
                  <a:pt x="20586" y="7370"/>
                  <a:pt x="21099" y="6836"/>
                  <a:pt x="21096" y="6342"/>
                </a:cubicBezTo>
                <a:cubicBezTo>
                  <a:pt x="21094" y="6118"/>
                  <a:pt x="20919" y="5723"/>
                  <a:pt x="20732" y="5527"/>
                </a:cubicBezTo>
                <a:lnTo>
                  <a:pt x="20587" y="5376"/>
                </a:lnTo>
                <a:lnTo>
                  <a:pt x="20860" y="5093"/>
                </a:lnTo>
                <a:cubicBezTo>
                  <a:pt x="21137" y="4805"/>
                  <a:pt x="21314" y="4559"/>
                  <a:pt x="21314" y="4462"/>
                </a:cubicBezTo>
                <a:cubicBezTo>
                  <a:pt x="21314" y="4433"/>
                  <a:pt x="21389" y="4301"/>
                  <a:pt x="21479" y="4168"/>
                </a:cubicBezTo>
                <a:lnTo>
                  <a:pt x="21600" y="3985"/>
                </a:lnTo>
                <a:cubicBezTo>
                  <a:pt x="21587" y="3749"/>
                  <a:pt x="21570" y="3652"/>
                  <a:pt x="21546" y="3630"/>
                </a:cubicBezTo>
                <a:cubicBezTo>
                  <a:pt x="21431" y="3527"/>
                  <a:pt x="20603" y="3186"/>
                  <a:pt x="20339" y="3131"/>
                </a:cubicBezTo>
                <a:cubicBezTo>
                  <a:pt x="20234" y="3110"/>
                  <a:pt x="20124" y="3070"/>
                  <a:pt x="20092" y="3045"/>
                </a:cubicBezTo>
                <a:cubicBezTo>
                  <a:pt x="20060" y="3019"/>
                  <a:pt x="19877" y="2950"/>
                  <a:pt x="19687" y="2891"/>
                </a:cubicBezTo>
                <a:cubicBezTo>
                  <a:pt x="19410" y="2805"/>
                  <a:pt x="19284" y="2724"/>
                  <a:pt x="19030" y="2472"/>
                </a:cubicBezTo>
                <a:cubicBezTo>
                  <a:pt x="18984" y="2426"/>
                  <a:pt x="18977" y="2412"/>
                  <a:pt x="18943" y="2377"/>
                </a:cubicBezTo>
                <a:cubicBezTo>
                  <a:pt x="18932" y="2364"/>
                  <a:pt x="18906" y="2343"/>
                  <a:pt x="18904" y="2332"/>
                </a:cubicBezTo>
                <a:cubicBezTo>
                  <a:pt x="18765" y="2180"/>
                  <a:pt x="18712" y="2089"/>
                  <a:pt x="18712" y="1912"/>
                </a:cubicBezTo>
                <a:cubicBezTo>
                  <a:pt x="18712" y="1691"/>
                  <a:pt x="18686" y="1639"/>
                  <a:pt x="18480" y="1443"/>
                </a:cubicBezTo>
                <a:cubicBezTo>
                  <a:pt x="18354" y="1323"/>
                  <a:pt x="18147" y="1146"/>
                  <a:pt x="18019" y="1048"/>
                </a:cubicBezTo>
                <a:cubicBezTo>
                  <a:pt x="17964" y="1006"/>
                  <a:pt x="17891" y="930"/>
                  <a:pt x="17816" y="851"/>
                </a:cubicBezTo>
                <a:cubicBezTo>
                  <a:pt x="17783" y="832"/>
                  <a:pt x="17753" y="805"/>
                  <a:pt x="17736" y="774"/>
                </a:cubicBezTo>
                <a:cubicBezTo>
                  <a:pt x="17732" y="766"/>
                  <a:pt x="17731" y="762"/>
                  <a:pt x="17727" y="754"/>
                </a:cubicBezTo>
                <a:cubicBezTo>
                  <a:pt x="17661" y="678"/>
                  <a:pt x="17594" y="598"/>
                  <a:pt x="17541" y="525"/>
                </a:cubicBezTo>
                <a:cubicBezTo>
                  <a:pt x="17338" y="241"/>
                  <a:pt x="17254" y="167"/>
                  <a:pt x="17068" y="115"/>
                </a:cubicBezTo>
                <a:cubicBezTo>
                  <a:pt x="16943" y="79"/>
                  <a:pt x="16819" y="31"/>
                  <a:pt x="16791" y="6"/>
                </a:cubicBezTo>
                <a:cubicBezTo>
                  <a:pt x="16788" y="4"/>
                  <a:pt x="16355" y="2"/>
                  <a:pt x="16276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72" name="images.jpeg" descr="images.jpeg"/>
          <p:cNvPicPr>
            <a:picLocks noChangeAspect="1"/>
          </p:cNvPicPr>
          <p:nvPr/>
        </p:nvPicPr>
        <p:blipFill>
          <a:blip r:embed="rId3"/>
          <a:srcRect l="778" t="194" r="307" b="197"/>
          <a:stretch>
            <a:fillRect/>
          </a:stretch>
        </p:blipFill>
        <p:spPr>
          <a:xfrm>
            <a:off x="10546149" y="6422842"/>
            <a:ext cx="2142675" cy="24440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107" y="0"/>
                </a:moveTo>
                <a:lnTo>
                  <a:pt x="14638" y="188"/>
                </a:lnTo>
                <a:cubicBezTo>
                  <a:pt x="14320" y="315"/>
                  <a:pt x="13801" y="537"/>
                  <a:pt x="13484" y="683"/>
                </a:cubicBezTo>
                <a:cubicBezTo>
                  <a:pt x="13024" y="896"/>
                  <a:pt x="12880" y="929"/>
                  <a:pt x="12771" y="841"/>
                </a:cubicBezTo>
                <a:cubicBezTo>
                  <a:pt x="12674" y="762"/>
                  <a:pt x="12652" y="762"/>
                  <a:pt x="12701" y="838"/>
                </a:cubicBezTo>
                <a:cubicBezTo>
                  <a:pt x="12806" y="1003"/>
                  <a:pt x="12575" y="1077"/>
                  <a:pt x="12377" y="942"/>
                </a:cubicBezTo>
                <a:cubicBezTo>
                  <a:pt x="12211" y="830"/>
                  <a:pt x="12210" y="835"/>
                  <a:pt x="12374" y="1004"/>
                </a:cubicBezTo>
                <a:cubicBezTo>
                  <a:pt x="12541" y="1177"/>
                  <a:pt x="12519" y="1198"/>
                  <a:pt x="11940" y="1603"/>
                </a:cubicBezTo>
                <a:cubicBezTo>
                  <a:pt x="11394" y="1986"/>
                  <a:pt x="11276" y="2028"/>
                  <a:pt x="10612" y="2087"/>
                </a:cubicBezTo>
                <a:cubicBezTo>
                  <a:pt x="9810" y="2158"/>
                  <a:pt x="9576" y="2108"/>
                  <a:pt x="9772" y="1901"/>
                </a:cubicBezTo>
                <a:cubicBezTo>
                  <a:pt x="9984" y="1677"/>
                  <a:pt x="9708" y="1763"/>
                  <a:pt x="9454" y="2000"/>
                </a:cubicBezTo>
                <a:cubicBezTo>
                  <a:pt x="9303" y="2141"/>
                  <a:pt x="9142" y="2208"/>
                  <a:pt x="9031" y="2177"/>
                </a:cubicBezTo>
                <a:cubicBezTo>
                  <a:pt x="8932" y="2149"/>
                  <a:pt x="8826" y="2164"/>
                  <a:pt x="8793" y="2211"/>
                </a:cubicBezTo>
                <a:cubicBezTo>
                  <a:pt x="8760" y="2257"/>
                  <a:pt x="8540" y="2291"/>
                  <a:pt x="8309" y="2281"/>
                </a:cubicBezTo>
                <a:cubicBezTo>
                  <a:pt x="8078" y="2271"/>
                  <a:pt x="7867" y="2295"/>
                  <a:pt x="7837" y="2337"/>
                </a:cubicBezTo>
                <a:cubicBezTo>
                  <a:pt x="7808" y="2379"/>
                  <a:pt x="7642" y="2309"/>
                  <a:pt x="7472" y="2182"/>
                </a:cubicBezTo>
                <a:cubicBezTo>
                  <a:pt x="7301" y="2056"/>
                  <a:pt x="7109" y="1956"/>
                  <a:pt x="7042" y="1958"/>
                </a:cubicBezTo>
                <a:cubicBezTo>
                  <a:pt x="6975" y="1959"/>
                  <a:pt x="7050" y="2023"/>
                  <a:pt x="7209" y="2098"/>
                </a:cubicBezTo>
                <a:cubicBezTo>
                  <a:pt x="7634" y="2300"/>
                  <a:pt x="7455" y="2407"/>
                  <a:pt x="6702" y="2408"/>
                </a:cubicBezTo>
                <a:cubicBezTo>
                  <a:pt x="6162" y="2408"/>
                  <a:pt x="5957" y="2362"/>
                  <a:pt x="5617" y="2174"/>
                </a:cubicBezTo>
                <a:cubicBezTo>
                  <a:pt x="5343" y="2022"/>
                  <a:pt x="5217" y="1895"/>
                  <a:pt x="5255" y="1808"/>
                </a:cubicBezTo>
                <a:cubicBezTo>
                  <a:pt x="5300" y="1704"/>
                  <a:pt x="5267" y="1696"/>
                  <a:pt x="5117" y="1766"/>
                </a:cubicBezTo>
                <a:cubicBezTo>
                  <a:pt x="5012" y="1816"/>
                  <a:pt x="4898" y="1830"/>
                  <a:pt x="4860" y="1797"/>
                </a:cubicBezTo>
                <a:cubicBezTo>
                  <a:pt x="4823" y="1764"/>
                  <a:pt x="4734" y="1726"/>
                  <a:pt x="4665" y="1713"/>
                </a:cubicBezTo>
                <a:cubicBezTo>
                  <a:pt x="4595" y="1700"/>
                  <a:pt x="4144" y="1581"/>
                  <a:pt x="3660" y="1451"/>
                </a:cubicBezTo>
                <a:cubicBezTo>
                  <a:pt x="3177" y="1321"/>
                  <a:pt x="2420" y="1190"/>
                  <a:pt x="1983" y="1162"/>
                </a:cubicBezTo>
                <a:lnTo>
                  <a:pt x="1187" y="1111"/>
                </a:lnTo>
                <a:lnTo>
                  <a:pt x="1097" y="1420"/>
                </a:lnTo>
                <a:cubicBezTo>
                  <a:pt x="1047" y="1589"/>
                  <a:pt x="1026" y="1985"/>
                  <a:pt x="1049" y="2301"/>
                </a:cubicBezTo>
                <a:cubicBezTo>
                  <a:pt x="1082" y="2738"/>
                  <a:pt x="1053" y="2912"/>
                  <a:pt x="927" y="3035"/>
                </a:cubicBezTo>
                <a:cubicBezTo>
                  <a:pt x="775" y="3182"/>
                  <a:pt x="777" y="3208"/>
                  <a:pt x="962" y="3355"/>
                </a:cubicBezTo>
                <a:cubicBezTo>
                  <a:pt x="1074" y="3443"/>
                  <a:pt x="1193" y="3643"/>
                  <a:pt x="1229" y="3800"/>
                </a:cubicBezTo>
                <a:cubicBezTo>
                  <a:pt x="1264" y="3957"/>
                  <a:pt x="1386" y="4341"/>
                  <a:pt x="1501" y="4655"/>
                </a:cubicBezTo>
                <a:cubicBezTo>
                  <a:pt x="1679" y="5138"/>
                  <a:pt x="1690" y="5251"/>
                  <a:pt x="1572" y="5383"/>
                </a:cubicBezTo>
                <a:cubicBezTo>
                  <a:pt x="1449" y="5521"/>
                  <a:pt x="1453" y="5527"/>
                  <a:pt x="1601" y="5425"/>
                </a:cubicBezTo>
                <a:cubicBezTo>
                  <a:pt x="1738" y="5331"/>
                  <a:pt x="1792" y="5336"/>
                  <a:pt x="1906" y="5456"/>
                </a:cubicBezTo>
                <a:cubicBezTo>
                  <a:pt x="1982" y="5537"/>
                  <a:pt x="2156" y="5636"/>
                  <a:pt x="2291" y="5681"/>
                </a:cubicBezTo>
                <a:cubicBezTo>
                  <a:pt x="2585" y="5779"/>
                  <a:pt x="2564" y="6093"/>
                  <a:pt x="2265" y="6069"/>
                </a:cubicBezTo>
                <a:cubicBezTo>
                  <a:pt x="2156" y="6061"/>
                  <a:pt x="1981" y="6104"/>
                  <a:pt x="1877" y="6168"/>
                </a:cubicBezTo>
                <a:cubicBezTo>
                  <a:pt x="1697" y="6278"/>
                  <a:pt x="1699" y="6293"/>
                  <a:pt x="1951" y="6438"/>
                </a:cubicBezTo>
                <a:cubicBezTo>
                  <a:pt x="2327" y="6654"/>
                  <a:pt x="2173" y="6778"/>
                  <a:pt x="1604" y="6722"/>
                </a:cubicBezTo>
                <a:lnTo>
                  <a:pt x="1123" y="6674"/>
                </a:lnTo>
                <a:lnTo>
                  <a:pt x="1636" y="6789"/>
                </a:lnTo>
                <a:lnTo>
                  <a:pt x="2143" y="6899"/>
                </a:lnTo>
                <a:lnTo>
                  <a:pt x="2117" y="7535"/>
                </a:lnTo>
                <a:cubicBezTo>
                  <a:pt x="2103" y="7884"/>
                  <a:pt x="2046" y="8214"/>
                  <a:pt x="1992" y="8272"/>
                </a:cubicBezTo>
                <a:cubicBezTo>
                  <a:pt x="1938" y="8329"/>
                  <a:pt x="1628" y="8402"/>
                  <a:pt x="1302" y="8435"/>
                </a:cubicBezTo>
                <a:cubicBezTo>
                  <a:pt x="977" y="8467"/>
                  <a:pt x="511" y="8519"/>
                  <a:pt x="269" y="8547"/>
                </a:cubicBezTo>
                <a:lnTo>
                  <a:pt x="0" y="8578"/>
                </a:lnTo>
                <a:lnTo>
                  <a:pt x="269" y="8578"/>
                </a:lnTo>
                <a:cubicBezTo>
                  <a:pt x="511" y="8578"/>
                  <a:pt x="988" y="8537"/>
                  <a:pt x="1325" y="8488"/>
                </a:cubicBezTo>
                <a:cubicBezTo>
                  <a:pt x="2042" y="8385"/>
                  <a:pt x="2156" y="8440"/>
                  <a:pt x="2258" y="8918"/>
                </a:cubicBezTo>
                <a:cubicBezTo>
                  <a:pt x="2298" y="9102"/>
                  <a:pt x="2398" y="9361"/>
                  <a:pt x="2477" y="9495"/>
                </a:cubicBezTo>
                <a:cubicBezTo>
                  <a:pt x="2656" y="9799"/>
                  <a:pt x="2668" y="9790"/>
                  <a:pt x="1306" y="10387"/>
                </a:cubicBezTo>
                <a:cubicBezTo>
                  <a:pt x="722" y="10642"/>
                  <a:pt x="244" y="10867"/>
                  <a:pt x="244" y="10890"/>
                </a:cubicBezTo>
                <a:cubicBezTo>
                  <a:pt x="244" y="10956"/>
                  <a:pt x="672" y="10797"/>
                  <a:pt x="1694" y="10347"/>
                </a:cubicBezTo>
                <a:lnTo>
                  <a:pt x="2650" y="9925"/>
                </a:lnTo>
                <a:lnTo>
                  <a:pt x="2967" y="10266"/>
                </a:lnTo>
                <a:cubicBezTo>
                  <a:pt x="3163" y="10473"/>
                  <a:pt x="3540" y="10700"/>
                  <a:pt x="3946" y="10862"/>
                </a:cubicBezTo>
                <a:cubicBezTo>
                  <a:pt x="4407" y="11045"/>
                  <a:pt x="4591" y="11166"/>
                  <a:pt x="4552" y="11256"/>
                </a:cubicBezTo>
                <a:cubicBezTo>
                  <a:pt x="4521" y="11326"/>
                  <a:pt x="4542" y="11408"/>
                  <a:pt x="4597" y="11438"/>
                </a:cubicBezTo>
                <a:cubicBezTo>
                  <a:pt x="4653" y="11468"/>
                  <a:pt x="4674" y="11527"/>
                  <a:pt x="4645" y="11568"/>
                </a:cubicBezTo>
                <a:cubicBezTo>
                  <a:pt x="4616" y="11609"/>
                  <a:pt x="4660" y="11669"/>
                  <a:pt x="4745" y="11697"/>
                </a:cubicBezTo>
                <a:cubicBezTo>
                  <a:pt x="4871" y="11740"/>
                  <a:pt x="4853" y="11809"/>
                  <a:pt x="4632" y="12091"/>
                </a:cubicBezTo>
                <a:cubicBezTo>
                  <a:pt x="4485" y="12280"/>
                  <a:pt x="4321" y="12424"/>
                  <a:pt x="4270" y="12412"/>
                </a:cubicBezTo>
                <a:cubicBezTo>
                  <a:pt x="4219" y="12399"/>
                  <a:pt x="4188" y="12439"/>
                  <a:pt x="4203" y="12502"/>
                </a:cubicBezTo>
                <a:cubicBezTo>
                  <a:pt x="4217" y="12564"/>
                  <a:pt x="4145" y="12607"/>
                  <a:pt x="4042" y="12600"/>
                </a:cubicBezTo>
                <a:cubicBezTo>
                  <a:pt x="3869" y="12587"/>
                  <a:pt x="3869" y="12600"/>
                  <a:pt x="4023" y="12749"/>
                </a:cubicBezTo>
                <a:cubicBezTo>
                  <a:pt x="4139" y="12862"/>
                  <a:pt x="4166" y="12989"/>
                  <a:pt x="4116" y="13171"/>
                </a:cubicBezTo>
                <a:cubicBezTo>
                  <a:pt x="4016" y="13536"/>
                  <a:pt x="3881" y="13658"/>
                  <a:pt x="3577" y="13658"/>
                </a:cubicBezTo>
                <a:cubicBezTo>
                  <a:pt x="3276" y="13657"/>
                  <a:pt x="1993" y="14247"/>
                  <a:pt x="1864" y="14445"/>
                </a:cubicBezTo>
                <a:cubicBezTo>
                  <a:pt x="1793" y="14554"/>
                  <a:pt x="1747" y="14557"/>
                  <a:pt x="1604" y="14459"/>
                </a:cubicBezTo>
                <a:cubicBezTo>
                  <a:pt x="1454" y="14356"/>
                  <a:pt x="1450" y="14359"/>
                  <a:pt x="1559" y="14482"/>
                </a:cubicBezTo>
                <a:cubicBezTo>
                  <a:pt x="1658" y="14593"/>
                  <a:pt x="1649" y="14715"/>
                  <a:pt x="1524" y="15069"/>
                </a:cubicBezTo>
                <a:cubicBezTo>
                  <a:pt x="1284" y="15748"/>
                  <a:pt x="1381" y="16570"/>
                  <a:pt x="1780" y="17263"/>
                </a:cubicBezTo>
                <a:cubicBezTo>
                  <a:pt x="1960" y="17574"/>
                  <a:pt x="2108" y="17890"/>
                  <a:pt x="2108" y="17966"/>
                </a:cubicBezTo>
                <a:cubicBezTo>
                  <a:pt x="2108" y="18042"/>
                  <a:pt x="1938" y="18177"/>
                  <a:pt x="1729" y="18264"/>
                </a:cubicBezTo>
                <a:cubicBezTo>
                  <a:pt x="1196" y="18489"/>
                  <a:pt x="952" y="18813"/>
                  <a:pt x="943" y="19313"/>
                </a:cubicBezTo>
                <a:cubicBezTo>
                  <a:pt x="935" y="19809"/>
                  <a:pt x="1093" y="20011"/>
                  <a:pt x="1495" y="20011"/>
                </a:cubicBezTo>
                <a:cubicBezTo>
                  <a:pt x="1716" y="20011"/>
                  <a:pt x="1829" y="20074"/>
                  <a:pt x="1944" y="20270"/>
                </a:cubicBezTo>
                <a:cubicBezTo>
                  <a:pt x="2198" y="20701"/>
                  <a:pt x="2911" y="20741"/>
                  <a:pt x="3622" y="20362"/>
                </a:cubicBezTo>
                <a:lnTo>
                  <a:pt x="3943" y="20191"/>
                </a:lnTo>
                <a:lnTo>
                  <a:pt x="4225" y="20514"/>
                </a:lnTo>
                <a:cubicBezTo>
                  <a:pt x="4467" y="20792"/>
                  <a:pt x="4560" y="20836"/>
                  <a:pt x="4870" y="20812"/>
                </a:cubicBezTo>
                <a:cubicBezTo>
                  <a:pt x="5120" y="20794"/>
                  <a:pt x="5273" y="20833"/>
                  <a:pt x="5364" y="20942"/>
                </a:cubicBezTo>
                <a:cubicBezTo>
                  <a:pt x="5454" y="21050"/>
                  <a:pt x="5636" y="21099"/>
                  <a:pt x="5948" y="21099"/>
                </a:cubicBezTo>
                <a:cubicBezTo>
                  <a:pt x="6319" y="21099"/>
                  <a:pt x="6456" y="21147"/>
                  <a:pt x="6695" y="21369"/>
                </a:cubicBezTo>
                <a:lnTo>
                  <a:pt x="6942" y="21600"/>
                </a:lnTo>
                <a:cubicBezTo>
                  <a:pt x="7298" y="21588"/>
                  <a:pt x="7740" y="21576"/>
                  <a:pt x="7773" y="21561"/>
                </a:cubicBezTo>
                <a:cubicBezTo>
                  <a:pt x="7872" y="21515"/>
                  <a:pt x="8106" y="21424"/>
                  <a:pt x="8293" y="21364"/>
                </a:cubicBezTo>
                <a:cubicBezTo>
                  <a:pt x="8671" y="21241"/>
                  <a:pt x="9010" y="20880"/>
                  <a:pt x="9204" y="20385"/>
                </a:cubicBezTo>
                <a:cubicBezTo>
                  <a:pt x="9359" y="19990"/>
                  <a:pt x="9448" y="19990"/>
                  <a:pt x="9698" y="20388"/>
                </a:cubicBezTo>
                <a:cubicBezTo>
                  <a:pt x="10085" y="21003"/>
                  <a:pt x="10270" y="21109"/>
                  <a:pt x="10898" y="21080"/>
                </a:cubicBezTo>
                <a:cubicBezTo>
                  <a:pt x="11371" y="21058"/>
                  <a:pt x="11488" y="21017"/>
                  <a:pt x="11584" y="20846"/>
                </a:cubicBezTo>
                <a:cubicBezTo>
                  <a:pt x="11760" y="20536"/>
                  <a:pt x="11791" y="20529"/>
                  <a:pt x="12143" y="20689"/>
                </a:cubicBezTo>
                <a:cubicBezTo>
                  <a:pt x="12513" y="20856"/>
                  <a:pt x="12807" y="20808"/>
                  <a:pt x="13163" y="20523"/>
                </a:cubicBezTo>
                <a:cubicBezTo>
                  <a:pt x="13325" y="20392"/>
                  <a:pt x="13506" y="20342"/>
                  <a:pt x="13724" y="20362"/>
                </a:cubicBezTo>
                <a:cubicBezTo>
                  <a:pt x="13960" y="20384"/>
                  <a:pt x="14090" y="20336"/>
                  <a:pt x="14215" y="20191"/>
                </a:cubicBezTo>
                <a:lnTo>
                  <a:pt x="14385" y="19994"/>
                </a:lnTo>
                <a:lnTo>
                  <a:pt x="14687" y="20213"/>
                </a:lnTo>
                <a:cubicBezTo>
                  <a:pt x="15355" y="20701"/>
                  <a:pt x="15742" y="20742"/>
                  <a:pt x="15951" y="20340"/>
                </a:cubicBezTo>
                <a:cubicBezTo>
                  <a:pt x="16029" y="20189"/>
                  <a:pt x="16179" y="20111"/>
                  <a:pt x="16470" y="20070"/>
                </a:cubicBezTo>
                <a:cubicBezTo>
                  <a:pt x="17028" y="19992"/>
                  <a:pt x="17150" y="19834"/>
                  <a:pt x="17089" y="19280"/>
                </a:cubicBezTo>
                <a:cubicBezTo>
                  <a:pt x="17030" y="18740"/>
                  <a:pt x="16756" y="18434"/>
                  <a:pt x="16098" y="18174"/>
                </a:cubicBezTo>
                <a:cubicBezTo>
                  <a:pt x="15603" y="17979"/>
                  <a:pt x="15594" y="18020"/>
                  <a:pt x="16243" y="17367"/>
                </a:cubicBezTo>
                <a:cubicBezTo>
                  <a:pt x="17073" y="16532"/>
                  <a:pt x="17412" y="15615"/>
                  <a:pt x="17061" y="15145"/>
                </a:cubicBezTo>
                <a:cubicBezTo>
                  <a:pt x="16896" y="14926"/>
                  <a:pt x="16893" y="14890"/>
                  <a:pt x="17038" y="14797"/>
                </a:cubicBezTo>
                <a:cubicBezTo>
                  <a:pt x="17182" y="14705"/>
                  <a:pt x="17180" y="14681"/>
                  <a:pt x="17006" y="14586"/>
                </a:cubicBezTo>
                <a:cubicBezTo>
                  <a:pt x="16899" y="14527"/>
                  <a:pt x="16743" y="14501"/>
                  <a:pt x="16660" y="14529"/>
                </a:cubicBezTo>
                <a:cubicBezTo>
                  <a:pt x="16432" y="14606"/>
                  <a:pt x="16029" y="14390"/>
                  <a:pt x="16169" y="14268"/>
                </a:cubicBezTo>
                <a:cubicBezTo>
                  <a:pt x="16248" y="14198"/>
                  <a:pt x="16246" y="14136"/>
                  <a:pt x="16169" y="14054"/>
                </a:cubicBezTo>
                <a:cubicBezTo>
                  <a:pt x="15999" y="13875"/>
                  <a:pt x="16164" y="13714"/>
                  <a:pt x="16371" y="13857"/>
                </a:cubicBezTo>
                <a:cubicBezTo>
                  <a:pt x="16525" y="13964"/>
                  <a:pt x="16525" y="13953"/>
                  <a:pt x="16368" y="13736"/>
                </a:cubicBezTo>
                <a:cubicBezTo>
                  <a:pt x="16201" y="13507"/>
                  <a:pt x="16205" y="13467"/>
                  <a:pt x="16438" y="12918"/>
                </a:cubicBezTo>
                <a:cubicBezTo>
                  <a:pt x="16573" y="12601"/>
                  <a:pt x="16810" y="12038"/>
                  <a:pt x="16968" y="11663"/>
                </a:cubicBezTo>
                <a:cubicBezTo>
                  <a:pt x="17144" y="11243"/>
                  <a:pt x="17385" y="10866"/>
                  <a:pt x="17600" y="10676"/>
                </a:cubicBezTo>
                <a:cubicBezTo>
                  <a:pt x="17919" y="10394"/>
                  <a:pt x="17987" y="10373"/>
                  <a:pt x="18434" y="10418"/>
                </a:cubicBezTo>
                <a:cubicBezTo>
                  <a:pt x="18971" y="10471"/>
                  <a:pt x="19221" y="10667"/>
                  <a:pt x="19723" y="11422"/>
                </a:cubicBezTo>
                <a:cubicBezTo>
                  <a:pt x="20019" y="11866"/>
                  <a:pt x="20533" y="12206"/>
                  <a:pt x="20904" y="12206"/>
                </a:cubicBezTo>
                <a:cubicBezTo>
                  <a:pt x="21024" y="12206"/>
                  <a:pt x="21245" y="12124"/>
                  <a:pt x="21395" y="12021"/>
                </a:cubicBezTo>
                <a:lnTo>
                  <a:pt x="21600" y="11877"/>
                </a:lnTo>
                <a:cubicBezTo>
                  <a:pt x="21512" y="10892"/>
                  <a:pt x="21299" y="10704"/>
                  <a:pt x="20769" y="10100"/>
                </a:cubicBezTo>
                <a:cubicBezTo>
                  <a:pt x="20333" y="9602"/>
                  <a:pt x="20323" y="9577"/>
                  <a:pt x="20519" y="9470"/>
                </a:cubicBezTo>
                <a:cubicBezTo>
                  <a:pt x="20720" y="9360"/>
                  <a:pt x="20719" y="9357"/>
                  <a:pt x="20522" y="9236"/>
                </a:cubicBezTo>
                <a:cubicBezTo>
                  <a:pt x="20390" y="9155"/>
                  <a:pt x="20265" y="9142"/>
                  <a:pt x="20153" y="9197"/>
                </a:cubicBezTo>
                <a:cubicBezTo>
                  <a:pt x="20032" y="9256"/>
                  <a:pt x="19797" y="9193"/>
                  <a:pt x="19319" y="8975"/>
                </a:cubicBezTo>
                <a:cubicBezTo>
                  <a:pt x="18886" y="8777"/>
                  <a:pt x="18504" y="8668"/>
                  <a:pt x="18235" y="8668"/>
                </a:cubicBezTo>
                <a:cubicBezTo>
                  <a:pt x="17874" y="8668"/>
                  <a:pt x="16263" y="8362"/>
                  <a:pt x="16066" y="8255"/>
                </a:cubicBezTo>
                <a:cubicBezTo>
                  <a:pt x="15990" y="8214"/>
                  <a:pt x="16259" y="7215"/>
                  <a:pt x="16374" y="7110"/>
                </a:cubicBezTo>
                <a:cubicBezTo>
                  <a:pt x="16412" y="7075"/>
                  <a:pt x="16414" y="6706"/>
                  <a:pt x="16380" y="6292"/>
                </a:cubicBezTo>
                <a:cubicBezTo>
                  <a:pt x="16328" y="5637"/>
                  <a:pt x="16345" y="5518"/>
                  <a:pt x="16509" y="5389"/>
                </a:cubicBezTo>
                <a:cubicBezTo>
                  <a:pt x="16712" y="5228"/>
                  <a:pt x="16641" y="5131"/>
                  <a:pt x="16233" y="5001"/>
                </a:cubicBezTo>
                <a:cubicBezTo>
                  <a:pt x="16026" y="4935"/>
                  <a:pt x="16026" y="4935"/>
                  <a:pt x="16233" y="4798"/>
                </a:cubicBezTo>
                <a:cubicBezTo>
                  <a:pt x="16440" y="4661"/>
                  <a:pt x="16440" y="4664"/>
                  <a:pt x="16233" y="4694"/>
                </a:cubicBezTo>
                <a:cubicBezTo>
                  <a:pt x="16065" y="4718"/>
                  <a:pt x="16034" y="4678"/>
                  <a:pt x="16063" y="4494"/>
                </a:cubicBezTo>
                <a:cubicBezTo>
                  <a:pt x="16180" y="3747"/>
                  <a:pt x="16185" y="1851"/>
                  <a:pt x="16072" y="1367"/>
                </a:cubicBezTo>
                <a:cubicBezTo>
                  <a:pt x="16003" y="1067"/>
                  <a:pt x="15938" y="750"/>
                  <a:pt x="15928" y="664"/>
                </a:cubicBezTo>
                <a:cubicBezTo>
                  <a:pt x="15918" y="577"/>
                  <a:pt x="15877" y="478"/>
                  <a:pt x="15838" y="444"/>
                </a:cubicBezTo>
                <a:cubicBezTo>
                  <a:pt x="15745" y="363"/>
                  <a:pt x="15964" y="141"/>
                  <a:pt x="16137" y="141"/>
                </a:cubicBezTo>
                <a:cubicBezTo>
                  <a:pt x="16198" y="141"/>
                  <a:pt x="16257" y="102"/>
                  <a:pt x="16300" y="65"/>
                </a:cubicBezTo>
                <a:cubicBezTo>
                  <a:pt x="16089" y="36"/>
                  <a:pt x="15741" y="14"/>
                  <a:pt x="15107" y="0"/>
                </a:cubicBezTo>
                <a:close/>
                <a:moveTo>
                  <a:pt x="17372" y="4950"/>
                </a:moveTo>
                <a:cubicBezTo>
                  <a:pt x="17315" y="4950"/>
                  <a:pt x="17197" y="4992"/>
                  <a:pt x="17112" y="5040"/>
                </a:cubicBezTo>
                <a:cubicBezTo>
                  <a:pt x="17027" y="5088"/>
                  <a:pt x="17004" y="5127"/>
                  <a:pt x="17061" y="5127"/>
                </a:cubicBezTo>
                <a:cubicBezTo>
                  <a:pt x="17117" y="5127"/>
                  <a:pt x="17235" y="5088"/>
                  <a:pt x="17320" y="5040"/>
                </a:cubicBezTo>
                <a:cubicBezTo>
                  <a:pt x="17406" y="4992"/>
                  <a:pt x="17429" y="4950"/>
                  <a:pt x="17372" y="4950"/>
                </a:cubicBezTo>
                <a:close/>
                <a:moveTo>
                  <a:pt x="17924" y="6882"/>
                </a:moveTo>
                <a:cubicBezTo>
                  <a:pt x="17841" y="6911"/>
                  <a:pt x="17864" y="6931"/>
                  <a:pt x="17984" y="6936"/>
                </a:cubicBezTo>
                <a:cubicBezTo>
                  <a:pt x="18094" y="6940"/>
                  <a:pt x="18154" y="6921"/>
                  <a:pt x="18119" y="6891"/>
                </a:cubicBezTo>
                <a:cubicBezTo>
                  <a:pt x="18085" y="6860"/>
                  <a:pt x="17998" y="6856"/>
                  <a:pt x="17924" y="6882"/>
                </a:cubicBezTo>
                <a:close/>
                <a:moveTo>
                  <a:pt x="16932" y="6972"/>
                </a:moveTo>
                <a:cubicBezTo>
                  <a:pt x="16833" y="6995"/>
                  <a:pt x="16913" y="7014"/>
                  <a:pt x="17112" y="7014"/>
                </a:cubicBezTo>
                <a:cubicBezTo>
                  <a:pt x="17311" y="7014"/>
                  <a:pt x="17394" y="6995"/>
                  <a:pt x="17295" y="6972"/>
                </a:cubicBezTo>
                <a:cubicBezTo>
                  <a:pt x="17195" y="6949"/>
                  <a:pt x="17032" y="6949"/>
                  <a:pt x="16932" y="6972"/>
                </a:cubicBezTo>
                <a:close/>
                <a:moveTo>
                  <a:pt x="16117" y="8364"/>
                </a:moveTo>
                <a:cubicBezTo>
                  <a:pt x="16168" y="8371"/>
                  <a:pt x="16231" y="8388"/>
                  <a:pt x="16313" y="8412"/>
                </a:cubicBezTo>
                <a:cubicBezTo>
                  <a:pt x="16497" y="8466"/>
                  <a:pt x="16714" y="8566"/>
                  <a:pt x="16794" y="8632"/>
                </a:cubicBezTo>
                <a:cubicBezTo>
                  <a:pt x="16919" y="8733"/>
                  <a:pt x="16899" y="8767"/>
                  <a:pt x="16669" y="8859"/>
                </a:cubicBezTo>
                <a:cubicBezTo>
                  <a:pt x="16298" y="9008"/>
                  <a:pt x="15899" y="9848"/>
                  <a:pt x="15556" y="11208"/>
                </a:cubicBezTo>
                <a:cubicBezTo>
                  <a:pt x="15411" y="11783"/>
                  <a:pt x="15214" y="12166"/>
                  <a:pt x="14911" y="12457"/>
                </a:cubicBezTo>
                <a:cubicBezTo>
                  <a:pt x="14684" y="12675"/>
                  <a:pt x="14605" y="12697"/>
                  <a:pt x="14484" y="12592"/>
                </a:cubicBezTo>
                <a:cubicBezTo>
                  <a:pt x="14443" y="12555"/>
                  <a:pt x="14337" y="12525"/>
                  <a:pt x="14250" y="12524"/>
                </a:cubicBezTo>
                <a:cubicBezTo>
                  <a:pt x="14160" y="12523"/>
                  <a:pt x="14036" y="12370"/>
                  <a:pt x="13955" y="12161"/>
                </a:cubicBezTo>
                <a:cubicBezTo>
                  <a:pt x="13876" y="11957"/>
                  <a:pt x="13630" y="11655"/>
                  <a:pt x="13394" y="11469"/>
                </a:cubicBezTo>
                <a:cubicBezTo>
                  <a:pt x="13163" y="11288"/>
                  <a:pt x="12973" y="11115"/>
                  <a:pt x="12973" y="11084"/>
                </a:cubicBezTo>
                <a:cubicBezTo>
                  <a:pt x="12973" y="11053"/>
                  <a:pt x="13269" y="10907"/>
                  <a:pt x="13628" y="10758"/>
                </a:cubicBezTo>
                <a:cubicBezTo>
                  <a:pt x="13987" y="10609"/>
                  <a:pt x="14388" y="10386"/>
                  <a:pt x="14523" y="10260"/>
                </a:cubicBezTo>
                <a:cubicBezTo>
                  <a:pt x="14758" y="10040"/>
                  <a:pt x="14777" y="10034"/>
                  <a:pt x="14982" y="10187"/>
                </a:cubicBezTo>
                <a:cubicBezTo>
                  <a:pt x="15186" y="10339"/>
                  <a:pt x="15187" y="10340"/>
                  <a:pt x="15049" y="10184"/>
                </a:cubicBezTo>
                <a:cubicBezTo>
                  <a:pt x="14949" y="10071"/>
                  <a:pt x="14939" y="9994"/>
                  <a:pt x="15014" y="9928"/>
                </a:cubicBezTo>
                <a:cubicBezTo>
                  <a:pt x="15089" y="9862"/>
                  <a:pt x="15145" y="9862"/>
                  <a:pt x="15193" y="9931"/>
                </a:cubicBezTo>
                <a:cubicBezTo>
                  <a:pt x="15232" y="9985"/>
                  <a:pt x="15314" y="10029"/>
                  <a:pt x="15376" y="10029"/>
                </a:cubicBezTo>
                <a:cubicBezTo>
                  <a:pt x="15439" y="10029"/>
                  <a:pt x="15409" y="9949"/>
                  <a:pt x="15309" y="9852"/>
                </a:cubicBezTo>
                <a:cubicBezTo>
                  <a:pt x="15134" y="9683"/>
                  <a:pt x="15135" y="9664"/>
                  <a:pt x="15347" y="9402"/>
                </a:cubicBezTo>
                <a:cubicBezTo>
                  <a:pt x="15469" y="9252"/>
                  <a:pt x="15661" y="8945"/>
                  <a:pt x="15774" y="8722"/>
                </a:cubicBezTo>
                <a:cubicBezTo>
                  <a:pt x="15926" y="8420"/>
                  <a:pt x="15967" y="8344"/>
                  <a:pt x="16117" y="8364"/>
                </a:cubicBezTo>
                <a:close/>
              </a:path>
            </a:pathLst>
          </a:custGeom>
          <a:ln w="12700">
            <a:miter lim="400000"/>
          </a:ln>
          <a:effectLst>
            <a:outerShdw blurRad="127000" dist="114300" dir="2700000" rotWithShape="0">
              <a:srgbClr val="000000">
                <a:alpha val="75000"/>
              </a:srgbClr>
            </a:outerShdw>
          </a:effectLst>
        </p:spPr>
      </p:pic>
      <p:pic>
        <p:nvPicPr>
          <p:cNvPr id="273" name="images-1.jpeg" descr="images-1.jpeg"/>
          <p:cNvPicPr>
            <a:picLocks noChangeAspect="1"/>
          </p:cNvPicPr>
          <p:nvPr/>
        </p:nvPicPr>
        <p:blipFill>
          <a:blip r:embed="rId4"/>
          <a:srcRect l="5586" t="1195" r="4592" b="2067"/>
          <a:stretch>
            <a:fillRect/>
          </a:stretch>
        </p:blipFill>
        <p:spPr>
          <a:xfrm>
            <a:off x="3544413" y="7325533"/>
            <a:ext cx="2375231" cy="21317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2" h="21587" extrusionOk="0">
                <a:moveTo>
                  <a:pt x="17924" y="4"/>
                </a:moveTo>
                <a:cubicBezTo>
                  <a:pt x="17900" y="-2"/>
                  <a:pt x="17875" y="-1"/>
                  <a:pt x="17849" y="10"/>
                </a:cubicBezTo>
                <a:cubicBezTo>
                  <a:pt x="17620" y="110"/>
                  <a:pt x="17010" y="1263"/>
                  <a:pt x="16325" y="2891"/>
                </a:cubicBezTo>
                <a:cubicBezTo>
                  <a:pt x="15122" y="5750"/>
                  <a:pt x="15166" y="5662"/>
                  <a:pt x="14863" y="5702"/>
                </a:cubicBezTo>
                <a:cubicBezTo>
                  <a:pt x="14484" y="5751"/>
                  <a:pt x="14199" y="5415"/>
                  <a:pt x="13791" y="4440"/>
                </a:cubicBezTo>
                <a:cubicBezTo>
                  <a:pt x="13045" y="2657"/>
                  <a:pt x="12262" y="1595"/>
                  <a:pt x="11244" y="989"/>
                </a:cubicBezTo>
                <a:cubicBezTo>
                  <a:pt x="10440" y="509"/>
                  <a:pt x="9712" y="424"/>
                  <a:pt x="9473" y="782"/>
                </a:cubicBezTo>
                <a:cubicBezTo>
                  <a:pt x="9315" y="1019"/>
                  <a:pt x="9285" y="2687"/>
                  <a:pt x="9425" y="3374"/>
                </a:cubicBezTo>
                <a:cubicBezTo>
                  <a:pt x="9533" y="3901"/>
                  <a:pt x="9478" y="4018"/>
                  <a:pt x="9206" y="3851"/>
                </a:cubicBezTo>
                <a:cubicBezTo>
                  <a:pt x="9090" y="3780"/>
                  <a:pt x="8542" y="3701"/>
                  <a:pt x="7987" y="3675"/>
                </a:cubicBezTo>
                <a:cubicBezTo>
                  <a:pt x="6255" y="3592"/>
                  <a:pt x="5129" y="4074"/>
                  <a:pt x="3203" y="5720"/>
                </a:cubicBezTo>
                <a:cubicBezTo>
                  <a:pt x="1059" y="7551"/>
                  <a:pt x="477" y="8325"/>
                  <a:pt x="160" y="9773"/>
                </a:cubicBezTo>
                <a:cubicBezTo>
                  <a:pt x="-298" y="11864"/>
                  <a:pt x="213" y="13922"/>
                  <a:pt x="1896" y="16768"/>
                </a:cubicBezTo>
                <a:cubicBezTo>
                  <a:pt x="2250" y="17367"/>
                  <a:pt x="2713" y="18215"/>
                  <a:pt x="2924" y="18652"/>
                </a:cubicBezTo>
                <a:cubicBezTo>
                  <a:pt x="3136" y="19090"/>
                  <a:pt x="3406" y="19520"/>
                  <a:pt x="3522" y="19607"/>
                </a:cubicBezTo>
                <a:cubicBezTo>
                  <a:pt x="3841" y="19844"/>
                  <a:pt x="5204" y="20014"/>
                  <a:pt x="6098" y="19929"/>
                </a:cubicBezTo>
                <a:cubicBezTo>
                  <a:pt x="7892" y="19758"/>
                  <a:pt x="7972" y="19769"/>
                  <a:pt x="8737" y="20293"/>
                </a:cubicBezTo>
                <a:cubicBezTo>
                  <a:pt x="9119" y="20555"/>
                  <a:pt x="9523" y="20916"/>
                  <a:pt x="9634" y="21092"/>
                </a:cubicBezTo>
                <a:cubicBezTo>
                  <a:pt x="9745" y="21269"/>
                  <a:pt x="9929" y="21455"/>
                  <a:pt x="10041" y="21509"/>
                </a:cubicBezTo>
                <a:cubicBezTo>
                  <a:pt x="10153" y="21562"/>
                  <a:pt x="10897" y="21598"/>
                  <a:pt x="11697" y="21585"/>
                </a:cubicBezTo>
                <a:cubicBezTo>
                  <a:pt x="13275" y="21558"/>
                  <a:pt x="13402" y="21511"/>
                  <a:pt x="13681" y="20858"/>
                </a:cubicBezTo>
                <a:cubicBezTo>
                  <a:pt x="13795" y="20592"/>
                  <a:pt x="13838" y="20581"/>
                  <a:pt x="14614" y="20576"/>
                </a:cubicBezTo>
                <a:cubicBezTo>
                  <a:pt x="15790" y="20569"/>
                  <a:pt x="15895" y="20548"/>
                  <a:pt x="16127" y="20302"/>
                </a:cubicBezTo>
                <a:cubicBezTo>
                  <a:pt x="16293" y="20127"/>
                  <a:pt x="16336" y="19958"/>
                  <a:pt x="16336" y="19488"/>
                </a:cubicBezTo>
                <a:cubicBezTo>
                  <a:pt x="16336" y="18994"/>
                  <a:pt x="16381" y="18840"/>
                  <a:pt x="16604" y="18558"/>
                </a:cubicBezTo>
                <a:cubicBezTo>
                  <a:pt x="16774" y="18342"/>
                  <a:pt x="17008" y="18189"/>
                  <a:pt x="17252" y="18136"/>
                </a:cubicBezTo>
                <a:cubicBezTo>
                  <a:pt x="18230" y="17920"/>
                  <a:pt x="19507" y="17463"/>
                  <a:pt x="20008" y="17151"/>
                </a:cubicBezTo>
                <a:cubicBezTo>
                  <a:pt x="20600" y="16782"/>
                  <a:pt x="20920" y="16298"/>
                  <a:pt x="21144" y="15431"/>
                </a:cubicBezTo>
                <a:cubicBezTo>
                  <a:pt x="21302" y="14819"/>
                  <a:pt x="21128" y="13476"/>
                  <a:pt x="20755" y="12414"/>
                </a:cubicBezTo>
                <a:cubicBezTo>
                  <a:pt x="20608" y="11995"/>
                  <a:pt x="20393" y="11162"/>
                  <a:pt x="20273" y="10563"/>
                </a:cubicBezTo>
                <a:cubicBezTo>
                  <a:pt x="19989" y="9135"/>
                  <a:pt x="19805" y="8755"/>
                  <a:pt x="18972" y="7844"/>
                </a:cubicBezTo>
                <a:cubicBezTo>
                  <a:pt x="18120" y="6913"/>
                  <a:pt x="18081" y="6733"/>
                  <a:pt x="18256" y="4489"/>
                </a:cubicBezTo>
                <a:cubicBezTo>
                  <a:pt x="18444" y="2084"/>
                  <a:pt x="18289" y="94"/>
                  <a:pt x="17924" y="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74" name="images-4.jpeg" descr="images-4.jpeg"/>
          <p:cNvPicPr>
            <a:picLocks noChangeAspect="1"/>
          </p:cNvPicPr>
          <p:nvPr/>
        </p:nvPicPr>
        <p:blipFill>
          <a:blip r:embed="rId5"/>
          <a:srcRect r="244" b="134"/>
          <a:stretch>
            <a:fillRect/>
          </a:stretch>
        </p:blipFill>
        <p:spPr>
          <a:xfrm>
            <a:off x="9955929" y="110250"/>
            <a:ext cx="2894808" cy="31260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320" y="0"/>
                </a:moveTo>
                <a:lnTo>
                  <a:pt x="8320" y="420"/>
                </a:lnTo>
                <a:cubicBezTo>
                  <a:pt x="8320" y="659"/>
                  <a:pt x="8213" y="1079"/>
                  <a:pt x="8070" y="1393"/>
                </a:cubicBezTo>
                <a:cubicBezTo>
                  <a:pt x="7932" y="1696"/>
                  <a:pt x="7820" y="2089"/>
                  <a:pt x="7820" y="2266"/>
                </a:cubicBezTo>
                <a:cubicBezTo>
                  <a:pt x="7820" y="2443"/>
                  <a:pt x="7776" y="2690"/>
                  <a:pt x="7725" y="2814"/>
                </a:cubicBezTo>
                <a:cubicBezTo>
                  <a:pt x="7636" y="3031"/>
                  <a:pt x="7605" y="3038"/>
                  <a:pt x="6926" y="2993"/>
                </a:cubicBezTo>
                <a:cubicBezTo>
                  <a:pt x="6481" y="2964"/>
                  <a:pt x="6039" y="2993"/>
                  <a:pt x="5739" y="3072"/>
                </a:cubicBezTo>
                <a:cubicBezTo>
                  <a:pt x="5476" y="3141"/>
                  <a:pt x="5221" y="3197"/>
                  <a:pt x="5167" y="3198"/>
                </a:cubicBezTo>
                <a:cubicBezTo>
                  <a:pt x="5113" y="3200"/>
                  <a:pt x="4548" y="2735"/>
                  <a:pt x="3915" y="2163"/>
                </a:cubicBezTo>
                <a:cubicBezTo>
                  <a:pt x="3282" y="1591"/>
                  <a:pt x="2746" y="1137"/>
                  <a:pt x="2725" y="1157"/>
                </a:cubicBezTo>
                <a:cubicBezTo>
                  <a:pt x="2704" y="1176"/>
                  <a:pt x="2849" y="1629"/>
                  <a:pt x="3047" y="2161"/>
                </a:cubicBezTo>
                <a:cubicBezTo>
                  <a:pt x="3245" y="2693"/>
                  <a:pt x="3408" y="3297"/>
                  <a:pt x="3408" y="3506"/>
                </a:cubicBezTo>
                <a:cubicBezTo>
                  <a:pt x="3408" y="3715"/>
                  <a:pt x="3451" y="3913"/>
                  <a:pt x="3503" y="3943"/>
                </a:cubicBezTo>
                <a:cubicBezTo>
                  <a:pt x="3555" y="3972"/>
                  <a:pt x="3627" y="4176"/>
                  <a:pt x="3663" y="4396"/>
                </a:cubicBezTo>
                <a:cubicBezTo>
                  <a:pt x="3720" y="4749"/>
                  <a:pt x="3675" y="4888"/>
                  <a:pt x="3292" y="5569"/>
                </a:cubicBezTo>
                <a:cubicBezTo>
                  <a:pt x="2996" y="6096"/>
                  <a:pt x="2759" y="6398"/>
                  <a:pt x="2545" y="6516"/>
                </a:cubicBezTo>
                <a:cubicBezTo>
                  <a:pt x="2081" y="6772"/>
                  <a:pt x="1499" y="7633"/>
                  <a:pt x="1710" y="7754"/>
                </a:cubicBezTo>
                <a:cubicBezTo>
                  <a:pt x="1764" y="7785"/>
                  <a:pt x="1873" y="7959"/>
                  <a:pt x="1955" y="8141"/>
                </a:cubicBezTo>
                <a:cubicBezTo>
                  <a:pt x="2167" y="8610"/>
                  <a:pt x="2162" y="10556"/>
                  <a:pt x="1947" y="11027"/>
                </a:cubicBezTo>
                <a:cubicBezTo>
                  <a:pt x="1861" y="11216"/>
                  <a:pt x="1701" y="11768"/>
                  <a:pt x="1592" y="12253"/>
                </a:cubicBezTo>
                <a:cubicBezTo>
                  <a:pt x="1447" y="12898"/>
                  <a:pt x="1304" y="13261"/>
                  <a:pt x="1059" y="13600"/>
                </a:cubicBezTo>
                <a:cubicBezTo>
                  <a:pt x="874" y="13855"/>
                  <a:pt x="560" y="14347"/>
                  <a:pt x="361" y="14693"/>
                </a:cubicBezTo>
                <a:lnTo>
                  <a:pt x="0" y="15322"/>
                </a:lnTo>
                <a:lnTo>
                  <a:pt x="0" y="16608"/>
                </a:lnTo>
                <a:lnTo>
                  <a:pt x="417" y="17333"/>
                </a:lnTo>
                <a:cubicBezTo>
                  <a:pt x="647" y="17731"/>
                  <a:pt x="968" y="18209"/>
                  <a:pt x="1131" y="18397"/>
                </a:cubicBezTo>
                <a:cubicBezTo>
                  <a:pt x="1394" y="18701"/>
                  <a:pt x="1502" y="18749"/>
                  <a:pt x="2130" y="18848"/>
                </a:cubicBezTo>
                <a:cubicBezTo>
                  <a:pt x="3616" y="19080"/>
                  <a:pt x="4189" y="18760"/>
                  <a:pt x="4461" y="17545"/>
                </a:cubicBezTo>
                <a:cubicBezTo>
                  <a:pt x="4552" y="17137"/>
                  <a:pt x="4550" y="16995"/>
                  <a:pt x="4443" y="16839"/>
                </a:cubicBezTo>
                <a:cubicBezTo>
                  <a:pt x="4330" y="16675"/>
                  <a:pt x="4332" y="16592"/>
                  <a:pt x="4464" y="16300"/>
                </a:cubicBezTo>
                <a:cubicBezTo>
                  <a:pt x="4639" y="15912"/>
                  <a:pt x="4846" y="15901"/>
                  <a:pt x="4894" y="16276"/>
                </a:cubicBezTo>
                <a:lnTo>
                  <a:pt x="4925" y="16524"/>
                </a:lnTo>
                <a:lnTo>
                  <a:pt x="5345" y="16257"/>
                </a:lnTo>
                <a:cubicBezTo>
                  <a:pt x="5575" y="16110"/>
                  <a:pt x="5922" y="15828"/>
                  <a:pt x="6115" y="15635"/>
                </a:cubicBezTo>
                <a:cubicBezTo>
                  <a:pt x="7174" y="14573"/>
                  <a:pt x="7175" y="14573"/>
                  <a:pt x="7591" y="14573"/>
                </a:cubicBezTo>
                <a:cubicBezTo>
                  <a:pt x="7845" y="14573"/>
                  <a:pt x="8048" y="14633"/>
                  <a:pt x="8152" y="14740"/>
                </a:cubicBezTo>
                <a:cubicBezTo>
                  <a:pt x="8406" y="15000"/>
                  <a:pt x="9176" y="16510"/>
                  <a:pt x="9370" y="17128"/>
                </a:cubicBezTo>
                <a:cubicBezTo>
                  <a:pt x="9623" y="17931"/>
                  <a:pt x="9627" y="17978"/>
                  <a:pt x="9471" y="18268"/>
                </a:cubicBezTo>
                <a:cubicBezTo>
                  <a:pt x="9311" y="18565"/>
                  <a:pt x="9129" y="19607"/>
                  <a:pt x="9126" y="20243"/>
                </a:cubicBezTo>
                <a:cubicBezTo>
                  <a:pt x="9124" y="20612"/>
                  <a:pt x="9171" y="20706"/>
                  <a:pt x="9499" y="20992"/>
                </a:cubicBezTo>
                <a:cubicBezTo>
                  <a:pt x="9706" y="21171"/>
                  <a:pt x="9987" y="21383"/>
                  <a:pt x="10125" y="21466"/>
                </a:cubicBezTo>
                <a:cubicBezTo>
                  <a:pt x="10261" y="21549"/>
                  <a:pt x="10954" y="21582"/>
                  <a:pt x="12286" y="21600"/>
                </a:cubicBezTo>
                <a:cubicBezTo>
                  <a:pt x="13338" y="21585"/>
                  <a:pt x="14060" y="21564"/>
                  <a:pt x="14110" y="21538"/>
                </a:cubicBezTo>
                <a:cubicBezTo>
                  <a:pt x="14206" y="21488"/>
                  <a:pt x="14578" y="21340"/>
                  <a:pt x="14937" y="21206"/>
                </a:cubicBezTo>
                <a:cubicBezTo>
                  <a:pt x="15295" y="21073"/>
                  <a:pt x="15724" y="20887"/>
                  <a:pt x="15890" y="20796"/>
                </a:cubicBezTo>
                <a:cubicBezTo>
                  <a:pt x="16055" y="20706"/>
                  <a:pt x="16511" y="20544"/>
                  <a:pt x="16902" y="20436"/>
                </a:cubicBezTo>
                <a:cubicBezTo>
                  <a:pt x="17702" y="20216"/>
                  <a:pt x="18166" y="19907"/>
                  <a:pt x="19004" y="19048"/>
                </a:cubicBezTo>
                <a:cubicBezTo>
                  <a:pt x="19317" y="18726"/>
                  <a:pt x="19782" y="18365"/>
                  <a:pt x="20039" y="18244"/>
                </a:cubicBezTo>
                <a:cubicBezTo>
                  <a:pt x="20414" y="18068"/>
                  <a:pt x="20592" y="17897"/>
                  <a:pt x="20930" y="17371"/>
                </a:cubicBezTo>
                <a:cubicBezTo>
                  <a:pt x="21201" y="16951"/>
                  <a:pt x="21353" y="16604"/>
                  <a:pt x="21353" y="16405"/>
                </a:cubicBezTo>
                <a:cubicBezTo>
                  <a:pt x="21353" y="16235"/>
                  <a:pt x="21419" y="16013"/>
                  <a:pt x="21500" y="15914"/>
                </a:cubicBezTo>
                <a:cubicBezTo>
                  <a:pt x="21547" y="15855"/>
                  <a:pt x="21578" y="15531"/>
                  <a:pt x="21600" y="14945"/>
                </a:cubicBezTo>
                <a:cubicBezTo>
                  <a:pt x="21587" y="14712"/>
                  <a:pt x="21575" y="14352"/>
                  <a:pt x="21559" y="14337"/>
                </a:cubicBezTo>
                <a:cubicBezTo>
                  <a:pt x="21507" y="14289"/>
                  <a:pt x="21445" y="14030"/>
                  <a:pt x="21422" y="13765"/>
                </a:cubicBezTo>
                <a:cubicBezTo>
                  <a:pt x="21400" y="13499"/>
                  <a:pt x="21306" y="13180"/>
                  <a:pt x="21216" y="13054"/>
                </a:cubicBezTo>
                <a:cubicBezTo>
                  <a:pt x="21124" y="12923"/>
                  <a:pt x="20638" y="12629"/>
                  <a:pt x="20080" y="12374"/>
                </a:cubicBezTo>
                <a:cubicBezTo>
                  <a:pt x="19283" y="12009"/>
                  <a:pt x="18940" y="11783"/>
                  <a:pt x="18228" y="11139"/>
                </a:cubicBezTo>
                <a:cubicBezTo>
                  <a:pt x="17369" y="10360"/>
                  <a:pt x="16720" y="9850"/>
                  <a:pt x="15838" y="9254"/>
                </a:cubicBezTo>
                <a:cubicBezTo>
                  <a:pt x="15333" y="8914"/>
                  <a:pt x="14625" y="8145"/>
                  <a:pt x="13984" y="7241"/>
                </a:cubicBezTo>
                <a:cubicBezTo>
                  <a:pt x="13420" y="6447"/>
                  <a:pt x="12959" y="6051"/>
                  <a:pt x="11938" y="5483"/>
                </a:cubicBezTo>
                <a:cubicBezTo>
                  <a:pt x="11146" y="5043"/>
                  <a:pt x="11056" y="5014"/>
                  <a:pt x="10414" y="5014"/>
                </a:cubicBezTo>
                <a:cubicBezTo>
                  <a:pt x="9791" y="5014"/>
                  <a:pt x="9714" y="4991"/>
                  <a:pt x="9561" y="4775"/>
                </a:cubicBezTo>
                <a:cubicBezTo>
                  <a:pt x="9381" y="4520"/>
                  <a:pt x="9371" y="4328"/>
                  <a:pt x="9427" y="2497"/>
                </a:cubicBezTo>
                <a:cubicBezTo>
                  <a:pt x="9462" y="1356"/>
                  <a:pt x="9457" y="1319"/>
                  <a:pt x="9180" y="873"/>
                </a:cubicBezTo>
                <a:cubicBezTo>
                  <a:pt x="9024" y="622"/>
                  <a:pt x="8803" y="325"/>
                  <a:pt x="8690" y="210"/>
                </a:cubicBezTo>
                <a:lnTo>
                  <a:pt x="8487" y="0"/>
                </a:lnTo>
                <a:lnTo>
                  <a:pt x="832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75" name="images-2.jpeg" descr="images-2.jpeg"/>
          <p:cNvPicPr>
            <a:picLocks noChangeAspect="1"/>
          </p:cNvPicPr>
          <p:nvPr/>
        </p:nvPicPr>
        <p:blipFill>
          <a:blip r:embed="rId6"/>
          <a:srcRect l="125" t="1112" r="251" b="2"/>
          <a:stretch>
            <a:fillRect/>
          </a:stretch>
        </p:blipFill>
        <p:spPr>
          <a:xfrm>
            <a:off x="367158" y="665017"/>
            <a:ext cx="2433155" cy="22694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extrusionOk="0">
                <a:moveTo>
                  <a:pt x="10502" y="1"/>
                </a:moveTo>
                <a:cubicBezTo>
                  <a:pt x="10427" y="-1"/>
                  <a:pt x="10336" y="7"/>
                  <a:pt x="10248" y="21"/>
                </a:cubicBezTo>
                <a:cubicBezTo>
                  <a:pt x="9902" y="78"/>
                  <a:pt x="9898" y="80"/>
                  <a:pt x="9412" y="18"/>
                </a:cubicBezTo>
                <a:cubicBezTo>
                  <a:pt x="9322" y="7"/>
                  <a:pt x="9230" y="4"/>
                  <a:pt x="9152" y="12"/>
                </a:cubicBezTo>
                <a:cubicBezTo>
                  <a:pt x="9075" y="21"/>
                  <a:pt x="9013" y="41"/>
                  <a:pt x="8986" y="65"/>
                </a:cubicBezTo>
                <a:cubicBezTo>
                  <a:pt x="8931" y="114"/>
                  <a:pt x="8767" y="131"/>
                  <a:pt x="8622" y="103"/>
                </a:cubicBezTo>
                <a:cubicBezTo>
                  <a:pt x="8279" y="37"/>
                  <a:pt x="8251" y="28"/>
                  <a:pt x="8196" y="50"/>
                </a:cubicBezTo>
                <a:cubicBezTo>
                  <a:pt x="8010" y="125"/>
                  <a:pt x="7579" y="133"/>
                  <a:pt x="7455" y="62"/>
                </a:cubicBezTo>
                <a:cubicBezTo>
                  <a:pt x="7360" y="8"/>
                  <a:pt x="7242" y="27"/>
                  <a:pt x="7130" y="115"/>
                </a:cubicBezTo>
                <a:cubicBezTo>
                  <a:pt x="7033" y="191"/>
                  <a:pt x="6925" y="231"/>
                  <a:pt x="6887" y="206"/>
                </a:cubicBezTo>
                <a:cubicBezTo>
                  <a:pt x="6849" y="181"/>
                  <a:pt x="6764" y="226"/>
                  <a:pt x="6701" y="308"/>
                </a:cubicBezTo>
                <a:cubicBezTo>
                  <a:pt x="6637" y="390"/>
                  <a:pt x="6534" y="458"/>
                  <a:pt x="6469" y="458"/>
                </a:cubicBezTo>
                <a:cubicBezTo>
                  <a:pt x="6403" y="458"/>
                  <a:pt x="6323" y="527"/>
                  <a:pt x="6294" y="610"/>
                </a:cubicBezTo>
                <a:cubicBezTo>
                  <a:pt x="6264" y="693"/>
                  <a:pt x="6150" y="759"/>
                  <a:pt x="6040" y="759"/>
                </a:cubicBezTo>
                <a:cubicBezTo>
                  <a:pt x="5737" y="759"/>
                  <a:pt x="4910" y="1273"/>
                  <a:pt x="4966" y="1427"/>
                </a:cubicBezTo>
                <a:cubicBezTo>
                  <a:pt x="5004" y="1536"/>
                  <a:pt x="4723" y="1795"/>
                  <a:pt x="4553" y="1808"/>
                </a:cubicBezTo>
                <a:cubicBezTo>
                  <a:pt x="4527" y="1810"/>
                  <a:pt x="4412" y="1913"/>
                  <a:pt x="4296" y="2037"/>
                </a:cubicBezTo>
                <a:cubicBezTo>
                  <a:pt x="4180" y="2161"/>
                  <a:pt x="4018" y="2262"/>
                  <a:pt x="3935" y="2262"/>
                </a:cubicBezTo>
                <a:cubicBezTo>
                  <a:pt x="3765" y="2262"/>
                  <a:pt x="3184" y="2754"/>
                  <a:pt x="3217" y="2872"/>
                </a:cubicBezTo>
                <a:cubicBezTo>
                  <a:pt x="3228" y="2914"/>
                  <a:pt x="3111" y="3067"/>
                  <a:pt x="2954" y="3209"/>
                </a:cubicBezTo>
                <a:cubicBezTo>
                  <a:pt x="2797" y="3350"/>
                  <a:pt x="2703" y="3464"/>
                  <a:pt x="2744" y="3464"/>
                </a:cubicBezTo>
                <a:cubicBezTo>
                  <a:pt x="2785" y="3464"/>
                  <a:pt x="2685" y="3597"/>
                  <a:pt x="2522" y="3757"/>
                </a:cubicBezTo>
                <a:cubicBezTo>
                  <a:pt x="2360" y="3916"/>
                  <a:pt x="2249" y="4067"/>
                  <a:pt x="2277" y="4096"/>
                </a:cubicBezTo>
                <a:cubicBezTo>
                  <a:pt x="2304" y="4126"/>
                  <a:pt x="2235" y="4202"/>
                  <a:pt x="2124" y="4266"/>
                </a:cubicBezTo>
                <a:cubicBezTo>
                  <a:pt x="2012" y="4330"/>
                  <a:pt x="1942" y="4409"/>
                  <a:pt x="1970" y="4439"/>
                </a:cubicBezTo>
                <a:cubicBezTo>
                  <a:pt x="2078" y="4555"/>
                  <a:pt x="1740" y="5055"/>
                  <a:pt x="1468" y="5183"/>
                </a:cubicBezTo>
                <a:cubicBezTo>
                  <a:pt x="1273" y="5275"/>
                  <a:pt x="1188" y="5381"/>
                  <a:pt x="1200" y="5517"/>
                </a:cubicBezTo>
                <a:cubicBezTo>
                  <a:pt x="1209" y="5628"/>
                  <a:pt x="1186" y="5793"/>
                  <a:pt x="1148" y="5887"/>
                </a:cubicBezTo>
                <a:cubicBezTo>
                  <a:pt x="1110" y="5980"/>
                  <a:pt x="1103" y="6104"/>
                  <a:pt x="1134" y="6159"/>
                </a:cubicBezTo>
                <a:cubicBezTo>
                  <a:pt x="1166" y="6214"/>
                  <a:pt x="1106" y="6309"/>
                  <a:pt x="1000" y="6370"/>
                </a:cubicBezTo>
                <a:cubicBezTo>
                  <a:pt x="895" y="6431"/>
                  <a:pt x="833" y="6518"/>
                  <a:pt x="861" y="6566"/>
                </a:cubicBezTo>
                <a:cubicBezTo>
                  <a:pt x="889" y="6615"/>
                  <a:pt x="820" y="6725"/>
                  <a:pt x="711" y="6807"/>
                </a:cubicBezTo>
                <a:cubicBezTo>
                  <a:pt x="601" y="6889"/>
                  <a:pt x="538" y="6999"/>
                  <a:pt x="569" y="7053"/>
                </a:cubicBezTo>
                <a:cubicBezTo>
                  <a:pt x="599" y="7106"/>
                  <a:pt x="561" y="7207"/>
                  <a:pt x="484" y="7275"/>
                </a:cubicBezTo>
                <a:cubicBezTo>
                  <a:pt x="378" y="7370"/>
                  <a:pt x="369" y="7433"/>
                  <a:pt x="448" y="7536"/>
                </a:cubicBezTo>
                <a:cubicBezTo>
                  <a:pt x="529" y="7640"/>
                  <a:pt x="519" y="7685"/>
                  <a:pt x="405" y="7732"/>
                </a:cubicBezTo>
                <a:cubicBezTo>
                  <a:pt x="301" y="7775"/>
                  <a:pt x="271" y="7865"/>
                  <a:pt x="309" y="8028"/>
                </a:cubicBezTo>
                <a:cubicBezTo>
                  <a:pt x="345" y="8182"/>
                  <a:pt x="298" y="8368"/>
                  <a:pt x="170" y="8561"/>
                </a:cubicBezTo>
                <a:cubicBezTo>
                  <a:pt x="72" y="8708"/>
                  <a:pt x="25" y="8798"/>
                  <a:pt x="0" y="9640"/>
                </a:cubicBezTo>
                <a:cubicBezTo>
                  <a:pt x="0" y="9644"/>
                  <a:pt x="0" y="9644"/>
                  <a:pt x="0" y="9648"/>
                </a:cubicBezTo>
                <a:cubicBezTo>
                  <a:pt x="21" y="10333"/>
                  <a:pt x="60" y="10491"/>
                  <a:pt x="126" y="10519"/>
                </a:cubicBezTo>
                <a:cubicBezTo>
                  <a:pt x="226" y="10560"/>
                  <a:pt x="256" y="10653"/>
                  <a:pt x="221" y="10797"/>
                </a:cubicBezTo>
                <a:cubicBezTo>
                  <a:pt x="193" y="10915"/>
                  <a:pt x="211" y="11091"/>
                  <a:pt x="260" y="11189"/>
                </a:cubicBezTo>
                <a:cubicBezTo>
                  <a:pt x="309" y="11288"/>
                  <a:pt x="355" y="11485"/>
                  <a:pt x="366" y="11629"/>
                </a:cubicBezTo>
                <a:cubicBezTo>
                  <a:pt x="377" y="11773"/>
                  <a:pt x="438" y="11937"/>
                  <a:pt x="500" y="11992"/>
                </a:cubicBezTo>
                <a:cubicBezTo>
                  <a:pt x="563" y="12048"/>
                  <a:pt x="595" y="12158"/>
                  <a:pt x="569" y="12232"/>
                </a:cubicBezTo>
                <a:cubicBezTo>
                  <a:pt x="542" y="12307"/>
                  <a:pt x="597" y="12489"/>
                  <a:pt x="689" y="12640"/>
                </a:cubicBezTo>
                <a:cubicBezTo>
                  <a:pt x="781" y="12791"/>
                  <a:pt x="857" y="13007"/>
                  <a:pt x="858" y="13123"/>
                </a:cubicBezTo>
                <a:cubicBezTo>
                  <a:pt x="863" y="13437"/>
                  <a:pt x="2181" y="15082"/>
                  <a:pt x="2432" y="15086"/>
                </a:cubicBezTo>
                <a:cubicBezTo>
                  <a:pt x="2474" y="15087"/>
                  <a:pt x="2651" y="15203"/>
                  <a:pt x="2823" y="15344"/>
                </a:cubicBezTo>
                <a:lnTo>
                  <a:pt x="3135" y="15602"/>
                </a:lnTo>
                <a:lnTo>
                  <a:pt x="2957" y="16021"/>
                </a:lnTo>
                <a:cubicBezTo>
                  <a:pt x="2719" y="16584"/>
                  <a:pt x="2715" y="16992"/>
                  <a:pt x="2949" y="16926"/>
                </a:cubicBezTo>
                <a:cubicBezTo>
                  <a:pt x="3069" y="16892"/>
                  <a:pt x="3180" y="16972"/>
                  <a:pt x="3312" y="17196"/>
                </a:cubicBezTo>
                <a:lnTo>
                  <a:pt x="3501" y="17518"/>
                </a:lnTo>
                <a:lnTo>
                  <a:pt x="3717" y="17204"/>
                </a:lnTo>
                <a:cubicBezTo>
                  <a:pt x="3919" y="16911"/>
                  <a:pt x="3942" y="16900"/>
                  <a:pt x="4102" y="17055"/>
                </a:cubicBezTo>
                <a:cubicBezTo>
                  <a:pt x="4196" y="17146"/>
                  <a:pt x="4271" y="17280"/>
                  <a:pt x="4271" y="17351"/>
                </a:cubicBezTo>
                <a:cubicBezTo>
                  <a:pt x="4271" y="17666"/>
                  <a:pt x="4454" y="17555"/>
                  <a:pt x="4575" y="17166"/>
                </a:cubicBezTo>
                <a:cubicBezTo>
                  <a:pt x="4679" y="16831"/>
                  <a:pt x="4757" y="16737"/>
                  <a:pt x="4933" y="16727"/>
                </a:cubicBezTo>
                <a:cubicBezTo>
                  <a:pt x="5302" y="16706"/>
                  <a:pt x="6025" y="17554"/>
                  <a:pt x="6007" y="17984"/>
                </a:cubicBezTo>
                <a:cubicBezTo>
                  <a:pt x="5996" y="18232"/>
                  <a:pt x="6587" y="18780"/>
                  <a:pt x="6835" y="18751"/>
                </a:cubicBezTo>
                <a:cubicBezTo>
                  <a:pt x="7009" y="18731"/>
                  <a:pt x="7131" y="18826"/>
                  <a:pt x="7360" y="19167"/>
                </a:cubicBezTo>
                <a:cubicBezTo>
                  <a:pt x="7547" y="19447"/>
                  <a:pt x="7707" y="19589"/>
                  <a:pt x="7791" y="19554"/>
                </a:cubicBezTo>
                <a:cubicBezTo>
                  <a:pt x="7867" y="19523"/>
                  <a:pt x="7948" y="19576"/>
                  <a:pt x="7983" y="19674"/>
                </a:cubicBezTo>
                <a:cubicBezTo>
                  <a:pt x="8065" y="19909"/>
                  <a:pt x="8301" y="20087"/>
                  <a:pt x="8450" y="20026"/>
                </a:cubicBezTo>
                <a:cubicBezTo>
                  <a:pt x="8517" y="19998"/>
                  <a:pt x="8636" y="20028"/>
                  <a:pt x="8712" y="20096"/>
                </a:cubicBezTo>
                <a:cubicBezTo>
                  <a:pt x="8789" y="20164"/>
                  <a:pt x="8852" y="20185"/>
                  <a:pt x="8852" y="20140"/>
                </a:cubicBezTo>
                <a:cubicBezTo>
                  <a:pt x="8852" y="20095"/>
                  <a:pt x="8894" y="20106"/>
                  <a:pt x="8947" y="20163"/>
                </a:cubicBezTo>
                <a:cubicBezTo>
                  <a:pt x="9001" y="20221"/>
                  <a:pt x="9059" y="20454"/>
                  <a:pt x="9076" y="20685"/>
                </a:cubicBezTo>
                <a:cubicBezTo>
                  <a:pt x="9092" y="20915"/>
                  <a:pt x="9133" y="21133"/>
                  <a:pt x="9166" y="21168"/>
                </a:cubicBezTo>
                <a:cubicBezTo>
                  <a:pt x="9245" y="21253"/>
                  <a:pt x="9693" y="20799"/>
                  <a:pt x="9693" y="20635"/>
                </a:cubicBezTo>
                <a:cubicBezTo>
                  <a:pt x="9693" y="20375"/>
                  <a:pt x="9882" y="20397"/>
                  <a:pt x="9978" y="20667"/>
                </a:cubicBezTo>
                <a:cubicBezTo>
                  <a:pt x="10032" y="20822"/>
                  <a:pt x="10164" y="21094"/>
                  <a:pt x="10267" y="21274"/>
                </a:cubicBezTo>
                <a:lnTo>
                  <a:pt x="10456" y="21599"/>
                </a:lnTo>
                <a:lnTo>
                  <a:pt x="10674" y="21599"/>
                </a:lnTo>
                <a:lnTo>
                  <a:pt x="10822" y="21318"/>
                </a:lnTo>
                <a:cubicBezTo>
                  <a:pt x="10967" y="21044"/>
                  <a:pt x="10993" y="21037"/>
                  <a:pt x="11828" y="21025"/>
                </a:cubicBezTo>
                <a:cubicBezTo>
                  <a:pt x="13100" y="21006"/>
                  <a:pt x="13340" y="20868"/>
                  <a:pt x="12754" y="20497"/>
                </a:cubicBezTo>
                <a:cubicBezTo>
                  <a:pt x="12587" y="20392"/>
                  <a:pt x="12419" y="20306"/>
                  <a:pt x="12380" y="20304"/>
                </a:cubicBezTo>
                <a:cubicBezTo>
                  <a:pt x="12341" y="20302"/>
                  <a:pt x="12184" y="20233"/>
                  <a:pt x="12033" y="20149"/>
                </a:cubicBezTo>
                <a:cubicBezTo>
                  <a:pt x="11881" y="20065"/>
                  <a:pt x="11679" y="19996"/>
                  <a:pt x="11582" y="19996"/>
                </a:cubicBezTo>
                <a:cubicBezTo>
                  <a:pt x="11392" y="19996"/>
                  <a:pt x="11057" y="19669"/>
                  <a:pt x="11147" y="19572"/>
                </a:cubicBezTo>
                <a:cubicBezTo>
                  <a:pt x="11177" y="19540"/>
                  <a:pt x="11132" y="19398"/>
                  <a:pt x="11046" y="19258"/>
                </a:cubicBezTo>
                <a:cubicBezTo>
                  <a:pt x="10868" y="18968"/>
                  <a:pt x="10938" y="18714"/>
                  <a:pt x="11144" y="18898"/>
                </a:cubicBezTo>
                <a:cubicBezTo>
                  <a:pt x="11214" y="18960"/>
                  <a:pt x="11368" y="19002"/>
                  <a:pt x="11486" y="18991"/>
                </a:cubicBezTo>
                <a:cubicBezTo>
                  <a:pt x="11604" y="18981"/>
                  <a:pt x="11732" y="18981"/>
                  <a:pt x="11770" y="18994"/>
                </a:cubicBezTo>
                <a:cubicBezTo>
                  <a:pt x="11809" y="19007"/>
                  <a:pt x="11874" y="19027"/>
                  <a:pt x="11912" y="19035"/>
                </a:cubicBezTo>
                <a:cubicBezTo>
                  <a:pt x="11951" y="19044"/>
                  <a:pt x="12071" y="19105"/>
                  <a:pt x="12180" y="19170"/>
                </a:cubicBezTo>
                <a:cubicBezTo>
                  <a:pt x="12289" y="19235"/>
                  <a:pt x="12398" y="19271"/>
                  <a:pt x="12421" y="19246"/>
                </a:cubicBezTo>
                <a:cubicBezTo>
                  <a:pt x="12473" y="19190"/>
                  <a:pt x="13104" y="19372"/>
                  <a:pt x="13525" y="19566"/>
                </a:cubicBezTo>
                <a:cubicBezTo>
                  <a:pt x="14133" y="19846"/>
                  <a:pt x="14224" y="19880"/>
                  <a:pt x="14388" y="19888"/>
                </a:cubicBezTo>
                <a:cubicBezTo>
                  <a:pt x="14478" y="19892"/>
                  <a:pt x="14605" y="19899"/>
                  <a:pt x="14670" y="19903"/>
                </a:cubicBezTo>
                <a:cubicBezTo>
                  <a:pt x="14965" y="19920"/>
                  <a:pt x="15501" y="19804"/>
                  <a:pt x="15621" y="19698"/>
                </a:cubicBezTo>
                <a:cubicBezTo>
                  <a:pt x="15725" y="19604"/>
                  <a:pt x="15778" y="19627"/>
                  <a:pt x="15861" y="19794"/>
                </a:cubicBezTo>
                <a:cubicBezTo>
                  <a:pt x="15946" y="19965"/>
                  <a:pt x="15929" y="20067"/>
                  <a:pt x="15774" y="20336"/>
                </a:cubicBezTo>
                <a:cubicBezTo>
                  <a:pt x="15488" y="20832"/>
                  <a:pt x="15515" y="21006"/>
                  <a:pt x="15864" y="20899"/>
                </a:cubicBezTo>
                <a:cubicBezTo>
                  <a:pt x="16019" y="20851"/>
                  <a:pt x="16155" y="20812"/>
                  <a:pt x="16167" y="20814"/>
                </a:cubicBezTo>
                <a:cubicBezTo>
                  <a:pt x="16179" y="20815"/>
                  <a:pt x="16303" y="20757"/>
                  <a:pt x="16446" y="20688"/>
                </a:cubicBezTo>
                <a:cubicBezTo>
                  <a:pt x="16674" y="20577"/>
                  <a:pt x="16739" y="20589"/>
                  <a:pt x="16979" y="20779"/>
                </a:cubicBezTo>
                <a:lnTo>
                  <a:pt x="17249" y="20995"/>
                </a:lnTo>
                <a:lnTo>
                  <a:pt x="17443" y="20708"/>
                </a:lnTo>
                <a:cubicBezTo>
                  <a:pt x="17549" y="20549"/>
                  <a:pt x="17635" y="20306"/>
                  <a:pt x="17635" y="20172"/>
                </a:cubicBezTo>
                <a:cubicBezTo>
                  <a:pt x="17635" y="19823"/>
                  <a:pt x="17712" y="19785"/>
                  <a:pt x="18080" y="19950"/>
                </a:cubicBezTo>
                <a:cubicBezTo>
                  <a:pt x="18260" y="20030"/>
                  <a:pt x="18442" y="20096"/>
                  <a:pt x="18487" y="20096"/>
                </a:cubicBezTo>
                <a:cubicBezTo>
                  <a:pt x="18532" y="20096"/>
                  <a:pt x="18549" y="19839"/>
                  <a:pt x="18523" y="19522"/>
                </a:cubicBezTo>
                <a:cubicBezTo>
                  <a:pt x="18466" y="18825"/>
                  <a:pt x="18603" y="18483"/>
                  <a:pt x="18998" y="18344"/>
                </a:cubicBezTo>
                <a:cubicBezTo>
                  <a:pt x="19155" y="18289"/>
                  <a:pt x="19400" y="18107"/>
                  <a:pt x="19542" y="17943"/>
                </a:cubicBezTo>
                <a:cubicBezTo>
                  <a:pt x="19684" y="17778"/>
                  <a:pt x="19867" y="17642"/>
                  <a:pt x="19947" y="17641"/>
                </a:cubicBezTo>
                <a:cubicBezTo>
                  <a:pt x="20101" y="17639"/>
                  <a:pt x="20330" y="16871"/>
                  <a:pt x="20327" y="16361"/>
                </a:cubicBezTo>
                <a:cubicBezTo>
                  <a:pt x="20326" y="16207"/>
                  <a:pt x="20384" y="16004"/>
                  <a:pt x="20458" y="15909"/>
                </a:cubicBezTo>
                <a:cubicBezTo>
                  <a:pt x="20576" y="15758"/>
                  <a:pt x="20602" y="15604"/>
                  <a:pt x="20537" y="15438"/>
                </a:cubicBezTo>
                <a:cubicBezTo>
                  <a:pt x="20473" y="15274"/>
                  <a:pt x="20517" y="14703"/>
                  <a:pt x="20608" y="14521"/>
                </a:cubicBezTo>
                <a:cubicBezTo>
                  <a:pt x="20695" y="14346"/>
                  <a:pt x="20687" y="14293"/>
                  <a:pt x="20570" y="14245"/>
                </a:cubicBezTo>
                <a:cubicBezTo>
                  <a:pt x="20490" y="14213"/>
                  <a:pt x="20452" y="14141"/>
                  <a:pt x="20485" y="14084"/>
                </a:cubicBezTo>
                <a:cubicBezTo>
                  <a:pt x="20556" y="13961"/>
                  <a:pt x="20371" y="13294"/>
                  <a:pt x="20206" y="13082"/>
                </a:cubicBezTo>
                <a:cubicBezTo>
                  <a:pt x="20142" y="12999"/>
                  <a:pt x="20104" y="12825"/>
                  <a:pt x="20124" y="12692"/>
                </a:cubicBezTo>
                <a:cubicBezTo>
                  <a:pt x="20145" y="12560"/>
                  <a:pt x="20096" y="12378"/>
                  <a:pt x="20018" y="12285"/>
                </a:cubicBezTo>
                <a:cubicBezTo>
                  <a:pt x="19940" y="12193"/>
                  <a:pt x="19900" y="12089"/>
                  <a:pt x="19930" y="12057"/>
                </a:cubicBezTo>
                <a:cubicBezTo>
                  <a:pt x="19960" y="12025"/>
                  <a:pt x="19916" y="11883"/>
                  <a:pt x="19829" y="11740"/>
                </a:cubicBezTo>
                <a:cubicBezTo>
                  <a:pt x="19643" y="11436"/>
                  <a:pt x="19669" y="11386"/>
                  <a:pt x="20365" y="10762"/>
                </a:cubicBezTo>
                <a:cubicBezTo>
                  <a:pt x="20757" y="10410"/>
                  <a:pt x="20879" y="10356"/>
                  <a:pt x="21237" y="10363"/>
                </a:cubicBezTo>
                <a:lnTo>
                  <a:pt x="21600" y="10372"/>
                </a:lnTo>
                <a:cubicBezTo>
                  <a:pt x="21579" y="10108"/>
                  <a:pt x="21549" y="9956"/>
                  <a:pt x="21507" y="9938"/>
                </a:cubicBezTo>
                <a:cubicBezTo>
                  <a:pt x="21427" y="9905"/>
                  <a:pt x="21393" y="9829"/>
                  <a:pt x="21428" y="9769"/>
                </a:cubicBezTo>
                <a:cubicBezTo>
                  <a:pt x="21463" y="9708"/>
                  <a:pt x="21448" y="9559"/>
                  <a:pt x="21395" y="9440"/>
                </a:cubicBezTo>
                <a:cubicBezTo>
                  <a:pt x="21342" y="9322"/>
                  <a:pt x="21273" y="9157"/>
                  <a:pt x="21242" y="9074"/>
                </a:cubicBezTo>
                <a:cubicBezTo>
                  <a:pt x="21211" y="8992"/>
                  <a:pt x="21097" y="8773"/>
                  <a:pt x="20991" y="8585"/>
                </a:cubicBezTo>
                <a:cubicBezTo>
                  <a:pt x="20884" y="8396"/>
                  <a:pt x="20795" y="8162"/>
                  <a:pt x="20788" y="8066"/>
                </a:cubicBezTo>
                <a:cubicBezTo>
                  <a:pt x="20776" y="7885"/>
                  <a:pt x="20193" y="7424"/>
                  <a:pt x="19376" y="6941"/>
                </a:cubicBezTo>
                <a:cubicBezTo>
                  <a:pt x="19112" y="6786"/>
                  <a:pt x="18835" y="6602"/>
                  <a:pt x="18758" y="6534"/>
                </a:cubicBezTo>
                <a:cubicBezTo>
                  <a:pt x="18681" y="6466"/>
                  <a:pt x="18498" y="6354"/>
                  <a:pt x="18353" y="6288"/>
                </a:cubicBezTo>
                <a:cubicBezTo>
                  <a:pt x="18209" y="6222"/>
                  <a:pt x="18121" y="6122"/>
                  <a:pt x="18154" y="6065"/>
                </a:cubicBezTo>
                <a:cubicBezTo>
                  <a:pt x="18186" y="6009"/>
                  <a:pt x="18130" y="5885"/>
                  <a:pt x="18028" y="5790"/>
                </a:cubicBezTo>
                <a:cubicBezTo>
                  <a:pt x="17927" y="5695"/>
                  <a:pt x="17771" y="5386"/>
                  <a:pt x="17687" y="5101"/>
                </a:cubicBezTo>
                <a:cubicBezTo>
                  <a:pt x="17602" y="4817"/>
                  <a:pt x="17470" y="4559"/>
                  <a:pt x="17392" y="4527"/>
                </a:cubicBezTo>
                <a:cubicBezTo>
                  <a:pt x="17308" y="4493"/>
                  <a:pt x="17267" y="4393"/>
                  <a:pt x="17296" y="4290"/>
                </a:cubicBezTo>
                <a:cubicBezTo>
                  <a:pt x="17362" y="4056"/>
                  <a:pt x="17158" y="3779"/>
                  <a:pt x="16935" y="3801"/>
                </a:cubicBezTo>
                <a:cubicBezTo>
                  <a:pt x="16822" y="3812"/>
                  <a:pt x="16701" y="3705"/>
                  <a:pt x="16610" y="3513"/>
                </a:cubicBezTo>
                <a:cubicBezTo>
                  <a:pt x="16349" y="2965"/>
                  <a:pt x="15891" y="2374"/>
                  <a:pt x="15410" y="1967"/>
                </a:cubicBezTo>
                <a:cubicBezTo>
                  <a:pt x="15150" y="1746"/>
                  <a:pt x="14903" y="1508"/>
                  <a:pt x="14861" y="1436"/>
                </a:cubicBezTo>
                <a:cubicBezTo>
                  <a:pt x="14770" y="1282"/>
                  <a:pt x="14320" y="1054"/>
                  <a:pt x="13992" y="1000"/>
                </a:cubicBezTo>
                <a:cubicBezTo>
                  <a:pt x="13535" y="924"/>
                  <a:pt x="13436" y="896"/>
                  <a:pt x="13372" y="827"/>
                </a:cubicBezTo>
                <a:cubicBezTo>
                  <a:pt x="13336" y="789"/>
                  <a:pt x="13240" y="760"/>
                  <a:pt x="13158" y="759"/>
                </a:cubicBezTo>
                <a:cubicBezTo>
                  <a:pt x="13077" y="759"/>
                  <a:pt x="12889" y="691"/>
                  <a:pt x="12743" y="610"/>
                </a:cubicBezTo>
                <a:cubicBezTo>
                  <a:pt x="12340" y="385"/>
                  <a:pt x="11714" y="206"/>
                  <a:pt x="11041" y="127"/>
                </a:cubicBezTo>
                <a:cubicBezTo>
                  <a:pt x="10883" y="108"/>
                  <a:pt x="10713" y="64"/>
                  <a:pt x="10661" y="30"/>
                </a:cubicBezTo>
                <a:cubicBezTo>
                  <a:pt x="10635" y="13"/>
                  <a:pt x="10577" y="2"/>
                  <a:pt x="10502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76" name="images-3.jpeg" descr="images-3.jpeg"/>
          <p:cNvPicPr>
            <a:picLocks noChangeAspect="1"/>
          </p:cNvPicPr>
          <p:nvPr/>
        </p:nvPicPr>
        <p:blipFill>
          <a:blip r:embed="rId7"/>
          <a:srcRect l="237" t="120" r="218" b="1469"/>
          <a:stretch>
            <a:fillRect/>
          </a:stretch>
        </p:blipFill>
        <p:spPr>
          <a:xfrm>
            <a:off x="7098698" y="7141490"/>
            <a:ext cx="2526857" cy="23158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182" y="0"/>
                </a:moveTo>
                <a:cubicBezTo>
                  <a:pt x="12382" y="17"/>
                  <a:pt x="11935" y="44"/>
                  <a:pt x="11917" y="76"/>
                </a:cubicBezTo>
                <a:cubicBezTo>
                  <a:pt x="11885" y="132"/>
                  <a:pt x="11779" y="178"/>
                  <a:pt x="11681" y="178"/>
                </a:cubicBezTo>
                <a:cubicBezTo>
                  <a:pt x="11407" y="178"/>
                  <a:pt x="10105" y="675"/>
                  <a:pt x="9641" y="958"/>
                </a:cubicBezTo>
                <a:cubicBezTo>
                  <a:pt x="8885" y="1418"/>
                  <a:pt x="7847" y="2343"/>
                  <a:pt x="7364" y="2982"/>
                </a:cubicBezTo>
                <a:cubicBezTo>
                  <a:pt x="6922" y="3570"/>
                  <a:pt x="6689" y="3956"/>
                  <a:pt x="6063" y="5169"/>
                </a:cubicBezTo>
                <a:cubicBezTo>
                  <a:pt x="5897" y="5490"/>
                  <a:pt x="5740" y="5663"/>
                  <a:pt x="5566" y="5710"/>
                </a:cubicBezTo>
                <a:cubicBezTo>
                  <a:pt x="5048" y="5852"/>
                  <a:pt x="4352" y="6281"/>
                  <a:pt x="3687" y="6873"/>
                </a:cubicBezTo>
                <a:cubicBezTo>
                  <a:pt x="3202" y="7305"/>
                  <a:pt x="2854" y="7532"/>
                  <a:pt x="2479" y="7649"/>
                </a:cubicBezTo>
                <a:cubicBezTo>
                  <a:pt x="1726" y="7885"/>
                  <a:pt x="1255" y="8212"/>
                  <a:pt x="754" y="8851"/>
                </a:cubicBezTo>
                <a:cubicBezTo>
                  <a:pt x="513" y="9159"/>
                  <a:pt x="234" y="9441"/>
                  <a:pt x="133" y="9476"/>
                </a:cubicBezTo>
                <a:cubicBezTo>
                  <a:pt x="66" y="9499"/>
                  <a:pt x="27" y="9637"/>
                  <a:pt x="0" y="9984"/>
                </a:cubicBezTo>
                <a:lnTo>
                  <a:pt x="182" y="10196"/>
                </a:lnTo>
                <a:cubicBezTo>
                  <a:pt x="310" y="10346"/>
                  <a:pt x="415" y="10523"/>
                  <a:pt x="415" y="10589"/>
                </a:cubicBezTo>
                <a:cubicBezTo>
                  <a:pt x="415" y="10763"/>
                  <a:pt x="862" y="11187"/>
                  <a:pt x="1392" y="11513"/>
                </a:cubicBezTo>
                <a:cubicBezTo>
                  <a:pt x="1648" y="11671"/>
                  <a:pt x="1956" y="11880"/>
                  <a:pt x="2076" y="11979"/>
                </a:cubicBezTo>
                <a:cubicBezTo>
                  <a:pt x="2197" y="12079"/>
                  <a:pt x="2539" y="12242"/>
                  <a:pt x="2839" y="12339"/>
                </a:cubicBezTo>
                <a:cubicBezTo>
                  <a:pt x="3139" y="12436"/>
                  <a:pt x="3480" y="12593"/>
                  <a:pt x="3596" y="12689"/>
                </a:cubicBezTo>
                <a:lnTo>
                  <a:pt x="3808" y="12864"/>
                </a:lnTo>
                <a:lnTo>
                  <a:pt x="3493" y="13046"/>
                </a:lnTo>
                <a:cubicBezTo>
                  <a:pt x="2629" y="13558"/>
                  <a:pt x="2179" y="14316"/>
                  <a:pt x="2004" y="15543"/>
                </a:cubicBezTo>
                <a:cubicBezTo>
                  <a:pt x="1898" y="16285"/>
                  <a:pt x="2025" y="17100"/>
                  <a:pt x="2373" y="17908"/>
                </a:cubicBezTo>
                <a:cubicBezTo>
                  <a:pt x="2660" y="18574"/>
                  <a:pt x="2733" y="18266"/>
                  <a:pt x="2470" y="17498"/>
                </a:cubicBezTo>
                <a:cubicBezTo>
                  <a:pt x="2133" y="16516"/>
                  <a:pt x="2152" y="16457"/>
                  <a:pt x="3254" y="15285"/>
                </a:cubicBezTo>
                <a:cubicBezTo>
                  <a:pt x="4010" y="14481"/>
                  <a:pt x="4274" y="14130"/>
                  <a:pt x="4410" y="13739"/>
                </a:cubicBezTo>
                <a:cubicBezTo>
                  <a:pt x="4561" y="13308"/>
                  <a:pt x="4620" y="13240"/>
                  <a:pt x="4807" y="13270"/>
                </a:cubicBezTo>
                <a:cubicBezTo>
                  <a:pt x="5241" y="13342"/>
                  <a:pt x="5348" y="13474"/>
                  <a:pt x="5349" y="13924"/>
                </a:cubicBezTo>
                <a:cubicBezTo>
                  <a:pt x="5351" y="15200"/>
                  <a:pt x="5756" y="16525"/>
                  <a:pt x="6429" y="17468"/>
                </a:cubicBezTo>
                <a:cubicBezTo>
                  <a:pt x="6655" y="17785"/>
                  <a:pt x="6841" y="18089"/>
                  <a:pt x="6841" y="18145"/>
                </a:cubicBezTo>
                <a:cubicBezTo>
                  <a:pt x="6841" y="18318"/>
                  <a:pt x="7312" y="18874"/>
                  <a:pt x="7595" y="19034"/>
                </a:cubicBezTo>
                <a:cubicBezTo>
                  <a:pt x="7741" y="19117"/>
                  <a:pt x="7982" y="19197"/>
                  <a:pt x="8127" y="19215"/>
                </a:cubicBezTo>
                <a:cubicBezTo>
                  <a:pt x="8273" y="19234"/>
                  <a:pt x="8631" y="19461"/>
                  <a:pt x="8923" y="19721"/>
                </a:cubicBezTo>
                <a:cubicBezTo>
                  <a:pt x="9426" y="20168"/>
                  <a:pt x="9780" y="20360"/>
                  <a:pt x="9562" y="20068"/>
                </a:cubicBezTo>
                <a:cubicBezTo>
                  <a:pt x="9466" y="19938"/>
                  <a:pt x="9215" y="18990"/>
                  <a:pt x="9060" y="18162"/>
                </a:cubicBezTo>
                <a:cubicBezTo>
                  <a:pt x="8944" y="17548"/>
                  <a:pt x="8986" y="16459"/>
                  <a:pt x="9126" y="16332"/>
                </a:cubicBezTo>
                <a:cubicBezTo>
                  <a:pt x="9209" y="16257"/>
                  <a:pt x="9383" y="16463"/>
                  <a:pt x="9786" y="17115"/>
                </a:cubicBezTo>
                <a:cubicBezTo>
                  <a:pt x="10558" y="18363"/>
                  <a:pt x="11103" y="18811"/>
                  <a:pt x="13249" y="19952"/>
                </a:cubicBezTo>
                <a:cubicBezTo>
                  <a:pt x="14238" y="20478"/>
                  <a:pt x="15086" y="20906"/>
                  <a:pt x="15135" y="20906"/>
                </a:cubicBezTo>
                <a:cubicBezTo>
                  <a:pt x="15356" y="20906"/>
                  <a:pt x="15176" y="20602"/>
                  <a:pt x="14635" y="20064"/>
                </a:cubicBezTo>
                <a:cubicBezTo>
                  <a:pt x="14138" y="19570"/>
                  <a:pt x="14027" y="19397"/>
                  <a:pt x="13924" y="18948"/>
                </a:cubicBezTo>
                <a:cubicBezTo>
                  <a:pt x="13804" y="18428"/>
                  <a:pt x="13635" y="18034"/>
                  <a:pt x="13258" y="17382"/>
                </a:cubicBezTo>
                <a:cubicBezTo>
                  <a:pt x="13105" y="17120"/>
                  <a:pt x="13088" y="17014"/>
                  <a:pt x="13173" y="16841"/>
                </a:cubicBezTo>
                <a:cubicBezTo>
                  <a:pt x="13310" y="16561"/>
                  <a:pt x="13821" y="16596"/>
                  <a:pt x="13960" y="16894"/>
                </a:cubicBezTo>
                <a:cubicBezTo>
                  <a:pt x="14217" y="17442"/>
                  <a:pt x="14705" y="18078"/>
                  <a:pt x="15119" y="18410"/>
                </a:cubicBezTo>
                <a:cubicBezTo>
                  <a:pt x="15976" y="19096"/>
                  <a:pt x="16449" y="19865"/>
                  <a:pt x="16754" y="21062"/>
                </a:cubicBezTo>
                <a:cubicBezTo>
                  <a:pt x="16816" y="21305"/>
                  <a:pt x="16859" y="21460"/>
                  <a:pt x="16896" y="21600"/>
                </a:cubicBezTo>
                <a:lnTo>
                  <a:pt x="16896" y="21541"/>
                </a:lnTo>
                <a:cubicBezTo>
                  <a:pt x="16890" y="20254"/>
                  <a:pt x="16561" y="19125"/>
                  <a:pt x="15934" y="18228"/>
                </a:cubicBezTo>
                <a:cubicBezTo>
                  <a:pt x="15560" y="17694"/>
                  <a:pt x="15518" y="17401"/>
                  <a:pt x="15725" y="16761"/>
                </a:cubicBezTo>
                <a:cubicBezTo>
                  <a:pt x="15868" y="16320"/>
                  <a:pt x="15827" y="15974"/>
                  <a:pt x="15546" y="15265"/>
                </a:cubicBezTo>
                <a:cubicBezTo>
                  <a:pt x="15366" y="14811"/>
                  <a:pt x="15341" y="13417"/>
                  <a:pt x="15510" y="13237"/>
                </a:cubicBezTo>
                <a:cubicBezTo>
                  <a:pt x="15666" y="13071"/>
                  <a:pt x="16008" y="13606"/>
                  <a:pt x="16705" y="15113"/>
                </a:cubicBezTo>
                <a:cubicBezTo>
                  <a:pt x="17306" y="16410"/>
                  <a:pt x="17821" y="17902"/>
                  <a:pt x="17838" y="18396"/>
                </a:cubicBezTo>
                <a:cubicBezTo>
                  <a:pt x="17844" y="18577"/>
                  <a:pt x="17871" y="18551"/>
                  <a:pt x="17989" y="18264"/>
                </a:cubicBezTo>
                <a:cubicBezTo>
                  <a:pt x="18149" y="17874"/>
                  <a:pt x="18196" y="16609"/>
                  <a:pt x="18077" y="15800"/>
                </a:cubicBezTo>
                <a:cubicBezTo>
                  <a:pt x="18015" y="15382"/>
                  <a:pt x="18028" y="15308"/>
                  <a:pt x="18174" y="15259"/>
                </a:cubicBezTo>
                <a:cubicBezTo>
                  <a:pt x="18266" y="15227"/>
                  <a:pt x="18409" y="15162"/>
                  <a:pt x="18488" y="15117"/>
                </a:cubicBezTo>
                <a:cubicBezTo>
                  <a:pt x="18576" y="15067"/>
                  <a:pt x="18883" y="15123"/>
                  <a:pt x="19275" y="15262"/>
                </a:cubicBezTo>
                <a:cubicBezTo>
                  <a:pt x="19866" y="15471"/>
                  <a:pt x="19935" y="15529"/>
                  <a:pt x="20084" y="15899"/>
                </a:cubicBezTo>
                <a:cubicBezTo>
                  <a:pt x="20184" y="16150"/>
                  <a:pt x="20392" y="16407"/>
                  <a:pt x="20631" y="16580"/>
                </a:cubicBezTo>
                <a:cubicBezTo>
                  <a:pt x="21060" y="16889"/>
                  <a:pt x="21058" y="16861"/>
                  <a:pt x="20813" y="18314"/>
                </a:cubicBezTo>
                <a:cubicBezTo>
                  <a:pt x="20702" y="18973"/>
                  <a:pt x="20697" y="20123"/>
                  <a:pt x="20807" y="19840"/>
                </a:cubicBezTo>
                <a:cubicBezTo>
                  <a:pt x="20850" y="19728"/>
                  <a:pt x="21021" y="19155"/>
                  <a:pt x="21185" y="18568"/>
                </a:cubicBezTo>
                <a:cubicBezTo>
                  <a:pt x="21350" y="17981"/>
                  <a:pt x="21522" y="17420"/>
                  <a:pt x="21567" y="17323"/>
                </a:cubicBezTo>
                <a:cubicBezTo>
                  <a:pt x="21580" y="17294"/>
                  <a:pt x="21589" y="16384"/>
                  <a:pt x="21600" y="15771"/>
                </a:cubicBezTo>
                <a:cubicBezTo>
                  <a:pt x="21586" y="15509"/>
                  <a:pt x="21574" y="15179"/>
                  <a:pt x="21555" y="15166"/>
                </a:cubicBezTo>
                <a:cubicBezTo>
                  <a:pt x="21503" y="15132"/>
                  <a:pt x="21461" y="15000"/>
                  <a:pt x="21461" y="14876"/>
                </a:cubicBezTo>
                <a:cubicBezTo>
                  <a:pt x="21461" y="14493"/>
                  <a:pt x="21191" y="13494"/>
                  <a:pt x="20907" y="12825"/>
                </a:cubicBezTo>
                <a:cubicBezTo>
                  <a:pt x="20613" y="12131"/>
                  <a:pt x="20232" y="11519"/>
                  <a:pt x="19720" y="10916"/>
                </a:cubicBezTo>
                <a:cubicBezTo>
                  <a:pt x="19366" y="10498"/>
                  <a:pt x="18209" y="9544"/>
                  <a:pt x="17828" y="9357"/>
                </a:cubicBezTo>
                <a:cubicBezTo>
                  <a:pt x="17700" y="9294"/>
                  <a:pt x="17353" y="9123"/>
                  <a:pt x="17057" y="8977"/>
                </a:cubicBezTo>
                <a:cubicBezTo>
                  <a:pt x="16760" y="8831"/>
                  <a:pt x="16344" y="8666"/>
                  <a:pt x="16127" y="8614"/>
                </a:cubicBezTo>
                <a:cubicBezTo>
                  <a:pt x="15911" y="8561"/>
                  <a:pt x="15584" y="8451"/>
                  <a:pt x="15404" y="8369"/>
                </a:cubicBezTo>
                <a:cubicBezTo>
                  <a:pt x="15224" y="8287"/>
                  <a:pt x="14637" y="8126"/>
                  <a:pt x="14099" y="8012"/>
                </a:cubicBezTo>
                <a:cubicBezTo>
                  <a:pt x="13153" y="7813"/>
                  <a:pt x="11999" y="7326"/>
                  <a:pt x="11775" y="7032"/>
                </a:cubicBezTo>
                <a:cubicBezTo>
                  <a:pt x="11715" y="6954"/>
                  <a:pt x="11696" y="6838"/>
                  <a:pt x="11732" y="6774"/>
                </a:cubicBezTo>
                <a:cubicBezTo>
                  <a:pt x="11823" y="6614"/>
                  <a:pt x="12756" y="6701"/>
                  <a:pt x="13173" y="6906"/>
                </a:cubicBezTo>
                <a:cubicBezTo>
                  <a:pt x="13694" y="7163"/>
                  <a:pt x="13824" y="7191"/>
                  <a:pt x="13836" y="7058"/>
                </a:cubicBezTo>
                <a:cubicBezTo>
                  <a:pt x="13842" y="6990"/>
                  <a:pt x="13864" y="6750"/>
                  <a:pt x="13881" y="6526"/>
                </a:cubicBezTo>
                <a:cubicBezTo>
                  <a:pt x="13899" y="6303"/>
                  <a:pt x="13937" y="5905"/>
                  <a:pt x="13969" y="5641"/>
                </a:cubicBezTo>
                <a:cubicBezTo>
                  <a:pt x="14017" y="5252"/>
                  <a:pt x="13992" y="5093"/>
                  <a:pt x="13827" y="4802"/>
                </a:cubicBezTo>
                <a:cubicBezTo>
                  <a:pt x="13715" y="4605"/>
                  <a:pt x="13585" y="4446"/>
                  <a:pt x="13539" y="4446"/>
                </a:cubicBezTo>
                <a:cubicBezTo>
                  <a:pt x="13494" y="4446"/>
                  <a:pt x="13387" y="4297"/>
                  <a:pt x="13303" y="4115"/>
                </a:cubicBezTo>
                <a:cubicBezTo>
                  <a:pt x="13219" y="3934"/>
                  <a:pt x="13048" y="3664"/>
                  <a:pt x="12922" y="3517"/>
                </a:cubicBezTo>
                <a:cubicBezTo>
                  <a:pt x="12796" y="3371"/>
                  <a:pt x="12685" y="3188"/>
                  <a:pt x="12671" y="3111"/>
                </a:cubicBezTo>
                <a:cubicBezTo>
                  <a:pt x="12657" y="3035"/>
                  <a:pt x="12589" y="2833"/>
                  <a:pt x="12525" y="2665"/>
                </a:cubicBezTo>
                <a:cubicBezTo>
                  <a:pt x="12427" y="2409"/>
                  <a:pt x="12436" y="2290"/>
                  <a:pt x="12571" y="1906"/>
                </a:cubicBezTo>
                <a:cubicBezTo>
                  <a:pt x="12659" y="1654"/>
                  <a:pt x="12740" y="1232"/>
                  <a:pt x="12749" y="968"/>
                </a:cubicBezTo>
                <a:cubicBezTo>
                  <a:pt x="12761" y="619"/>
                  <a:pt x="12823" y="417"/>
                  <a:pt x="12982" y="231"/>
                </a:cubicBezTo>
                <a:lnTo>
                  <a:pt x="13182" y="0"/>
                </a:lnTo>
                <a:close/>
                <a:moveTo>
                  <a:pt x="10867" y="10638"/>
                </a:moveTo>
                <a:cubicBezTo>
                  <a:pt x="10976" y="10654"/>
                  <a:pt x="11160" y="10796"/>
                  <a:pt x="11502" y="11120"/>
                </a:cubicBezTo>
                <a:cubicBezTo>
                  <a:pt x="11832" y="11433"/>
                  <a:pt x="12131" y="11743"/>
                  <a:pt x="12168" y="11811"/>
                </a:cubicBezTo>
                <a:cubicBezTo>
                  <a:pt x="12325" y="12101"/>
                  <a:pt x="13163" y="14850"/>
                  <a:pt x="13119" y="14928"/>
                </a:cubicBezTo>
                <a:cubicBezTo>
                  <a:pt x="13053" y="15044"/>
                  <a:pt x="12904" y="15022"/>
                  <a:pt x="12556" y="14856"/>
                </a:cubicBezTo>
                <a:cubicBezTo>
                  <a:pt x="12396" y="14779"/>
                  <a:pt x="11831" y="14667"/>
                  <a:pt x="11299" y="14608"/>
                </a:cubicBezTo>
                <a:cubicBezTo>
                  <a:pt x="10057" y="14470"/>
                  <a:pt x="9591" y="14300"/>
                  <a:pt x="9035" y="13766"/>
                </a:cubicBezTo>
                <a:lnTo>
                  <a:pt x="8584" y="13330"/>
                </a:lnTo>
                <a:lnTo>
                  <a:pt x="9153" y="12950"/>
                </a:lnTo>
                <a:cubicBezTo>
                  <a:pt x="9868" y="12469"/>
                  <a:pt x="10658" y="11426"/>
                  <a:pt x="10658" y="10965"/>
                </a:cubicBezTo>
                <a:cubicBezTo>
                  <a:pt x="10658" y="10858"/>
                  <a:pt x="10715" y="10718"/>
                  <a:pt x="10782" y="10658"/>
                </a:cubicBezTo>
                <a:cubicBezTo>
                  <a:pt x="10805" y="10637"/>
                  <a:pt x="10830" y="10633"/>
                  <a:pt x="10867" y="10638"/>
                </a:cubicBezTo>
                <a:close/>
                <a:moveTo>
                  <a:pt x="6702" y="13594"/>
                </a:moveTo>
                <a:cubicBezTo>
                  <a:pt x="6773" y="13586"/>
                  <a:pt x="6869" y="13595"/>
                  <a:pt x="6995" y="13611"/>
                </a:cubicBezTo>
                <a:lnTo>
                  <a:pt x="7259" y="13640"/>
                </a:lnTo>
                <a:lnTo>
                  <a:pt x="7319" y="15014"/>
                </a:lnTo>
                <a:cubicBezTo>
                  <a:pt x="7357" y="15865"/>
                  <a:pt x="7451" y="16664"/>
                  <a:pt x="7564" y="17118"/>
                </a:cubicBezTo>
                <a:cubicBezTo>
                  <a:pt x="7665" y="17521"/>
                  <a:pt x="7725" y="17874"/>
                  <a:pt x="7697" y="17904"/>
                </a:cubicBezTo>
                <a:cubicBezTo>
                  <a:pt x="7530" y="18087"/>
                  <a:pt x="7205" y="17803"/>
                  <a:pt x="7062" y="17349"/>
                </a:cubicBezTo>
                <a:cubicBezTo>
                  <a:pt x="7018" y="17210"/>
                  <a:pt x="6980" y="16525"/>
                  <a:pt x="6980" y="15827"/>
                </a:cubicBezTo>
                <a:cubicBezTo>
                  <a:pt x="6980" y="14611"/>
                  <a:pt x="6967" y="14535"/>
                  <a:pt x="6720" y="14119"/>
                </a:cubicBezTo>
                <a:cubicBezTo>
                  <a:pt x="6507" y="13762"/>
                  <a:pt x="6487" y="13618"/>
                  <a:pt x="6702" y="13594"/>
                </a:cubicBezTo>
                <a:close/>
                <a:moveTo>
                  <a:pt x="7809" y="13670"/>
                </a:moveTo>
                <a:cubicBezTo>
                  <a:pt x="7896" y="13702"/>
                  <a:pt x="8026" y="13812"/>
                  <a:pt x="8194" y="14000"/>
                </a:cubicBezTo>
                <a:cubicBezTo>
                  <a:pt x="8435" y="14269"/>
                  <a:pt x="8523" y="14437"/>
                  <a:pt x="8460" y="14506"/>
                </a:cubicBezTo>
                <a:cubicBezTo>
                  <a:pt x="8360" y="14615"/>
                  <a:pt x="7679" y="14011"/>
                  <a:pt x="7679" y="13812"/>
                </a:cubicBezTo>
                <a:cubicBezTo>
                  <a:pt x="7679" y="13686"/>
                  <a:pt x="7722" y="13638"/>
                  <a:pt x="7809" y="1367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1" name="Pets"/>
          <p:cNvSpPr txBox="1">
            <a:spLocks/>
          </p:cNvSpPr>
          <p:nvPr/>
        </p:nvSpPr>
        <p:spPr>
          <a:xfrm>
            <a:off x="51626" y="3314961"/>
            <a:ext cx="12799110" cy="132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/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100" b="0" i="0" u="none" strike="noStrike" cap="none" spc="0" baseline="0">
                <a:ln>
                  <a:noFill/>
                </a:ln>
                <a:solidFill>
                  <a:srgbClr val="553E2A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553E2A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553E2A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553E2A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553E2A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5pPr>
            <a:lvl6pPr marL="2794000" marR="0" indent="-571500" algn="l" defTabSz="584200" rtl="0" latinLnBrk="0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Blip>
                <a:blip r:embed="rId8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553E2A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6pPr>
            <a:lvl7pPr marL="3238500" marR="0" indent="-571500" algn="l" defTabSz="584200" rtl="0" latinLnBrk="0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Blip>
                <a:blip r:embed="rId8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553E2A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7pPr>
            <a:lvl8pPr marL="3683000" marR="0" indent="-571500" algn="l" defTabSz="584200" rtl="0" latinLnBrk="0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Blip>
                <a:blip r:embed="rId8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553E2A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8pPr>
            <a:lvl9pPr marL="4127500" marR="0" indent="-571500" algn="l" defTabSz="584200" rtl="0" latinLnBrk="0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Blip>
                <a:blip r:embed="rId8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553E2A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9pPr>
          </a:lstStyle>
          <a:p>
            <a:pPr hangingPunct="1"/>
            <a:r>
              <a:rPr lang="en-US" sz="5400" b="1">
                <a:latin typeface="Chalkboard" charset="0"/>
                <a:ea typeface="Chalkboard" charset="0"/>
                <a:cs typeface="Chalkboard" charset="0"/>
              </a:rPr>
              <a:t>Traa son gamman! Time for a game!</a:t>
            </a:r>
          </a:p>
          <a:p>
            <a:pPr hangingPunct="1"/>
            <a:endParaRPr lang="en-US" sz="1600">
              <a:latin typeface="Chalkboard" charset="0"/>
              <a:ea typeface="Chalkboard" charset="0"/>
              <a:cs typeface="Chalkboard" charset="0"/>
            </a:endParaRPr>
          </a:p>
          <a:p>
            <a:pPr hangingPunct="1"/>
            <a:r>
              <a:rPr lang="en-US" sz="4000">
                <a:latin typeface="Chalkboard" charset="0"/>
                <a:ea typeface="Chalkboard" charset="0"/>
                <a:cs typeface="Chalkboard" charset="0"/>
              </a:rPr>
              <a:t>In this game, you can practise the words for pets which you learnt in PowerPoint 10.1 and 2 new ones. You can see them all on the next slide.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big-tick-green.jpg" descr="big-tick-green.jpg"/>
          <p:cNvPicPr>
            <a:picLocks noChangeAspect="1"/>
          </p:cNvPicPr>
          <p:nvPr/>
        </p:nvPicPr>
        <p:blipFill>
          <a:blip r:embed="rId4"/>
          <a:srcRect l="9747" t="15217" r="6170" b="2485"/>
          <a:stretch>
            <a:fillRect/>
          </a:stretch>
        </p:blipFill>
        <p:spPr>
          <a:xfrm>
            <a:off x="3588736" y="1907517"/>
            <a:ext cx="7295073" cy="694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571" extrusionOk="0">
                <a:moveTo>
                  <a:pt x="21253" y="1"/>
                </a:moveTo>
                <a:cubicBezTo>
                  <a:pt x="21196" y="3"/>
                  <a:pt x="21126" y="17"/>
                  <a:pt x="21044" y="43"/>
                </a:cubicBezTo>
                <a:cubicBezTo>
                  <a:pt x="20811" y="117"/>
                  <a:pt x="20485" y="303"/>
                  <a:pt x="19631" y="845"/>
                </a:cubicBezTo>
                <a:cubicBezTo>
                  <a:pt x="18525" y="1549"/>
                  <a:pt x="16707" y="2973"/>
                  <a:pt x="15012" y="4465"/>
                </a:cubicBezTo>
                <a:cubicBezTo>
                  <a:pt x="14225" y="5158"/>
                  <a:pt x="11627" y="7923"/>
                  <a:pt x="11450" y="8256"/>
                </a:cubicBezTo>
                <a:cubicBezTo>
                  <a:pt x="11418" y="8318"/>
                  <a:pt x="11354" y="8371"/>
                  <a:pt x="11307" y="8373"/>
                </a:cubicBezTo>
                <a:cubicBezTo>
                  <a:pt x="11260" y="8376"/>
                  <a:pt x="11039" y="8603"/>
                  <a:pt x="10814" y="8878"/>
                </a:cubicBezTo>
                <a:cubicBezTo>
                  <a:pt x="10590" y="9154"/>
                  <a:pt x="10200" y="9614"/>
                  <a:pt x="9947" y="9901"/>
                </a:cubicBezTo>
                <a:cubicBezTo>
                  <a:pt x="9694" y="10189"/>
                  <a:pt x="9487" y="10437"/>
                  <a:pt x="9487" y="10452"/>
                </a:cubicBezTo>
                <a:cubicBezTo>
                  <a:pt x="9487" y="10467"/>
                  <a:pt x="9318" y="10687"/>
                  <a:pt x="9112" y="10940"/>
                </a:cubicBezTo>
                <a:cubicBezTo>
                  <a:pt x="8906" y="11193"/>
                  <a:pt x="8594" y="11602"/>
                  <a:pt x="8421" y="11846"/>
                </a:cubicBezTo>
                <a:cubicBezTo>
                  <a:pt x="8247" y="12091"/>
                  <a:pt x="7937" y="12523"/>
                  <a:pt x="7732" y="12806"/>
                </a:cubicBezTo>
                <a:cubicBezTo>
                  <a:pt x="7528" y="13089"/>
                  <a:pt x="7361" y="13349"/>
                  <a:pt x="7361" y="13382"/>
                </a:cubicBezTo>
                <a:cubicBezTo>
                  <a:pt x="7361" y="13415"/>
                  <a:pt x="7316" y="13482"/>
                  <a:pt x="7261" y="13530"/>
                </a:cubicBezTo>
                <a:cubicBezTo>
                  <a:pt x="7205" y="13579"/>
                  <a:pt x="7029" y="13852"/>
                  <a:pt x="6868" y="14138"/>
                </a:cubicBezTo>
                <a:cubicBezTo>
                  <a:pt x="6427" y="14922"/>
                  <a:pt x="6289" y="14862"/>
                  <a:pt x="5839" y="13685"/>
                </a:cubicBezTo>
                <a:cubicBezTo>
                  <a:pt x="5179" y="11957"/>
                  <a:pt x="4400" y="10553"/>
                  <a:pt x="3695" y="9819"/>
                </a:cubicBezTo>
                <a:cubicBezTo>
                  <a:pt x="3344" y="9455"/>
                  <a:pt x="3278" y="9417"/>
                  <a:pt x="2995" y="9417"/>
                </a:cubicBezTo>
                <a:cubicBezTo>
                  <a:pt x="2787" y="9417"/>
                  <a:pt x="2540" y="9493"/>
                  <a:pt x="2260" y="9642"/>
                </a:cubicBezTo>
                <a:cubicBezTo>
                  <a:pt x="1573" y="10009"/>
                  <a:pt x="473" y="10793"/>
                  <a:pt x="225" y="11092"/>
                </a:cubicBezTo>
                <a:cubicBezTo>
                  <a:pt x="-121" y="11509"/>
                  <a:pt x="-86" y="11671"/>
                  <a:pt x="464" y="12212"/>
                </a:cubicBezTo>
                <a:cubicBezTo>
                  <a:pt x="926" y="12667"/>
                  <a:pt x="1357" y="13250"/>
                  <a:pt x="1724" y="13911"/>
                </a:cubicBezTo>
                <a:cubicBezTo>
                  <a:pt x="1958" y="14334"/>
                  <a:pt x="2820" y="16155"/>
                  <a:pt x="2998" y="16605"/>
                </a:cubicBezTo>
                <a:cubicBezTo>
                  <a:pt x="3071" y="16791"/>
                  <a:pt x="3509" y="17849"/>
                  <a:pt x="3971" y="18957"/>
                </a:cubicBezTo>
                <a:cubicBezTo>
                  <a:pt x="4433" y="20066"/>
                  <a:pt x="4810" y="21003"/>
                  <a:pt x="4810" y="21040"/>
                </a:cubicBezTo>
                <a:cubicBezTo>
                  <a:pt x="4810" y="21076"/>
                  <a:pt x="4696" y="21157"/>
                  <a:pt x="4555" y="21220"/>
                </a:cubicBezTo>
                <a:cubicBezTo>
                  <a:pt x="4414" y="21282"/>
                  <a:pt x="4320" y="21354"/>
                  <a:pt x="4344" y="21381"/>
                </a:cubicBezTo>
                <a:cubicBezTo>
                  <a:pt x="4369" y="21407"/>
                  <a:pt x="4613" y="21463"/>
                  <a:pt x="4886" y="21507"/>
                </a:cubicBezTo>
                <a:cubicBezTo>
                  <a:pt x="5427" y="21593"/>
                  <a:pt x="7480" y="21593"/>
                  <a:pt x="7779" y="21507"/>
                </a:cubicBezTo>
                <a:cubicBezTo>
                  <a:pt x="7880" y="21477"/>
                  <a:pt x="8051" y="21446"/>
                  <a:pt x="8158" y="21439"/>
                </a:cubicBezTo>
                <a:cubicBezTo>
                  <a:pt x="8385" y="21423"/>
                  <a:pt x="8513" y="21324"/>
                  <a:pt x="8307" y="21324"/>
                </a:cubicBezTo>
                <a:cubicBezTo>
                  <a:pt x="8230" y="21324"/>
                  <a:pt x="8108" y="21278"/>
                  <a:pt x="8034" y="21221"/>
                </a:cubicBezTo>
                <a:cubicBezTo>
                  <a:pt x="7904" y="21121"/>
                  <a:pt x="7905" y="21101"/>
                  <a:pt x="8101" y="20602"/>
                </a:cubicBezTo>
                <a:cubicBezTo>
                  <a:pt x="8378" y="19895"/>
                  <a:pt x="8416" y="19805"/>
                  <a:pt x="9012" y="18403"/>
                </a:cubicBezTo>
                <a:cubicBezTo>
                  <a:pt x="9301" y="17724"/>
                  <a:pt x="9660" y="16864"/>
                  <a:pt x="9809" y="16493"/>
                </a:cubicBezTo>
                <a:cubicBezTo>
                  <a:pt x="10854" y="13902"/>
                  <a:pt x="12297" y="11319"/>
                  <a:pt x="14220" y="8596"/>
                </a:cubicBezTo>
                <a:cubicBezTo>
                  <a:pt x="15539" y="6730"/>
                  <a:pt x="16594" y="5487"/>
                  <a:pt x="19054" y="2902"/>
                </a:cubicBezTo>
                <a:cubicBezTo>
                  <a:pt x="20327" y="1563"/>
                  <a:pt x="21392" y="388"/>
                  <a:pt x="21420" y="291"/>
                </a:cubicBezTo>
                <a:cubicBezTo>
                  <a:pt x="21479" y="90"/>
                  <a:pt x="21423" y="-7"/>
                  <a:pt x="21253" y="1"/>
                </a:cubicBezTo>
                <a:close/>
              </a:path>
            </a:pathLst>
          </a:custGeom>
          <a:ln w="88900">
            <a:miter lim="400000"/>
          </a:ln>
        </p:spPr>
      </p:pic>
      <p:sp>
        <p:nvSpPr>
          <p:cNvPr id="3" name="Rectangle 2"/>
          <p:cNvSpPr/>
          <p:nvPr/>
        </p:nvSpPr>
        <p:spPr>
          <a:xfrm>
            <a:off x="3236020" y="1148763"/>
            <a:ext cx="7331498" cy="1983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680" b="1">
                <a:latin typeface="Chalkboard" charset="0"/>
                <a:ea typeface="Chalkboard" charset="0"/>
                <a:cs typeface="Chalkboard" charset="0"/>
              </a:rPr>
              <a:t>Jeant dy mie!</a:t>
            </a:r>
          </a:p>
          <a:p>
            <a:pPr algn="ctr"/>
            <a:r>
              <a:rPr lang="en-US" sz="4608">
                <a:latin typeface="Chalkboard" charset="0"/>
                <a:ea typeface="Chalkboard" charset="0"/>
                <a:cs typeface="Chalkboard" charset="0"/>
              </a:rPr>
              <a:t>(Well done!)</a:t>
            </a:r>
          </a:p>
        </p:txBody>
      </p:sp>
      <p:pic>
        <p:nvPicPr>
          <p:cNvPr id="2" name="Jeant dy mie!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82208" y="4356608"/>
            <a:ext cx="1040384" cy="104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14450"/>
      </p:ext>
    </p:extLst>
  </p:cSld>
  <p:clrMapOvr>
    <a:masterClrMapping/>
  </p:clrMapOvr>
  <p:transition spd="med" advClick="0" advTm="300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99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images.jpeg" descr="images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rcRect l="783" t="197" r="312" b="200"/>
          <a:stretch>
            <a:fillRect/>
          </a:stretch>
        </p:blipFill>
        <p:spPr>
          <a:xfrm>
            <a:off x="8712489" y="6059719"/>
            <a:ext cx="2806701" cy="32015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110" y="0"/>
                </a:moveTo>
                <a:lnTo>
                  <a:pt x="14639" y="187"/>
                </a:lnTo>
                <a:cubicBezTo>
                  <a:pt x="14321" y="314"/>
                  <a:pt x="13802" y="536"/>
                  <a:pt x="13485" y="683"/>
                </a:cubicBezTo>
                <a:cubicBezTo>
                  <a:pt x="13025" y="895"/>
                  <a:pt x="12879" y="926"/>
                  <a:pt x="12770" y="838"/>
                </a:cubicBezTo>
                <a:cubicBezTo>
                  <a:pt x="12673" y="759"/>
                  <a:pt x="12654" y="759"/>
                  <a:pt x="12703" y="835"/>
                </a:cubicBezTo>
                <a:cubicBezTo>
                  <a:pt x="12808" y="1000"/>
                  <a:pt x="12575" y="1074"/>
                  <a:pt x="12376" y="940"/>
                </a:cubicBezTo>
                <a:cubicBezTo>
                  <a:pt x="12210" y="827"/>
                  <a:pt x="12210" y="835"/>
                  <a:pt x="12373" y="1004"/>
                </a:cubicBezTo>
                <a:cubicBezTo>
                  <a:pt x="12540" y="1177"/>
                  <a:pt x="12521" y="1196"/>
                  <a:pt x="11942" y="1601"/>
                </a:cubicBezTo>
                <a:cubicBezTo>
                  <a:pt x="11396" y="1984"/>
                  <a:pt x="11278" y="2027"/>
                  <a:pt x="10614" y="2086"/>
                </a:cubicBezTo>
                <a:cubicBezTo>
                  <a:pt x="9811" y="2157"/>
                  <a:pt x="9575" y="2105"/>
                  <a:pt x="9771" y="1898"/>
                </a:cubicBezTo>
                <a:cubicBezTo>
                  <a:pt x="9983" y="1674"/>
                  <a:pt x="9710" y="1760"/>
                  <a:pt x="9456" y="1997"/>
                </a:cubicBezTo>
                <a:cubicBezTo>
                  <a:pt x="9305" y="2138"/>
                  <a:pt x="9143" y="2208"/>
                  <a:pt x="9032" y="2177"/>
                </a:cubicBezTo>
                <a:cubicBezTo>
                  <a:pt x="8933" y="2149"/>
                  <a:pt x="8823" y="2165"/>
                  <a:pt x="8790" y="2212"/>
                </a:cubicBezTo>
                <a:cubicBezTo>
                  <a:pt x="8757" y="2258"/>
                  <a:pt x="8542" y="2289"/>
                  <a:pt x="8311" y="2279"/>
                </a:cubicBezTo>
                <a:cubicBezTo>
                  <a:pt x="8079" y="2268"/>
                  <a:pt x="7867" y="2296"/>
                  <a:pt x="7837" y="2338"/>
                </a:cubicBezTo>
                <a:cubicBezTo>
                  <a:pt x="7808" y="2379"/>
                  <a:pt x="7642" y="2308"/>
                  <a:pt x="7471" y="2182"/>
                </a:cubicBezTo>
                <a:cubicBezTo>
                  <a:pt x="7300" y="2056"/>
                  <a:pt x="7110" y="1955"/>
                  <a:pt x="7043" y="1957"/>
                </a:cubicBezTo>
                <a:cubicBezTo>
                  <a:pt x="6976" y="1959"/>
                  <a:pt x="7050" y="2024"/>
                  <a:pt x="7208" y="2099"/>
                </a:cubicBezTo>
                <a:cubicBezTo>
                  <a:pt x="7633" y="2301"/>
                  <a:pt x="7455" y="2407"/>
                  <a:pt x="6701" y="2407"/>
                </a:cubicBezTo>
                <a:cubicBezTo>
                  <a:pt x="6162" y="2407"/>
                  <a:pt x="5956" y="2362"/>
                  <a:pt x="5617" y="2174"/>
                </a:cubicBezTo>
                <a:cubicBezTo>
                  <a:pt x="5343" y="2023"/>
                  <a:pt x="5216" y="1896"/>
                  <a:pt x="5253" y="1810"/>
                </a:cubicBezTo>
                <a:cubicBezTo>
                  <a:pt x="5299" y="1706"/>
                  <a:pt x="5266" y="1697"/>
                  <a:pt x="5116" y="1767"/>
                </a:cubicBezTo>
                <a:cubicBezTo>
                  <a:pt x="5011" y="1817"/>
                  <a:pt x="4897" y="1830"/>
                  <a:pt x="4859" y="1797"/>
                </a:cubicBezTo>
                <a:cubicBezTo>
                  <a:pt x="4822" y="1764"/>
                  <a:pt x="4733" y="1727"/>
                  <a:pt x="4664" y="1714"/>
                </a:cubicBezTo>
                <a:cubicBezTo>
                  <a:pt x="4594" y="1701"/>
                  <a:pt x="4143" y="1581"/>
                  <a:pt x="3659" y="1451"/>
                </a:cubicBezTo>
                <a:cubicBezTo>
                  <a:pt x="3175" y="1321"/>
                  <a:pt x="2420" y="1191"/>
                  <a:pt x="1982" y="1162"/>
                </a:cubicBezTo>
                <a:lnTo>
                  <a:pt x="1188" y="1111"/>
                </a:lnTo>
                <a:lnTo>
                  <a:pt x="1096" y="1419"/>
                </a:lnTo>
                <a:cubicBezTo>
                  <a:pt x="1046" y="1588"/>
                  <a:pt x="1024" y="1985"/>
                  <a:pt x="1048" y="2300"/>
                </a:cubicBezTo>
                <a:cubicBezTo>
                  <a:pt x="1080" y="2737"/>
                  <a:pt x="1052" y="2911"/>
                  <a:pt x="925" y="3034"/>
                </a:cubicBezTo>
                <a:cubicBezTo>
                  <a:pt x="773" y="3181"/>
                  <a:pt x="776" y="3207"/>
                  <a:pt x="962" y="3355"/>
                </a:cubicBezTo>
                <a:cubicBezTo>
                  <a:pt x="1073" y="3443"/>
                  <a:pt x="1189" y="3642"/>
                  <a:pt x="1225" y="3799"/>
                </a:cubicBezTo>
                <a:cubicBezTo>
                  <a:pt x="1260" y="3956"/>
                  <a:pt x="1388" y="4343"/>
                  <a:pt x="1503" y="4656"/>
                </a:cubicBezTo>
                <a:cubicBezTo>
                  <a:pt x="1680" y="5140"/>
                  <a:pt x="1691" y="5250"/>
                  <a:pt x="1573" y="5382"/>
                </a:cubicBezTo>
                <a:cubicBezTo>
                  <a:pt x="1450" y="5519"/>
                  <a:pt x="1452" y="5526"/>
                  <a:pt x="1600" y="5425"/>
                </a:cubicBezTo>
                <a:cubicBezTo>
                  <a:pt x="1738" y="5331"/>
                  <a:pt x="1792" y="5334"/>
                  <a:pt x="1906" y="5454"/>
                </a:cubicBezTo>
                <a:cubicBezTo>
                  <a:pt x="1982" y="5535"/>
                  <a:pt x="2156" y="5637"/>
                  <a:pt x="2291" y="5682"/>
                </a:cubicBezTo>
                <a:cubicBezTo>
                  <a:pt x="2585" y="5780"/>
                  <a:pt x="2563" y="6091"/>
                  <a:pt x="2263" y="6067"/>
                </a:cubicBezTo>
                <a:cubicBezTo>
                  <a:pt x="2155" y="6059"/>
                  <a:pt x="1980" y="6102"/>
                  <a:pt x="1875" y="6166"/>
                </a:cubicBezTo>
                <a:cubicBezTo>
                  <a:pt x="1695" y="6277"/>
                  <a:pt x="1700" y="6293"/>
                  <a:pt x="1952" y="6437"/>
                </a:cubicBezTo>
                <a:cubicBezTo>
                  <a:pt x="2328" y="6653"/>
                  <a:pt x="2172" y="6780"/>
                  <a:pt x="1604" y="6723"/>
                </a:cubicBezTo>
                <a:lnTo>
                  <a:pt x="1124" y="6675"/>
                </a:lnTo>
                <a:lnTo>
                  <a:pt x="1634" y="6788"/>
                </a:lnTo>
                <a:lnTo>
                  <a:pt x="2141" y="6897"/>
                </a:lnTo>
                <a:lnTo>
                  <a:pt x="2117" y="7535"/>
                </a:lnTo>
                <a:cubicBezTo>
                  <a:pt x="2102" y="7884"/>
                  <a:pt x="2046" y="8214"/>
                  <a:pt x="1991" y="8271"/>
                </a:cubicBezTo>
                <a:cubicBezTo>
                  <a:pt x="1937" y="8328"/>
                  <a:pt x="1627" y="8402"/>
                  <a:pt x="1301" y="8434"/>
                </a:cubicBezTo>
                <a:cubicBezTo>
                  <a:pt x="976" y="8467"/>
                  <a:pt x="511" y="8518"/>
                  <a:pt x="269" y="8547"/>
                </a:cubicBezTo>
                <a:lnTo>
                  <a:pt x="0" y="8576"/>
                </a:lnTo>
                <a:lnTo>
                  <a:pt x="269" y="8576"/>
                </a:lnTo>
                <a:cubicBezTo>
                  <a:pt x="511" y="8576"/>
                  <a:pt x="985" y="8539"/>
                  <a:pt x="1323" y="8491"/>
                </a:cubicBezTo>
                <a:cubicBezTo>
                  <a:pt x="2040" y="8388"/>
                  <a:pt x="2155" y="8438"/>
                  <a:pt x="2257" y="8916"/>
                </a:cubicBezTo>
                <a:cubicBezTo>
                  <a:pt x="2296" y="9100"/>
                  <a:pt x="2395" y="9361"/>
                  <a:pt x="2474" y="9495"/>
                </a:cubicBezTo>
                <a:cubicBezTo>
                  <a:pt x="2653" y="9799"/>
                  <a:pt x="2666" y="9790"/>
                  <a:pt x="1304" y="10386"/>
                </a:cubicBezTo>
                <a:cubicBezTo>
                  <a:pt x="721" y="10642"/>
                  <a:pt x="244" y="10870"/>
                  <a:pt x="244" y="10892"/>
                </a:cubicBezTo>
                <a:cubicBezTo>
                  <a:pt x="244" y="10958"/>
                  <a:pt x="670" y="10796"/>
                  <a:pt x="1692" y="10346"/>
                </a:cubicBezTo>
                <a:lnTo>
                  <a:pt x="2648" y="9923"/>
                </a:lnTo>
                <a:lnTo>
                  <a:pt x="2966" y="10263"/>
                </a:lnTo>
                <a:cubicBezTo>
                  <a:pt x="3161" y="10471"/>
                  <a:pt x="3540" y="10701"/>
                  <a:pt x="3946" y="10863"/>
                </a:cubicBezTo>
                <a:cubicBezTo>
                  <a:pt x="4407" y="11046"/>
                  <a:pt x="4590" y="11167"/>
                  <a:pt x="4551" y="11257"/>
                </a:cubicBezTo>
                <a:cubicBezTo>
                  <a:pt x="4520" y="11327"/>
                  <a:pt x="4541" y="11409"/>
                  <a:pt x="4597" y="11439"/>
                </a:cubicBezTo>
                <a:cubicBezTo>
                  <a:pt x="4652" y="11469"/>
                  <a:pt x="4675" y="11529"/>
                  <a:pt x="4646" y="11570"/>
                </a:cubicBezTo>
                <a:cubicBezTo>
                  <a:pt x="4617" y="11611"/>
                  <a:pt x="4662" y="11667"/>
                  <a:pt x="4746" y="11696"/>
                </a:cubicBezTo>
                <a:cubicBezTo>
                  <a:pt x="4873" y="11738"/>
                  <a:pt x="4854" y="11807"/>
                  <a:pt x="4633" y="12089"/>
                </a:cubicBezTo>
                <a:cubicBezTo>
                  <a:pt x="4486" y="12278"/>
                  <a:pt x="4321" y="12423"/>
                  <a:pt x="4270" y="12411"/>
                </a:cubicBezTo>
                <a:cubicBezTo>
                  <a:pt x="4219" y="12398"/>
                  <a:pt x="4188" y="12439"/>
                  <a:pt x="4203" y="12502"/>
                </a:cubicBezTo>
                <a:cubicBezTo>
                  <a:pt x="4217" y="12564"/>
                  <a:pt x="4144" y="12608"/>
                  <a:pt x="4041" y="12601"/>
                </a:cubicBezTo>
                <a:cubicBezTo>
                  <a:pt x="3867" y="12588"/>
                  <a:pt x="3865" y="12598"/>
                  <a:pt x="4019" y="12748"/>
                </a:cubicBezTo>
                <a:cubicBezTo>
                  <a:pt x="4136" y="12861"/>
                  <a:pt x="4164" y="12989"/>
                  <a:pt x="4114" y="13171"/>
                </a:cubicBezTo>
                <a:cubicBezTo>
                  <a:pt x="4014" y="13536"/>
                  <a:pt x="3881" y="13658"/>
                  <a:pt x="3577" y="13658"/>
                </a:cubicBezTo>
                <a:cubicBezTo>
                  <a:pt x="3275" y="13658"/>
                  <a:pt x="1992" y="14245"/>
                  <a:pt x="1863" y="14443"/>
                </a:cubicBezTo>
                <a:cubicBezTo>
                  <a:pt x="1792" y="14552"/>
                  <a:pt x="1747" y="14557"/>
                  <a:pt x="1604" y="14459"/>
                </a:cubicBezTo>
                <a:cubicBezTo>
                  <a:pt x="1453" y="14356"/>
                  <a:pt x="1452" y="14358"/>
                  <a:pt x="1561" y="14480"/>
                </a:cubicBezTo>
                <a:cubicBezTo>
                  <a:pt x="1660" y="14592"/>
                  <a:pt x="1650" y="14715"/>
                  <a:pt x="1524" y="15069"/>
                </a:cubicBezTo>
                <a:cubicBezTo>
                  <a:pt x="1284" y="15748"/>
                  <a:pt x="1381" y="16569"/>
                  <a:pt x="1781" y="17262"/>
                </a:cubicBezTo>
                <a:cubicBezTo>
                  <a:pt x="1960" y="17573"/>
                  <a:pt x="2107" y="17891"/>
                  <a:pt x="2107" y="17967"/>
                </a:cubicBezTo>
                <a:cubicBezTo>
                  <a:pt x="2107" y="18042"/>
                  <a:pt x="1937" y="18176"/>
                  <a:pt x="1729" y="18264"/>
                </a:cubicBezTo>
                <a:cubicBezTo>
                  <a:pt x="1195" y="18488"/>
                  <a:pt x="949" y="18813"/>
                  <a:pt x="941" y="19313"/>
                </a:cubicBezTo>
                <a:cubicBezTo>
                  <a:pt x="932" y="19809"/>
                  <a:pt x="1092" y="20010"/>
                  <a:pt x="1494" y="20010"/>
                </a:cubicBezTo>
                <a:cubicBezTo>
                  <a:pt x="1714" y="20010"/>
                  <a:pt x="1830" y="20076"/>
                  <a:pt x="1946" y="20272"/>
                </a:cubicBezTo>
                <a:cubicBezTo>
                  <a:pt x="2200" y="20703"/>
                  <a:pt x="2908" y="20741"/>
                  <a:pt x="3619" y="20363"/>
                </a:cubicBezTo>
                <a:lnTo>
                  <a:pt x="3943" y="20192"/>
                </a:lnTo>
                <a:lnTo>
                  <a:pt x="4224" y="20516"/>
                </a:lnTo>
                <a:cubicBezTo>
                  <a:pt x="4466" y="20794"/>
                  <a:pt x="4559" y="20836"/>
                  <a:pt x="4869" y="20813"/>
                </a:cubicBezTo>
                <a:cubicBezTo>
                  <a:pt x="5118" y="20794"/>
                  <a:pt x="5273" y="20835"/>
                  <a:pt x="5363" y="20944"/>
                </a:cubicBezTo>
                <a:cubicBezTo>
                  <a:pt x="5453" y="21052"/>
                  <a:pt x="5638" y="21099"/>
                  <a:pt x="5950" y="21099"/>
                </a:cubicBezTo>
                <a:cubicBezTo>
                  <a:pt x="6321" y="21099"/>
                  <a:pt x="6456" y="21150"/>
                  <a:pt x="6695" y="21372"/>
                </a:cubicBezTo>
                <a:lnTo>
                  <a:pt x="6942" y="21600"/>
                </a:lnTo>
                <a:cubicBezTo>
                  <a:pt x="7298" y="21588"/>
                  <a:pt x="7740" y="21578"/>
                  <a:pt x="7773" y="21563"/>
                </a:cubicBezTo>
                <a:cubicBezTo>
                  <a:pt x="7872" y="21517"/>
                  <a:pt x="8106" y="21425"/>
                  <a:pt x="8292" y="21364"/>
                </a:cubicBezTo>
                <a:cubicBezTo>
                  <a:pt x="8670" y="21241"/>
                  <a:pt x="9009" y="20879"/>
                  <a:pt x="9203" y="20384"/>
                </a:cubicBezTo>
                <a:cubicBezTo>
                  <a:pt x="9358" y="19989"/>
                  <a:pt x="9447" y="19989"/>
                  <a:pt x="9697" y="20387"/>
                </a:cubicBezTo>
                <a:cubicBezTo>
                  <a:pt x="10084" y="21002"/>
                  <a:pt x="10270" y="21107"/>
                  <a:pt x="10898" y="21078"/>
                </a:cubicBezTo>
                <a:cubicBezTo>
                  <a:pt x="11371" y="21056"/>
                  <a:pt x="11485" y="21018"/>
                  <a:pt x="11582" y="20848"/>
                </a:cubicBezTo>
                <a:cubicBezTo>
                  <a:pt x="11757" y="20538"/>
                  <a:pt x="11792" y="20528"/>
                  <a:pt x="12144" y="20687"/>
                </a:cubicBezTo>
                <a:cubicBezTo>
                  <a:pt x="12514" y="20855"/>
                  <a:pt x="12805" y="20809"/>
                  <a:pt x="13161" y="20524"/>
                </a:cubicBezTo>
                <a:cubicBezTo>
                  <a:pt x="13323" y="20393"/>
                  <a:pt x="13504" y="20343"/>
                  <a:pt x="13723" y="20363"/>
                </a:cubicBezTo>
                <a:cubicBezTo>
                  <a:pt x="13959" y="20385"/>
                  <a:pt x="14090" y="20336"/>
                  <a:pt x="14215" y="20192"/>
                </a:cubicBezTo>
                <a:lnTo>
                  <a:pt x="14383" y="19993"/>
                </a:lnTo>
                <a:lnTo>
                  <a:pt x="14688" y="20213"/>
                </a:lnTo>
                <a:cubicBezTo>
                  <a:pt x="15357" y="20701"/>
                  <a:pt x="15741" y="20741"/>
                  <a:pt x="15950" y="20339"/>
                </a:cubicBezTo>
                <a:cubicBezTo>
                  <a:pt x="16028" y="20188"/>
                  <a:pt x="16180" y="20109"/>
                  <a:pt x="16472" y="20068"/>
                </a:cubicBezTo>
                <a:cubicBezTo>
                  <a:pt x="17029" y="19990"/>
                  <a:pt x="17153" y="19835"/>
                  <a:pt x="17092" y="19281"/>
                </a:cubicBezTo>
                <a:cubicBezTo>
                  <a:pt x="17033" y="18742"/>
                  <a:pt x="16758" y="18435"/>
                  <a:pt x="16099" y="18175"/>
                </a:cubicBezTo>
                <a:cubicBezTo>
                  <a:pt x="15604" y="17980"/>
                  <a:pt x="15594" y="18019"/>
                  <a:pt x="16243" y="17367"/>
                </a:cubicBezTo>
                <a:cubicBezTo>
                  <a:pt x="17073" y="16532"/>
                  <a:pt x="17413" y="15614"/>
                  <a:pt x="17061" y="15144"/>
                </a:cubicBezTo>
                <a:cubicBezTo>
                  <a:pt x="16897" y="14925"/>
                  <a:pt x="16895" y="14889"/>
                  <a:pt x="17040" y="14796"/>
                </a:cubicBezTo>
                <a:cubicBezTo>
                  <a:pt x="17184" y="14704"/>
                  <a:pt x="17180" y="14680"/>
                  <a:pt x="17006" y="14585"/>
                </a:cubicBezTo>
                <a:cubicBezTo>
                  <a:pt x="16899" y="14526"/>
                  <a:pt x="16744" y="14501"/>
                  <a:pt x="16661" y="14529"/>
                </a:cubicBezTo>
                <a:cubicBezTo>
                  <a:pt x="16434" y="14605"/>
                  <a:pt x="16030" y="14391"/>
                  <a:pt x="16169" y="14269"/>
                </a:cubicBezTo>
                <a:cubicBezTo>
                  <a:pt x="16249" y="14199"/>
                  <a:pt x="16247" y="14137"/>
                  <a:pt x="16169" y="14055"/>
                </a:cubicBezTo>
                <a:cubicBezTo>
                  <a:pt x="16000" y="13875"/>
                  <a:pt x="16165" y="13713"/>
                  <a:pt x="16371" y="13856"/>
                </a:cubicBezTo>
                <a:cubicBezTo>
                  <a:pt x="16525" y="13963"/>
                  <a:pt x="16526" y="13953"/>
                  <a:pt x="16368" y="13736"/>
                </a:cubicBezTo>
                <a:cubicBezTo>
                  <a:pt x="16201" y="13507"/>
                  <a:pt x="16205" y="13469"/>
                  <a:pt x="16438" y="12919"/>
                </a:cubicBezTo>
                <a:cubicBezTo>
                  <a:pt x="16573" y="12602"/>
                  <a:pt x="16812" y="12038"/>
                  <a:pt x="16970" y="11664"/>
                </a:cubicBezTo>
                <a:cubicBezTo>
                  <a:pt x="17146" y="11243"/>
                  <a:pt x="17384" y="10865"/>
                  <a:pt x="17599" y="10675"/>
                </a:cubicBezTo>
                <a:cubicBezTo>
                  <a:pt x="17919" y="10393"/>
                  <a:pt x="17986" y="10374"/>
                  <a:pt x="18433" y="10418"/>
                </a:cubicBezTo>
                <a:cubicBezTo>
                  <a:pt x="18970" y="10472"/>
                  <a:pt x="19222" y="10668"/>
                  <a:pt x="19725" y="11423"/>
                </a:cubicBezTo>
                <a:cubicBezTo>
                  <a:pt x="20020" y="11867"/>
                  <a:pt x="20533" y="12206"/>
                  <a:pt x="20904" y="12207"/>
                </a:cubicBezTo>
                <a:cubicBezTo>
                  <a:pt x="21024" y="12207"/>
                  <a:pt x="21245" y="12123"/>
                  <a:pt x="21395" y="12020"/>
                </a:cubicBezTo>
                <a:lnTo>
                  <a:pt x="21600" y="11878"/>
                </a:lnTo>
                <a:cubicBezTo>
                  <a:pt x="21512" y="10893"/>
                  <a:pt x="21299" y="10704"/>
                  <a:pt x="20769" y="10100"/>
                </a:cubicBezTo>
                <a:cubicBezTo>
                  <a:pt x="20333" y="9602"/>
                  <a:pt x="20323" y="9578"/>
                  <a:pt x="20519" y="9471"/>
                </a:cubicBezTo>
                <a:cubicBezTo>
                  <a:pt x="20720" y="9360"/>
                  <a:pt x="20719" y="9356"/>
                  <a:pt x="20522" y="9235"/>
                </a:cubicBezTo>
                <a:cubicBezTo>
                  <a:pt x="20390" y="9154"/>
                  <a:pt x="20267" y="9140"/>
                  <a:pt x="20155" y="9195"/>
                </a:cubicBezTo>
                <a:cubicBezTo>
                  <a:pt x="20034" y="9254"/>
                  <a:pt x="19799" y="9194"/>
                  <a:pt x="19321" y="8975"/>
                </a:cubicBezTo>
                <a:cubicBezTo>
                  <a:pt x="18888" y="8777"/>
                  <a:pt x="18507" y="8667"/>
                  <a:pt x="18237" y="8667"/>
                </a:cubicBezTo>
                <a:cubicBezTo>
                  <a:pt x="17876" y="8667"/>
                  <a:pt x="16263" y="8362"/>
                  <a:pt x="16066" y="8255"/>
                </a:cubicBezTo>
                <a:cubicBezTo>
                  <a:pt x="15990" y="8214"/>
                  <a:pt x="16259" y="7214"/>
                  <a:pt x="16374" y="7109"/>
                </a:cubicBezTo>
                <a:cubicBezTo>
                  <a:pt x="16412" y="7074"/>
                  <a:pt x="16414" y="6707"/>
                  <a:pt x="16380" y="6292"/>
                </a:cubicBezTo>
                <a:cubicBezTo>
                  <a:pt x="16327" y="5638"/>
                  <a:pt x="16345" y="5517"/>
                  <a:pt x="16508" y="5387"/>
                </a:cubicBezTo>
                <a:cubicBezTo>
                  <a:pt x="16711" y="5226"/>
                  <a:pt x="16642" y="5132"/>
                  <a:pt x="16234" y="5002"/>
                </a:cubicBezTo>
                <a:cubicBezTo>
                  <a:pt x="16027" y="4936"/>
                  <a:pt x="16027" y="4935"/>
                  <a:pt x="16234" y="4798"/>
                </a:cubicBezTo>
                <a:cubicBezTo>
                  <a:pt x="16441" y="4662"/>
                  <a:pt x="16441" y="4664"/>
                  <a:pt x="16234" y="4694"/>
                </a:cubicBezTo>
                <a:cubicBezTo>
                  <a:pt x="16066" y="4718"/>
                  <a:pt x="16034" y="4677"/>
                  <a:pt x="16063" y="4493"/>
                </a:cubicBezTo>
                <a:cubicBezTo>
                  <a:pt x="16179" y="3746"/>
                  <a:pt x="16184" y="1850"/>
                  <a:pt x="16072" y="1366"/>
                </a:cubicBezTo>
                <a:cubicBezTo>
                  <a:pt x="16002" y="1065"/>
                  <a:pt x="15938" y="750"/>
                  <a:pt x="15928" y="664"/>
                </a:cubicBezTo>
                <a:cubicBezTo>
                  <a:pt x="15919" y="578"/>
                  <a:pt x="15878" y="478"/>
                  <a:pt x="15840" y="444"/>
                </a:cubicBezTo>
                <a:cubicBezTo>
                  <a:pt x="15746" y="363"/>
                  <a:pt x="15963" y="139"/>
                  <a:pt x="16136" y="139"/>
                </a:cubicBezTo>
                <a:cubicBezTo>
                  <a:pt x="16197" y="139"/>
                  <a:pt x="16258" y="102"/>
                  <a:pt x="16301" y="64"/>
                </a:cubicBezTo>
                <a:cubicBezTo>
                  <a:pt x="16089" y="36"/>
                  <a:pt x="15744" y="14"/>
                  <a:pt x="15110" y="0"/>
                </a:cubicBezTo>
                <a:close/>
                <a:moveTo>
                  <a:pt x="17373" y="4951"/>
                </a:moveTo>
                <a:cubicBezTo>
                  <a:pt x="17316" y="4951"/>
                  <a:pt x="17199" y="4991"/>
                  <a:pt x="17113" y="5039"/>
                </a:cubicBezTo>
                <a:cubicBezTo>
                  <a:pt x="17028" y="5088"/>
                  <a:pt x="17004" y="5128"/>
                  <a:pt x="17061" y="5128"/>
                </a:cubicBezTo>
                <a:cubicBezTo>
                  <a:pt x="17118" y="5128"/>
                  <a:pt x="17236" y="5088"/>
                  <a:pt x="17321" y="5039"/>
                </a:cubicBezTo>
                <a:cubicBezTo>
                  <a:pt x="17406" y="4991"/>
                  <a:pt x="17430" y="4951"/>
                  <a:pt x="17373" y="4951"/>
                </a:cubicBezTo>
                <a:close/>
                <a:moveTo>
                  <a:pt x="18036" y="6865"/>
                </a:moveTo>
                <a:cubicBezTo>
                  <a:pt x="18000" y="6864"/>
                  <a:pt x="17960" y="6868"/>
                  <a:pt x="17923" y="6881"/>
                </a:cubicBezTo>
                <a:cubicBezTo>
                  <a:pt x="17840" y="6910"/>
                  <a:pt x="17863" y="6931"/>
                  <a:pt x="17984" y="6935"/>
                </a:cubicBezTo>
                <a:cubicBezTo>
                  <a:pt x="18093" y="6939"/>
                  <a:pt x="18156" y="6920"/>
                  <a:pt x="18121" y="6889"/>
                </a:cubicBezTo>
                <a:cubicBezTo>
                  <a:pt x="18104" y="6874"/>
                  <a:pt x="18071" y="6867"/>
                  <a:pt x="18036" y="6865"/>
                </a:cubicBezTo>
                <a:close/>
                <a:moveTo>
                  <a:pt x="16933" y="6972"/>
                </a:moveTo>
                <a:cubicBezTo>
                  <a:pt x="16833" y="6995"/>
                  <a:pt x="16914" y="7015"/>
                  <a:pt x="17113" y="7015"/>
                </a:cubicBezTo>
                <a:cubicBezTo>
                  <a:pt x="17312" y="7015"/>
                  <a:pt x="17396" y="6995"/>
                  <a:pt x="17296" y="6972"/>
                </a:cubicBezTo>
                <a:cubicBezTo>
                  <a:pt x="17197" y="6950"/>
                  <a:pt x="17033" y="6950"/>
                  <a:pt x="16933" y="6972"/>
                </a:cubicBezTo>
                <a:close/>
                <a:moveTo>
                  <a:pt x="16118" y="8365"/>
                </a:moveTo>
                <a:cubicBezTo>
                  <a:pt x="16168" y="8372"/>
                  <a:pt x="16234" y="8389"/>
                  <a:pt x="16316" y="8413"/>
                </a:cubicBezTo>
                <a:cubicBezTo>
                  <a:pt x="16500" y="8466"/>
                  <a:pt x="16712" y="8564"/>
                  <a:pt x="16793" y="8630"/>
                </a:cubicBezTo>
                <a:cubicBezTo>
                  <a:pt x="16917" y="8731"/>
                  <a:pt x="16900" y="8766"/>
                  <a:pt x="16670" y="8857"/>
                </a:cubicBezTo>
                <a:cubicBezTo>
                  <a:pt x="16299" y="9006"/>
                  <a:pt x="15899" y="9848"/>
                  <a:pt x="15556" y="11208"/>
                </a:cubicBezTo>
                <a:cubicBezTo>
                  <a:pt x="15410" y="11783"/>
                  <a:pt x="15214" y="12166"/>
                  <a:pt x="14911" y="12456"/>
                </a:cubicBezTo>
                <a:cubicBezTo>
                  <a:pt x="14683" y="12674"/>
                  <a:pt x="14604" y="12699"/>
                  <a:pt x="14483" y="12593"/>
                </a:cubicBezTo>
                <a:cubicBezTo>
                  <a:pt x="14442" y="12556"/>
                  <a:pt x="14338" y="12524"/>
                  <a:pt x="14251" y="12523"/>
                </a:cubicBezTo>
                <a:cubicBezTo>
                  <a:pt x="14161" y="12522"/>
                  <a:pt x="14036" y="12370"/>
                  <a:pt x="13955" y="12162"/>
                </a:cubicBezTo>
                <a:cubicBezTo>
                  <a:pt x="13876" y="11957"/>
                  <a:pt x="13629" y="11656"/>
                  <a:pt x="13393" y="11471"/>
                </a:cubicBezTo>
                <a:cubicBezTo>
                  <a:pt x="13162" y="11289"/>
                  <a:pt x="12975" y="11116"/>
                  <a:pt x="12975" y="11085"/>
                </a:cubicBezTo>
                <a:cubicBezTo>
                  <a:pt x="12975" y="11054"/>
                  <a:pt x="13269" y="10907"/>
                  <a:pt x="13628" y="10758"/>
                </a:cubicBezTo>
                <a:cubicBezTo>
                  <a:pt x="13987" y="10610"/>
                  <a:pt x="14389" y="10383"/>
                  <a:pt x="14523" y="10258"/>
                </a:cubicBezTo>
                <a:cubicBezTo>
                  <a:pt x="14759" y="10038"/>
                  <a:pt x="14776" y="10036"/>
                  <a:pt x="14981" y="10188"/>
                </a:cubicBezTo>
                <a:cubicBezTo>
                  <a:pt x="15185" y="10340"/>
                  <a:pt x="15189" y="10341"/>
                  <a:pt x="15052" y="10185"/>
                </a:cubicBezTo>
                <a:cubicBezTo>
                  <a:pt x="14952" y="10072"/>
                  <a:pt x="14940" y="9992"/>
                  <a:pt x="15015" y="9926"/>
                </a:cubicBezTo>
                <a:cubicBezTo>
                  <a:pt x="15090" y="9860"/>
                  <a:pt x="15144" y="9863"/>
                  <a:pt x="15192" y="9931"/>
                </a:cubicBezTo>
                <a:cubicBezTo>
                  <a:pt x="15230" y="9985"/>
                  <a:pt x="15316" y="10030"/>
                  <a:pt x="15378" y="10030"/>
                </a:cubicBezTo>
                <a:cubicBezTo>
                  <a:pt x="15441" y="10030"/>
                  <a:pt x="15408" y="9951"/>
                  <a:pt x="15308" y="9853"/>
                </a:cubicBezTo>
                <a:cubicBezTo>
                  <a:pt x="15134" y="9684"/>
                  <a:pt x="15135" y="9665"/>
                  <a:pt x="15348" y="9404"/>
                </a:cubicBezTo>
                <a:cubicBezTo>
                  <a:pt x="15470" y="9253"/>
                  <a:pt x="15663" y="8945"/>
                  <a:pt x="15775" y="8721"/>
                </a:cubicBezTo>
                <a:cubicBezTo>
                  <a:pt x="15927" y="8420"/>
                  <a:pt x="15967" y="8344"/>
                  <a:pt x="16118" y="8365"/>
                </a:cubicBezTo>
                <a:close/>
              </a:path>
            </a:pathLst>
          </a:custGeom>
          <a:ln w="12700">
            <a:miter lim="400000"/>
          </a:ln>
          <a:effectLst>
            <a:outerShdw blurRad="127000" dist="114300" dir="2700000" rotWithShape="0">
              <a:srgbClr val="000000">
                <a:alpha val="75000"/>
              </a:srgbClr>
            </a:outerShdw>
          </a:effectLst>
        </p:spPr>
      </p:pic>
      <p:pic>
        <p:nvPicPr>
          <p:cNvPr id="367" name="images-1.jpeg" descr="images-1.jpe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/>
          <a:srcRect l="5589" t="1191" r="4594" b="2070"/>
          <a:stretch>
            <a:fillRect/>
          </a:stretch>
        </p:blipFill>
        <p:spPr>
          <a:xfrm>
            <a:off x="2274391" y="6501425"/>
            <a:ext cx="3162391" cy="28384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3" h="21587" extrusionOk="0">
                <a:moveTo>
                  <a:pt x="17924" y="3"/>
                </a:moveTo>
                <a:cubicBezTo>
                  <a:pt x="17900" y="-3"/>
                  <a:pt x="17876" y="1"/>
                  <a:pt x="17850" y="12"/>
                </a:cubicBezTo>
                <a:cubicBezTo>
                  <a:pt x="17621" y="112"/>
                  <a:pt x="17010" y="1264"/>
                  <a:pt x="16325" y="2891"/>
                </a:cubicBezTo>
                <a:cubicBezTo>
                  <a:pt x="15122" y="5750"/>
                  <a:pt x="15167" y="5662"/>
                  <a:pt x="14864" y="5701"/>
                </a:cubicBezTo>
                <a:cubicBezTo>
                  <a:pt x="14485" y="5751"/>
                  <a:pt x="14200" y="5415"/>
                  <a:pt x="13792" y="4440"/>
                </a:cubicBezTo>
                <a:cubicBezTo>
                  <a:pt x="13046" y="2656"/>
                  <a:pt x="12261" y="1597"/>
                  <a:pt x="11243" y="990"/>
                </a:cubicBezTo>
                <a:cubicBezTo>
                  <a:pt x="10439" y="511"/>
                  <a:pt x="9712" y="424"/>
                  <a:pt x="9473" y="782"/>
                </a:cubicBezTo>
                <a:cubicBezTo>
                  <a:pt x="9315" y="1018"/>
                  <a:pt x="9285" y="2687"/>
                  <a:pt x="9425" y="3374"/>
                </a:cubicBezTo>
                <a:cubicBezTo>
                  <a:pt x="9533" y="3902"/>
                  <a:pt x="9480" y="4018"/>
                  <a:pt x="9207" y="3851"/>
                </a:cubicBezTo>
                <a:cubicBezTo>
                  <a:pt x="9092" y="3781"/>
                  <a:pt x="8543" y="3703"/>
                  <a:pt x="7988" y="3676"/>
                </a:cubicBezTo>
                <a:cubicBezTo>
                  <a:pt x="6257" y="3594"/>
                  <a:pt x="5131" y="4074"/>
                  <a:pt x="3204" y="5720"/>
                </a:cubicBezTo>
                <a:cubicBezTo>
                  <a:pt x="1060" y="7551"/>
                  <a:pt x="477" y="8325"/>
                  <a:pt x="160" y="9773"/>
                </a:cubicBezTo>
                <a:cubicBezTo>
                  <a:pt x="-298" y="11863"/>
                  <a:pt x="212" y="13923"/>
                  <a:pt x="1895" y="16770"/>
                </a:cubicBezTo>
                <a:cubicBezTo>
                  <a:pt x="2249" y="17368"/>
                  <a:pt x="2713" y="18216"/>
                  <a:pt x="2925" y="18653"/>
                </a:cubicBezTo>
                <a:cubicBezTo>
                  <a:pt x="3137" y="19090"/>
                  <a:pt x="3405" y="19520"/>
                  <a:pt x="3521" y="19607"/>
                </a:cubicBezTo>
                <a:cubicBezTo>
                  <a:pt x="3840" y="19844"/>
                  <a:pt x="5204" y="20015"/>
                  <a:pt x="6099" y="19930"/>
                </a:cubicBezTo>
                <a:cubicBezTo>
                  <a:pt x="7893" y="19759"/>
                  <a:pt x="7974" y="19770"/>
                  <a:pt x="8739" y="20295"/>
                </a:cubicBezTo>
                <a:cubicBezTo>
                  <a:pt x="9121" y="20557"/>
                  <a:pt x="9525" y="20915"/>
                  <a:pt x="9636" y="21092"/>
                </a:cubicBezTo>
                <a:cubicBezTo>
                  <a:pt x="9746" y="21268"/>
                  <a:pt x="9928" y="21458"/>
                  <a:pt x="10040" y="21511"/>
                </a:cubicBezTo>
                <a:cubicBezTo>
                  <a:pt x="10152" y="21565"/>
                  <a:pt x="10898" y="21597"/>
                  <a:pt x="11698" y="21584"/>
                </a:cubicBezTo>
                <a:cubicBezTo>
                  <a:pt x="13276" y="21557"/>
                  <a:pt x="13401" y="21512"/>
                  <a:pt x="13680" y="20859"/>
                </a:cubicBezTo>
                <a:cubicBezTo>
                  <a:pt x="13794" y="20593"/>
                  <a:pt x="13839" y="20580"/>
                  <a:pt x="14614" y="20576"/>
                </a:cubicBezTo>
                <a:cubicBezTo>
                  <a:pt x="15791" y="20568"/>
                  <a:pt x="15896" y="20549"/>
                  <a:pt x="16128" y="20304"/>
                </a:cubicBezTo>
                <a:cubicBezTo>
                  <a:pt x="16294" y="20128"/>
                  <a:pt x="16338" y="19959"/>
                  <a:pt x="16338" y="19489"/>
                </a:cubicBezTo>
                <a:cubicBezTo>
                  <a:pt x="16338" y="18995"/>
                  <a:pt x="16382" y="18839"/>
                  <a:pt x="16604" y="18556"/>
                </a:cubicBezTo>
                <a:cubicBezTo>
                  <a:pt x="16775" y="18340"/>
                  <a:pt x="17007" y="18187"/>
                  <a:pt x="17251" y="18134"/>
                </a:cubicBezTo>
                <a:cubicBezTo>
                  <a:pt x="18229" y="17918"/>
                  <a:pt x="19507" y="17462"/>
                  <a:pt x="20008" y="17150"/>
                </a:cubicBezTo>
                <a:cubicBezTo>
                  <a:pt x="20600" y="16781"/>
                  <a:pt x="20920" y="16299"/>
                  <a:pt x="21144" y="15432"/>
                </a:cubicBezTo>
                <a:cubicBezTo>
                  <a:pt x="21302" y="14820"/>
                  <a:pt x="21130" y="13476"/>
                  <a:pt x="20758" y="12414"/>
                </a:cubicBezTo>
                <a:cubicBezTo>
                  <a:pt x="20611" y="11995"/>
                  <a:pt x="20393" y="11163"/>
                  <a:pt x="20274" y="10564"/>
                </a:cubicBezTo>
                <a:cubicBezTo>
                  <a:pt x="19989" y="9136"/>
                  <a:pt x="19806" y="8756"/>
                  <a:pt x="18973" y="7844"/>
                </a:cubicBezTo>
                <a:cubicBezTo>
                  <a:pt x="18121" y="6913"/>
                  <a:pt x="18082" y="6732"/>
                  <a:pt x="18257" y="4488"/>
                </a:cubicBezTo>
                <a:cubicBezTo>
                  <a:pt x="18445" y="2083"/>
                  <a:pt x="18289" y="93"/>
                  <a:pt x="17924" y="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68" name="img-thing.jpeg" descr="img-thing.jpe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6"/>
          <a:srcRect t="225" r="270" b="259"/>
          <a:stretch>
            <a:fillRect/>
          </a:stretch>
        </p:blipFill>
        <p:spPr>
          <a:xfrm>
            <a:off x="1568479" y="2668980"/>
            <a:ext cx="3517901" cy="3510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09" y="0"/>
                </a:moveTo>
                <a:cubicBezTo>
                  <a:pt x="19183" y="4"/>
                  <a:pt x="19095" y="8"/>
                  <a:pt x="19090" y="12"/>
                </a:cubicBezTo>
                <a:cubicBezTo>
                  <a:pt x="19052" y="45"/>
                  <a:pt x="18880" y="111"/>
                  <a:pt x="18705" y="161"/>
                </a:cubicBezTo>
                <a:cubicBezTo>
                  <a:pt x="18530" y="211"/>
                  <a:pt x="18265" y="330"/>
                  <a:pt x="18115" y="425"/>
                </a:cubicBezTo>
                <a:cubicBezTo>
                  <a:pt x="17808" y="619"/>
                  <a:pt x="17326" y="1213"/>
                  <a:pt x="17326" y="1397"/>
                </a:cubicBezTo>
                <a:cubicBezTo>
                  <a:pt x="17326" y="1464"/>
                  <a:pt x="17246" y="1587"/>
                  <a:pt x="17148" y="1673"/>
                </a:cubicBezTo>
                <a:cubicBezTo>
                  <a:pt x="17050" y="1758"/>
                  <a:pt x="16949" y="1919"/>
                  <a:pt x="16921" y="2029"/>
                </a:cubicBezTo>
                <a:cubicBezTo>
                  <a:pt x="16894" y="2140"/>
                  <a:pt x="16774" y="2409"/>
                  <a:pt x="16656" y="2628"/>
                </a:cubicBezTo>
                <a:cubicBezTo>
                  <a:pt x="16537" y="2847"/>
                  <a:pt x="16414" y="3124"/>
                  <a:pt x="16383" y="3243"/>
                </a:cubicBezTo>
                <a:cubicBezTo>
                  <a:pt x="16191" y="3973"/>
                  <a:pt x="16155" y="4016"/>
                  <a:pt x="15403" y="4420"/>
                </a:cubicBezTo>
                <a:cubicBezTo>
                  <a:pt x="14958" y="4659"/>
                  <a:pt x="14542" y="4952"/>
                  <a:pt x="14292" y="5199"/>
                </a:cubicBezTo>
                <a:cubicBezTo>
                  <a:pt x="14072" y="5417"/>
                  <a:pt x="13860" y="5595"/>
                  <a:pt x="13819" y="5595"/>
                </a:cubicBezTo>
                <a:cubicBezTo>
                  <a:pt x="13778" y="5595"/>
                  <a:pt x="13525" y="5740"/>
                  <a:pt x="13259" y="5920"/>
                </a:cubicBezTo>
                <a:cubicBezTo>
                  <a:pt x="12992" y="6099"/>
                  <a:pt x="12761" y="6247"/>
                  <a:pt x="12745" y="6247"/>
                </a:cubicBezTo>
                <a:cubicBezTo>
                  <a:pt x="12728" y="6247"/>
                  <a:pt x="12624" y="6330"/>
                  <a:pt x="12513" y="6435"/>
                </a:cubicBezTo>
                <a:cubicBezTo>
                  <a:pt x="12402" y="6540"/>
                  <a:pt x="12146" y="6734"/>
                  <a:pt x="11948" y="6865"/>
                </a:cubicBezTo>
                <a:cubicBezTo>
                  <a:pt x="11456" y="7189"/>
                  <a:pt x="11023" y="7595"/>
                  <a:pt x="11075" y="7680"/>
                </a:cubicBezTo>
                <a:cubicBezTo>
                  <a:pt x="11119" y="7751"/>
                  <a:pt x="10849" y="8005"/>
                  <a:pt x="10371" y="8345"/>
                </a:cubicBezTo>
                <a:cubicBezTo>
                  <a:pt x="10231" y="8444"/>
                  <a:pt x="10083" y="8598"/>
                  <a:pt x="10042" y="8686"/>
                </a:cubicBezTo>
                <a:cubicBezTo>
                  <a:pt x="10001" y="8775"/>
                  <a:pt x="9830" y="9023"/>
                  <a:pt x="9660" y="9241"/>
                </a:cubicBezTo>
                <a:cubicBezTo>
                  <a:pt x="9093" y="9966"/>
                  <a:pt x="8829" y="10331"/>
                  <a:pt x="8717" y="10550"/>
                </a:cubicBezTo>
                <a:cubicBezTo>
                  <a:pt x="8655" y="10669"/>
                  <a:pt x="8456" y="10961"/>
                  <a:pt x="8273" y="11197"/>
                </a:cubicBezTo>
                <a:cubicBezTo>
                  <a:pt x="8090" y="11433"/>
                  <a:pt x="7942" y="11687"/>
                  <a:pt x="7942" y="11761"/>
                </a:cubicBezTo>
                <a:cubicBezTo>
                  <a:pt x="7942" y="11993"/>
                  <a:pt x="7560" y="12577"/>
                  <a:pt x="7215" y="12872"/>
                </a:cubicBezTo>
                <a:cubicBezTo>
                  <a:pt x="6362" y="13603"/>
                  <a:pt x="5024" y="14620"/>
                  <a:pt x="4691" y="14792"/>
                </a:cubicBezTo>
                <a:cubicBezTo>
                  <a:pt x="4208" y="15040"/>
                  <a:pt x="3538" y="15623"/>
                  <a:pt x="3538" y="15795"/>
                </a:cubicBezTo>
                <a:cubicBezTo>
                  <a:pt x="3538" y="15870"/>
                  <a:pt x="3438" y="16002"/>
                  <a:pt x="3317" y="16088"/>
                </a:cubicBezTo>
                <a:cubicBezTo>
                  <a:pt x="3195" y="16175"/>
                  <a:pt x="3113" y="16263"/>
                  <a:pt x="3134" y="16284"/>
                </a:cubicBezTo>
                <a:cubicBezTo>
                  <a:pt x="3154" y="16304"/>
                  <a:pt x="3628" y="16215"/>
                  <a:pt x="4184" y="16086"/>
                </a:cubicBezTo>
                <a:cubicBezTo>
                  <a:pt x="5235" y="15842"/>
                  <a:pt x="5477" y="15838"/>
                  <a:pt x="5349" y="16066"/>
                </a:cubicBezTo>
                <a:cubicBezTo>
                  <a:pt x="5159" y="16405"/>
                  <a:pt x="3817" y="17914"/>
                  <a:pt x="3192" y="18491"/>
                </a:cubicBezTo>
                <a:cubicBezTo>
                  <a:pt x="2806" y="18848"/>
                  <a:pt x="2328" y="19308"/>
                  <a:pt x="2130" y="19514"/>
                </a:cubicBezTo>
                <a:cubicBezTo>
                  <a:pt x="1931" y="19721"/>
                  <a:pt x="1371" y="20261"/>
                  <a:pt x="885" y="20714"/>
                </a:cubicBezTo>
                <a:cubicBezTo>
                  <a:pt x="398" y="21166"/>
                  <a:pt x="0" y="21562"/>
                  <a:pt x="0" y="21595"/>
                </a:cubicBezTo>
                <a:cubicBezTo>
                  <a:pt x="0" y="21597"/>
                  <a:pt x="295" y="21598"/>
                  <a:pt x="319" y="21600"/>
                </a:cubicBezTo>
                <a:cubicBezTo>
                  <a:pt x="644" y="21463"/>
                  <a:pt x="1483" y="20896"/>
                  <a:pt x="1896" y="20513"/>
                </a:cubicBezTo>
                <a:cubicBezTo>
                  <a:pt x="2005" y="20412"/>
                  <a:pt x="2093" y="20343"/>
                  <a:pt x="2093" y="20364"/>
                </a:cubicBezTo>
                <a:cubicBezTo>
                  <a:pt x="2093" y="20386"/>
                  <a:pt x="2251" y="20255"/>
                  <a:pt x="2442" y="20071"/>
                </a:cubicBezTo>
                <a:cubicBezTo>
                  <a:pt x="3748" y="18816"/>
                  <a:pt x="4314" y="18342"/>
                  <a:pt x="4786" y="18103"/>
                </a:cubicBezTo>
                <a:cubicBezTo>
                  <a:pt x="4953" y="18018"/>
                  <a:pt x="5367" y="17766"/>
                  <a:pt x="5705" y="17544"/>
                </a:cubicBezTo>
                <a:cubicBezTo>
                  <a:pt x="6042" y="17322"/>
                  <a:pt x="6333" y="17138"/>
                  <a:pt x="6353" y="17136"/>
                </a:cubicBezTo>
                <a:cubicBezTo>
                  <a:pt x="6373" y="17134"/>
                  <a:pt x="6487" y="17064"/>
                  <a:pt x="6606" y="16980"/>
                </a:cubicBezTo>
                <a:cubicBezTo>
                  <a:pt x="7305" y="16482"/>
                  <a:pt x="7971" y="16221"/>
                  <a:pt x="9560" y="15822"/>
                </a:cubicBezTo>
                <a:cubicBezTo>
                  <a:pt x="9794" y="15763"/>
                  <a:pt x="10080" y="15667"/>
                  <a:pt x="10196" y="15607"/>
                </a:cubicBezTo>
                <a:cubicBezTo>
                  <a:pt x="10358" y="15523"/>
                  <a:pt x="10456" y="15517"/>
                  <a:pt x="10634" y="15575"/>
                </a:cubicBezTo>
                <a:cubicBezTo>
                  <a:pt x="10882" y="15657"/>
                  <a:pt x="11572" y="15578"/>
                  <a:pt x="11831" y="15439"/>
                </a:cubicBezTo>
                <a:cubicBezTo>
                  <a:pt x="12034" y="15329"/>
                  <a:pt x="12206" y="15344"/>
                  <a:pt x="12360" y="15483"/>
                </a:cubicBezTo>
                <a:cubicBezTo>
                  <a:pt x="12433" y="15549"/>
                  <a:pt x="12547" y="15610"/>
                  <a:pt x="12615" y="15617"/>
                </a:cubicBezTo>
                <a:cubicBezTo>
                  <a:pt x="12684" y="15624"/>
                  <a:pt x="12861" y="15653"/>
                  <a:pt x="13005" y="15683"/>
                </a:cubicBezTo>
                <a:cubicBezTo>
                  <a:pt x="13152" y="15713"/>
                  <a:pt x="13328" y="15707"/>
                  <a:pt x="13403" y="15668"/>
                </a:cubicBezTo>
                <a:cubicBezTo>
                  <a:pt x="13483" y="15626"/>
                  <a:pt x="13604" y="15623"/>
                  <a:pt x="13705" y="15661"/>
                </a:cubicBezTo>
                <a:lnTo>
                  <a:pt x="13873" y="15724"/>
                </a:lnTo>
                <a:lnTo>
                  <a:pt x="13712" y="15944"/>
                </a:lnTo>
                <a:cubicBezTo>
                  <a:pt x="13625" y="16067"/>
                  <a:pt x="13511" y="16318"/>
                  <a:pt x="13456" y="16501"/>
                </a:cubicBezTo>
                <a:cubicBezTo>
                  <a:pt x="13401" y="16684"/>
                  <a:pt x="13306" y="16889"/>
                  <a:pt x="13244" y="16958"/>
                </a:cubicBezTo>
                <a:cubicBezTo>
                  <a:pt x="13182" y="17026"/>
                  <a:pt x="13116" y="17210"/>
                  <a:pt x="13100" y="17363"/>
                </a:cubicBezTo>
                <a:cubicBezTo>
                  <a:pt x="13078" y="17587"/>
                  <a:pt x="13086" y="17608"/>
                  <a:pt x="13139" y="17478"/>
                </a:cubicBezTo>
                <a:cubicBezTo>
                  <a:pt x="13176" y="17388"/>
                  <a:pt x="13233" y="17314"/>
                  <a:pt x="13264" y="17314"/>
                </a:cubicBezTo>
                <a:cubicBezTo>
                  <a:pt x="13295" y="17314"/>
                  <a:pt x="13372" y="17222"/>
                  <a:pt x="13437" y="17109"/>
                </a:cubicBezTo>
                <a:cubicBezTo>
                  <a:pt x="13598" y="16824"/>
                  <a:pt x="13836" y="16772"/>
                  <a:pt x="13980" y="16992"/>
                </a:cubicBezTo>
                <a:cubicBezTo>
                  <a:pt x="14076" y="17139"/>
                  <a:pt x="14135" y="17161"/>
                  <a:pt x="14392" y="17131"/>
                </a:cubicBezTo>
                <a:cubicBezTo>
                  <a:pt x="14557" y="17112"/>
                  <a:pt x="14854" y="17076"/>
                  <a:pt x="15052" y="17053"/>
                </a:cubicBezTo>
                <a:cubicBezTo>
                  <a:pt x="15525" y="16998"/>
                  <a:pt x="15704" y="17005"/>
                  <a:pt x="16124" y="17104"/>
                </a:cubicBezTo>
                <a:cubicBezTo>
                  <a:pt x="16478" y="17187"/>
                  <a:pt x="17313" y="17152"/>
                  <a:pt x="17857" y="17028"/>
                </a:cubicBezTo>
                <a:cubicBezTo>
                  <a:pt x="18172" y="16957"/>
                  <a:pt x="18570" y="17085"/>
                  <a:pt x="18693" y="17297"/>
                </a:cubicBezTo>
                <a:cubicBezTo>
                  <a:pt x="18762" y="17415"/>
                  <a:pt x="18766" y="17415"/>
                  <a:pt x="18768" y="17300"/>
                </a:cubicBezTo>
                <a:cubicBezTo>
                  <a:pt x="18770" y="17231"/>
                  <a:pt x="18834" y="17144"/>
                  <a:pt x="18912" y="17102"/>
                </a:cubicBezTo>
                <a:cubicBezTo>
                  <a:pt x="18995" y="17057"/>
                  <a:pt x="19038" y="16981"/>
                  <a:pt x="19015" y="16919"/>
                </a:cubicBezTo>
                <a:cubicBezTo>
                  <a:pt x="18988" y="16849"/>
                  <a:pt x="19042" y="16785"/>
                  <a:pt x="19173" y="16735"/>
                </a:cubicBezTo>
                <a:cubicBezTo>
                  <a:pt x="19341" y="16672"/>
                  <a:pt x="19398" y="16686"/>
                  <a:pt x="19541" y="16821"/>
                </a:cubicBezTo>
                <a:cubicBezTo>
                  <a:pt x="19634" y="16909"/>
                  <a:pt x="19709" y="17022"/>
                  <a:pt x="19709" y="17075"/>
                </a:cubicBezTo>
                <a:cubicBezTo>
                  <a:pt x="19709" y="17128"/>
                  <a:pt x="19742" y="17170"/>
                  <a:pt x="19782" y="17170"/>
                </a:cubicBezTo>
                <a:cubicBezTo>
                  <a:pt x="19876" y="17170"/>
                  <a:pt x="19874" y="17140"/>
                  <a:pt x="19753" y="16850"/>
                </a:cubicBezTo>
                <a:cubicBezTo>
                  <a:pt x="19635" y="16567"/>
                  <a:pt x="19472" y="16497"/>
                  <a:pt x="19002" y="16530"/>
                </a:cubicBezTo>
                <a:lnTo>
                  <a:pt x="18664" y="16555"/>
                </a:lnTo>
                <a:lnTo>
                  <a:pt x="18654" y="16215"/>
                </a:lnTo>
                <a:cubicBezTo>
                  <a:pt x="18643" y="15809"/>
                  <a:pt x="18469" y="15508"/>
                  <a:pt x="18244" y="15505"/>
                </a:cubicBezTo>
                <a:cubicBezTo>
                  <a:pt x="18156" y="15503"/>
                  <a:pt x="18003" y="15454"/>
                  <a:pt x="17903" y="15397"/>
                </a:cubicBezTo>
                <a:cubicBezTo>
                  <a:pt x="17804" y="15340"/>
                  <a:pt x="17586" y="15294"/>
                  <a:pt x="17416" y="15292"/>
                </a:cubicBezTo>
                <a:cubicBezTo>
                  <a:pt x="17158" y="15290"/>
                  <a:pt x="17092" y="15260"/>
                  <a:pt x="17024" y="15109"/>
                </a:cubicBezTo>
                <a:cubicBezTo>
                  <a:pt x="16921" y="14882"/>
                  <a:pt x="16838" y="14882"/>
                  <a:pt x="16505" y="15109"/>
                </a:cubicBezTo>
                <a:cubicBezTo>
                  <a:pt x="16174" y="15334"/>
                  <a:pt x="15909" y="15335"/>
                  <a:pt x="15640" y="15114"/>
                </a:cubicBezTo>
                <a:lnTo>
                  <a:pt x="15432" y="14943"/>
                </a:lnTo>
                <a:lnTo>
                  <a:pt x="15632" y="14814"/>
                </a:lnTo>
                <a:cubicBezTo>
                  <a:pt x="15743" y="14741"/>
                  <a:pt x="15877" y="14673"/>
                  <a:pt x="15932" y="14665"/>
                </a:cubicBezTo>
                <a:cubicBezTo>
                  <a:pt x="16074" y="14644"/>
                  <a:pt x="16756" y="14029"/>
                  <a:pt x="18013" y="12787"/>
                </a:cubicBezTo>
                <a:cubicBezTo>
                  <a:pt x="18609" y="12198"/>
                  <a:pt x="19121" y="11725"/>
                  <a:pt x="19153" y="11734"/>
                </a:cubicBezTo>
                <a:cubicBezTo>
                  <a:pt x="19186" y="11743"/>
                  <a:pt x="19200" y="11722"/>
                  <a:pt x="19180" y="11690"/>
                </a:cubicBezTo>
                <a:cubicBezTo>
                  <a:pt x="19161" y="11658"/>
                  <a:pt x="19341" y="11372"/>
                  <a:pt x="19585" y="11055"/>
                </a:cubicBezTo>
                <a:cubicBezTo>
                  <a:pt x="20286" y="10142"/>
                  <a:pt x="21038" y="8577"/>
                  <a:pt x="21127" y="7841"/>
                </a:cubicBezTo>
                <a:cubicBezTo>
                  <a:pt x="21144" y="7700"/>
                  <a:pt x="21171" y="7470"/>
                  <a:pt x="21188" y="7331"/>
                </a:cubicBezTo>
                <a:cubicBezTo>
                  <a:pt x="21205" y="7192"/>
                  <a:pt x="21225" y="6735"/>
                  <a:pt x="21232" y="6318"/>
                </a:cubicBezTo>
                <a:cubicBezTo>
                  <a:pt x="21239" y="5900"/>
                  <a:pt x="21275" y="5477"/>
                  <a:pt x="21315" y="5377"/>
                </a:cubicBezTo>
                <a:cubicBezTo>
                  <a:pt x="21408" y="5147"/>
                  <a:pt x="21435" y="5049"/>
                  <a:pt x="21488" y="4672"/>
                </a:cubicBezTo>
                <a:cubicBezTo>
                  <a:pt x="21512" y="4502"/>
                  <a:pt x="21557" y="4347"/>
                  <a:pt x="21593" y="4325"/>
                </a:cubicBezTo>
                <a:cubicBezTo>
                  <a:pt x="21595" y="4323"/>
                  <a:pt x="21598" y="4245"/>
                  <a:pt x="21600" y="4235"/>
                </a:cubicBezTo>
                <a:cubicBezTo>
                  <a:pt x="21596" y="4163"/>
                  <a:pt x="21592" y="3751"/>
                  <a:pt x="21588" y="3746"/>
                </a:cubicBezTo>
                <a:cubicBezTo>
                  <a:pt x="21488" y="3646"/>
                  <a:pt x="21371" y="2488"/>
                  <a:pt x="21442" y="2300"/>
                </a:cubicBezTo>
                <a:cubicBezTo>
                  <a:pt x="21474" y="2214"/>
                  <a:pt x="21485" y="1952"/>
                  <a:pt x="21464" y="1717"/>
                </a:cubicBezTo>
                <a:cubicBezTo>
                  <a:pt x="21399" y="1019"/>
                  <a:pt x="21083" y="520"/>
                  <a:pt x="20530" y="247"/>
                </a:cubicBezTo>
                <a:cubicBezTo>
                  <a:pt x="20337" y="151"/>
                  <a:pt x="20122" y="46"/>
                  <a:pt x="20053" y="12"/>
                </a:cubicBezTo>
                <a:cubicBezTo>
                  <a:pt x="20043" y="7"/>
                  <a:pt x="19385" y="4"/>
                  <a:pt x="19209" y="0"/>
                </a:cubicBezTo>
                <a:close/>
                <a:moveTo>
                  <a:pt x="14465" y="15011"/>
                </a:moveTo>
                <a:cubicBezTo>
                  <a:pt x="14568" y="15025"/>
                  <a:pt x="14694" y="15095"/>
                  <a:pt x="14874" y="15226"/>
                </a:cubicBezTo>
                <a:cubicBezTo>
                  <a:pt x="15168" y="15439"/>
                  <a:pt x="15179" y="15458"/>
                  <a:pt x="15052" y="15551"/>
                </a:cubicBezTo>
                <a:cubicBezTo>
                  <a:pt x="14896" y="15665"/>
                  <a:pt x="14778" y="15667"/>
                  <a:pt x="14521" y="15534"/>
                </a:cubicBezTo>
                <a:cubicBezTo>
                  <a:pt x="14520" y="15535"/>
                  <a:pt x="14520" y="15538"/>
                  <a:pt x="14519" y="15539"/>
                </a:cubicBezTo>
                <a:cubicBezTo>
                  <a:pt x="14481" y="15562"/>
                  <a:pt x="14430" y="15552"/>
                  <a:pt x="14406" y="15514"/>
                </a:cubicBezTo>
                <a:cubicBezTo>
                  <a:pt x="14397" y="15500"/>
                  <a:pt x="14398" y="15482"/>
                  <a:pt x="14399" y="15466"/>
                </a:cubicBezTo>
                <a:cubicBezTo>
                  <a:pt x="14368" y="15447"/>
                  <a:pt x="14344" y="15438"/>
                  <a:pt x="14309" y="15417"/>
                </a:cubicBezTo>
                <a:cubicBezTo>
                  <a:pt x="14082" y="15279"/>
                  <a:pt x="14074" y="15266"/>
                  <a:pt x="14192" y="15136"/>
                </a:cubicBezTo>
                <a:cubicBezTo>
                  <a:pt x="14278" y="15040"/>
                  <a:pt x="14361" y="14998"/>
                  <a:pt x="14465" y="15011"/>
                </a:cubicBezTo>
                <a:close/>
                <a:moveTo>
                  <a:pt x="18210" y="15668"/>
                </a:moveTo>
                <a:cubicBezTo>
                  <a:pt x="18236" y="15669"/>
                  <a:pt x="18274" y="15702"/>
                  <a:pt x="18344" y="15766"/>
                </a:cubicBezTo>
                <a:cubicBezTo>
                  <a:pt x="18426" y="15840"/>
                  <a:pt x="18541" y="16015"/>
                  <a:pt x="18598" y="16152"/>
                </a:cubicBezTo>
                <a:cubicBezTo>
                  <a:pt x="18655" y="16289"/>
                  <a:pt x="18675" y="16427"/>
                  <a:pt x="18642" y="16459"/>
                </a:cubicBezTo>
                <a:cubicBezTo>
                  <a:pt x="18501" y="16601"/>
                  <a:pt x="18062" y="15979"/>
                  <a:pt x="18147" y="15759"/>
                </a:cubicBezTo>
                <a:cubicBezTo>
                  <a:pt x="18170" y="15699"/>
                  <a:pt x="18184" y="15667"/>
                  <a:pt x="18210" y="15668"/>
                </a:cubicBezTo>
                <a:close/>
                <a:moveTo>
                  <a:pt x="16785" y="15744"/>
                </a:moveTo>
                <a:cubicBezTo>
                  <a:pt x="17733" y="15742"/>
                  <a:pt x="18030" y="15794"/>
                  <a:pt x="17935" y="15949"/>
                </a:cubicBezTo>
                <a:cubicBezTo>
                  <a:pt x="17913" y="15984"/>
                  <a:pt x="17825" y="16013"/>
                  <a:pt x="17738" y="16015"/>
                </a:cubicBezTo>
                <a:cubicBezTo>
                  <a:pt x="17651" y="16017"/>
                  <a:pt x="17451" y="16066"/>
                  <a:pt x="17292" y="16125"/>
                </a:cubicBezTo>
                <a:cubicBezTo>
                  <a:pt x="17133" y="16184"/>
                  <a:pt x="16856" y="16265"/>
                  <a:pt x="16678" y="16301"/>
                </a:cubicBezTo>
                <a:cubicBezTo>
                  <a:pt x="16499" y="16337"/>
                  <a:pt x="16303" y="16380"/>
                  <a:pt x="16244" y="16398"/>
                </a:cubicBezTo>
                <a:cubicBezTo>
                  <a:pt x="16126" y="16435"/>
                  <a:pt x="15992" y="16398"/>
                  <a:pt x="15576" y="16208"/>
                </a:cubicBezTo>
                <a:cubicBezTo>
                  <a:pt x="14963" y="15928"/>
                  <a:pt x="15432" y="15747"/>
                  <a:pt x="16785" y="15744"/>
                </a:cubicBezTo>
                <a:close/>
                <a:moveTo>
                  <a:pt x="13887" y="16074"/>
                </a:moveTo>
                <a:cubicBezTo>
                  <a:pt x="13967" y="16042"/>
                  <a:pt x="14038" y="16072"/>
                  <a:pt x="14104" y="16166"/>
                </a:cubicBezTo>
                <a:cubicBezTo>
                  <a:pt x="14197" y="16299"/>
                  <a:pt x="14258" y="16315"/>
                  <a:pt x="14516" y="16274"/>
                </a:cubicBezTo>
                <a:cubicBezTo>
                  <a:pt x="14735" y="16239"/>
                  <a:pt x="14866" y="16255"/>
                  <a:pt x="14991" y="16337"/>
                </a:cubicBezTo>
                <a:cubicBezTo>
                  <a:pt x="15270" y="16520"/>
                  <a:pt x="15123" y="16592"/>
                  <a:pt x="14489" y="16577"/>
                </a:cubicBezTo>
                <a:cubicBezTo>
                  <a:pt x="14164" y="16569"/>
                  <a:pt x="13831" y="16585"/>
                  <a:pt x="13749" y="16613"/>
                </a:cubicBezTo>
                <a:cubicBezTo>
                  <a:pt x="13530" y="16690"/>
                  <a:pt x="13488" y="16602"/>
                  <a:pt x="13629" y="16359"/>
                </a:cubicBezTo>
                <a:cubicBezTo>
                  <a:pt x="13721" y="16202"/>
                  <a:pt x="13808" y="16106"/>
                  <a:pt x="13887" y="16074"/>
                </a:cubicBezTo>
                <a:close/>
                <a:moveTo>
                  <a:pt x="18008" y="16174"/>
                </a:moveTo>
                <a:cubicBezTo>
                  <a:pt x="18090" y="16190"/>
                  <a:pt x="18157" y="16247"/>
                  <a:pt x="18157" y="16337"/>
                </a:cubicBezTo>
                <a:cubicBezTo>
                  <a:pt x="18157" y="16440"/>
                  <a:pt x="18100" y="16490"/>
                  <a:pt x="17964" y="16506"/>
                </a:cubicBezTo>
                <a:cubicBezTo>
                  <a:pt x="17736" y="16532"/>
                  <a:pt x="17639" y="16411"/>
                  <a:pt x="17764" y="16259"/>
                </a:cubicBezTo>
                <a:cubicBezTo>
                  <a:pt x="17828" y="16182"/>
                  <a:pt x="17926" y="16157"/>
                  <a:pt x="18008" y="1617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69" name="images-3.jpeg" descr="images-3.jpe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/>
          <a:srcRect l="246" t="119" r="218" b="1471"/>
          <a:stretch>
            <a:fillRect/>
          </a:stretch>
        </p:blipFill>
        <p:spPr>
          <a:xfrm>
            <a:off x="7856735" y="2446888"/>
            <a:ext cx="3200798" cy="2933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180" y="0"/>
                </a:moveTo>
                <a:cubicBezTo>
                  <a:pt x="12380" y="17"/>
                  <a:pt x="11934" y="44"/>
                  <a:pt x="11915" y="76"/>
                </a:cubicBezTo>
                <a:cubicBezTo>
                  <a:pt x="11884" y="132"/>
                  <a:pt x="11778" y="178"/>
                  <a:pt x="11680" y="178"/>
                </a:cubicBezTo>
                <a:cubicBezTo>
                  <a:pt x="11406" y="178"/>
                  <a:pt x="10103" y="676"/>
                  <a:pt x="9639" y="958"/>
                </a:cubicBezTo>
                <a:cubicBezTo>
                  <a:pt x="8883" y="1419"/>
                  <a:pt x="7845" y="2341"/>
                  <a:pt x="7362" y="2981"/>
                </a:cubicBezTo>
                <a:cubicBezTo>
                  <a:pt x="6920" y="3568"/>
                  <a:pt x="6687" y="3957"/>
                  <a:pt x="6061" y="5169"/>
                </a:cubicBezTo>
                <a:cubicBezTo>
                  <a:pt x="5895" y="5490"/>
                  <a:pt x="5737" y="5665"/>
                  <a:pt x="5563" y="5713"/>
                </a:cubicBezTo>
                <a:cubicBezTo>
                  <a:pt x="5044" y="5855"/>
                  <a:pt x="4350" y="6280"/>
                  <a:pt x="3685" y="6873"/>
                </a:cubicBezTo>
                <a:cubicBezTo>
                  <a:pt x="3201" y="7304"/>
                  <a:pt x="2849" y="7533"/>
                  <a:pt x="2475" y="7650"/>
                </a:cubicBezTo>
                <a:cubicBezTo>
                  <a:pt x="1721" y="7886"/>
                  <a:pt x="1254" y="8214"/>
                  <a:pt x="753" y="8854"/>
                </a:cubicBezTo>
                <a:cubicBezTo>
                  <a:pt x="512" y="9161"/>
                  <a:pt x="230" y="9441"/>
                  <a:pt x="129" y="9476"/>
                </a:cubicBezTo>
                <a:cubicBezTo>
                  <a:pt x="61" y="9500"/>
                  <a:pt x="27" y="9634"/>
                  <a:pt x="0" y="9982"/>
                </a:cubicBezTo>
                <a:lnTo>
                  <a:pt x="179" y="10195"/>
                </a:lnTo>
                <a:cubicBezTo>
                  <a:pt x="308" y="10346"/>
                  <a:pt x="412" y="10524"/>
                  <a:pt x="412" y="10590"/>
                </a:cubicBezTo>
                <a:cubicBezTo>
                  <a:pt x="412" y="10764"/>
                  <a:pt x="860" y="11187"/>
                  <a:pt x="1390" y="11513"/>
                </a:cubicBezTo>
                <a:cubicBezTo>
                  <a:pt x="1646" y="11671"/>
                  <a:pt x="1953" y="11881"/>
                  <a:pt x="2073" y="11981"/>
                </a:cubicBezTo>
                <a:cubicBezTo>
                  <a:pt x="2193" y="12080"/>
                  <a:pt x="2536" y="12243"/>
                  <a:pt x="2836" y="12340"/>
                </a:cubicBezTo>
                <a:cubicBezTo>
                  <a:pt x="3136" y="12437"/>
                  <a:pt x="3478" y="12592"/>
                  <a:pt x="3594" y="12688"/>
                </a:cubicBezTo>
                <a:lnTo>
                  <a:pt x="3806" y="12863"/>
                </a:lnTo>
                <a:lnTo>
                  <a:pt x="3492" y="13047"/>
                </a:lnTo>
                <a:cubicBezTo>
                  <a:pt x="2629" y="13559"/>
                  <a:pt x="2176" y="14315"/>
                  <a:pt x="2001" y="15543"/>
                </a:cubicBezTo>
                <a:cubicBezTo>
                  <a:pt x="1895" y="16285"/>
                  <a:pt x="2022" y="17102"/>
                  <a:pt x="2370" y="17909"/>
                </a:cubicBezTo>
                <a:cubicBezTo>
                  <a:pt x="2657" y="18576"/>
                  <a:pt x="2730" y="18268"/>
                  <a:pt x="2467" y="17500"/>
                </a:cubicBezTo>
                <a:cubicBezTo>
                  <a:pt x="2130" y="16519"/>
                  <a:pt x="2152" y="16457"/>
                  <a:pt x="3254" y="15285"/>
                </a:cubicBezTo>
                <a:cubicBezTo>
                  <a:pt x="4011" y="14481"/>
                  <a:pt x="4272" y="14130"/>
                  <a:pt x="4408" y="13740"/>
                </a:cubicBezTo>
                <a:cubicBezTo>
                  <a:pt x="4559" y="13308"/>
                  <a:pt x="4618" y="13239"/>
                  <a:pt x="4805" y="13269"/>
                </a:cubicBezTo>
                <a:cubicBezTo>
                  <a:pt x="5239" y="13340"/>
                  <a:pt x="5348" y="13473"/>
                  <a:pt x="5348" y="13924"/>
                </a:cubicBezTo>
                <a:cubicBezTo>
                  <a:pt x="5351" y="15199"/>
                  <a:pt x="5755" y="16525"/>
                  <a:pt x="6428" y="17468"/>
                </a:cubicBezTo>
                <a:cubicBezTo>
                  <a:pt x="6654" y="17785"/>
                  <a:pt x="6838" y="18090"/>
                  <a:pt x="6838" y="18146"/>
                </a:cubicBezTo>
                <a:cubicBezTo>
                  <a:pt x="6838" y="18318"/>
                  <a:pt x="7310" y="18875"/>
                  <a:pt x="7593" y="19034"/>
                </a:cubicBezTo>
                <a:cubicBezTo>
                  <a:pt x="7740" y="19117"/>
                  <a:pt x="7980" y="19200"/>
                  <a:pt x="8126" y="19219"/>
                </a:cubicBezTo>
                <a:cubicBezTo>
                  <a:pt x="8271" y="19237"/>
                  <a:pt x="8631" y="19461"/>
                  <a:pt x="8924" y="19721"/>
                </a:cubicBezTo>
                <a:cubicBezTo>
                  <a:pt x="9427" y="20168"/>
                  <a:pt x="9777" y="20362"/>
                  <a:pt x="9559" y="20069"/>
                </a:cubicBezTo>
                <a:cubicBezTo>
                  <a:pt x="9462" y="19940"/>
                  <a:pt x="9216" y="18992"/>
                  <a:pt x="9060" y="18164"/>
                </a:cubicBezTo>
                <a:cubicBezTo>
                  <a:pt x="8945" y="17550"/>
                  <a:pt x="8982" y="16459"/>
                  <a:pt x="9122" y="16331"/>
                </a:cubicBezTo>
                <a:cubicBezTo>
                  <a:pt x="9205" y="16256"/>
                  <a:pt x="9380" y="16463"/>
                  <a:pt x="9784" y="17115"/>
                </a:cubicBezTo>
                <a:cubicBezTo>
                  <a:pt x="10556" y="18363"/>
                  <a:pt x="11101" y="18811"/>
                  <a:pt x="13247" y="19952"/>
                </a:cubicBezTo>
                <a:cubicBezTo>
                  <a:pt x="14235" y="20478"/>
                  <a:pt x="15086" y="20907"/>
                  <a:pt x="15135" y="20907"/>
                </a:cubicBezTo>
                <a:cubicBezTo>
                  <a:pt x="15356" y="20907"/>
                  <a:pt x="15175" y="20603"/>
                  <a:pt x="14634" y="20066"/>
                </a:cubicBezTo>
                <a:cubicBezTo>
                  <a:pt x="14137" y="19571"/>
                  <a:pt x="14028" y="19396"/>
                  <a:pt x="13924" y="18947"/>
                </a:cubicBezTo>
                <a:cubicBezTo>
                  <a:pt x="13804" y="18427"/>
                  <a:pt x="13635" y="18035"/>
                  <a:pt x="13257" y="17383"/>
                </a:cubicBezTo>
                <a:cubicBezTo>
                  <a:pt x="13105" y="17121"/>
                  <a:pt x="13087" y="17016"/>
                  <a:pt x="13172" y="16843"/>
                </a:cubicBezTo>
                <a:cubicBezTo>
                  <a:pt x="13309" y="16563"/>
                  <a:pt x="13822" y="16595"/>
                  <a:pt x="13962" y="16893"/>
                </a:cubicBezTo>
                <a:cubicBezTo>
                  <a:pt x="14219" y="17441"/>
                  <a:pt x="14704" y="18080"/>
                  <a:pt x="15119" y="18412"/>
                </a:cubicBezTo>
                <a:cubicBezTo>
                  <a:pt x="15976" y="19098"/>
                  <a:pt x="16450" y="19865"/>
                  <a:pt x="16755" y="21062"/>
                </a:cubicBezTo>
                <a:cubicBezTo>
                  <a:pt x="16817" y="21306"/>
                  <a:pt x="16857" y="21460"/>
                  <a:pt x="16894" y="21600"/>
                </a:cubicBezTo>
                <a:lnTo>
                  <a:pt x="16894" y="21542"/>
                </a:lnTo>
                <a:cubicBezTo>
                  <a:pt x="16888" y="20255"/>
                  <a:pt x="16561" y="19125"/>
                  <a:pt x="15933" y="18228"/>
                </a:cubicBezTo>
                <a:cubicBezTo>
                  <a:pt x="15559" y="17694"/>
                  <a:pt x="15517" y="17403"/>
                  <a:pt x="15724" y="16764"/>
                </a:cubicBezTo>
                <a:cubicBezTo>
                  <a:pt x="15867" y="16322"/>
                  <a:pt x="15828" y="15976"/>
                  <a:pt x="15547" y="15268"/>
                </a:cubicBezTo>
                <a:cubicBezTo>
                  <a:pt x="15367" y="14813"/>
                  <a:pt x="15341" y="13417"/>
                  <a:pt x="15510" y="13237"/>
                </a:cubicBezTo>
                <a:cubicBezTo>
                  <a:pt x="15666" y="13070"/>
                  <a:pt x="16007" y="13609"/>
                  <a:pt x="16704" y="15116"/>
                </a:cubicBezTo>
                <a:cubicBezTo>
                  <a:pt x="17304" y="16412"/>
                  <a:pt x="17820" y="17903"/>
                  <a:pt x="17837" y="18397"/>
                </a:cubicBezTo>
                <a:cubicBezTo>
                  <a:pt x="17843" y="18578"/>
                  <a:pt x="17872" y="18553"/>
                  <a:pt x="17990" y="18266"/>
                </a:cubicBezTo>
                <a:cubicBezTo>
                  <a:pt x="18150" y="17875"/>
                  <a:pt x="18195" y="16608"/>
                  <a:pt x="18075" y="15800"/>
                </a:cubicBezTo>
                <a:cubicBezTo>
                  <a:pt x="18014" y="15382"/>
                  <a:pt x="18026" y="15306"/>
                  <a:pt x="18172" y="15256"/>
                </a:cubicBezTo>
                <a:cubicBezTo>
                  <a:pt x="18265" y="15225"/>
                  <a:pt x="18408" y="15164"/>
                  <a:pt x="18488" y="15119"/>
                </a:cubicBezTo>
                <a:cubicBezTo>
                  <a:pt x="18576" y="15069"/>
                  <a:pt x="18883" y="15126"/>
                  <a:pt x="19275" y="15265"/>
                </a:cubicBezTo>
                <a:cubicBezTo>
                  <a:pt x="19866" y="15474"/>
                  <a:pt x="19936" y="15528"/>
                  <a:pt x="20084" y="15899"/>
                </a:cubicBezTo>
                <a:cubicBezTo>
                  <a:pt x="20184" y="16150"/>
                  <a:pt x="20391" y="16410"/>
                  <a:pt x="20630" y="16583"/>
                </a:cubicBezTo>
                <a:cubicBezTo>
                  <a:pt x="21059" y="16892"/>
                  <a:pt x="21057" y="16863"/>
                  <a:pt x="20813" y="18316"/>
                </a:cubicBezTo>
                <a:cubicBezTo>
                  <a:pt x="20702" y="18975"/>
                  <a:pt x="20698" y="20124"/>
                  <a:pt x="20807" y="19841"/>
                </a:cubicBezTo>
                <a:cubicBezTo>
                  <a:pt x="20851" y="19729"/>
                  <a:pt x="21020" y="19157"/>
                  <a:pt x="21185" y="18570"/>
                </a:cubicBezTo>
                <a:cubicBezTo>
                  <a:pt x="21350" y="17983"/>
                  <a:pt x="21521" y="17422"/>
                  <a:pt x="21565" y="17325"/>
                </a:cubicBezTo>
                <a:cubicBezTo>
                  <a:pt x="21578" y="17297"/>
                  <a:pt x="21589" y="16387"/>
                  <a:pt x="21600" y="15773"/>
                </a:cubicBezTo>
                <a:cubicBezTo>
                  <a:pt x="21586" y="15512"/>
                  <a:pt x="21574" y="15179"/>
                  <a:pt x="21554" y="15166"/>
                </a:cubicBezTo>
                <a:cubicBezTo>
                  <a:pt x="21503" y="15131"/>
                  <a:pt x="21461" y="15001"/>
                  <a:pt x="21461" y="14876"/>
                </a:cubicBezTo>
                <a:cubicBezTo>
                  <a:pt x="21461" y="14493"/>
                  <a:pt x="21193" y="13494"/>
                  <a:pt x="20909" y="12825"/>
                </a:cubicBezTo>
                <a:cubicBezTo>
                  <a:pt x="20615" y="12131"/>
                  <a:pt x="20232" y="11521"/>
                  <a:pt x="19720" y="10917"/>
                </a:cubicBezTo>
                <a:cubicBezTo>
                  <a:pt x="19365" y="10499"/>
                  <a:pt x="18209" y="9544"/>
                  <a:pt x="17829" y="9356"/>
                </a:cubicBezTo>
                <a:cubicBezTo>
                  <a:pt x="17701" y="9293"/>
                  <a:pt x="17354" y="9122"/>
                  <a:pt x="17058" y="8977"/>
                </a:cubicBezTo>
                <a:cubicBezTo>
                  <a:pt x="16761" y="8831"/>
                  <a:pt x="16342" y="8667"/>
                  <a:pt x="16126" y="8614"/>
                </a:cubicBezTo>
                <a:cubicBezTo>
                  <a:pt x="15909" y="8561"/>
                  <a:pt x="15586" y="8451"/>
                  <a:pt x="15405" y="8369"/>
                </a:cubicBezTo>
                <a:cubicBezTo>
                  <a:pt x="15225" y="8287"/>
                  <a:pt x="14636" y="8128"/>
                  <a:pt x="14098" y="8015"/>
                </a:cubicBezTo>
                <a:cubicBezTo>
                  <a:pt x="13152" y="7816"/>
                  <a:pt x="12000" y="7328"/>
                  <a:pt x="11776" y="7033"/>
                </a:cubicBezTo>
                <a:cubicBezTo>
                  <a:pt x="11717" y="6955"/>
                  <a:pt x="11694" y="6841"/>
                  <a:pt x="11731" y="6776"/>
                </a:cubicBezTo>
                <a:cubicBezTo>
                  <a:pt x="11821" y="6616"/>
                  <a:pt x="12754" y="6699"/>
                  <a:pt x="13172" y="6905"/>
                </a:cubicBezTo>
                <a:cubicBezTo>
                  <a:pt x="13693" y="7162"/>
                  <a:pt x="13823" y="7193"/>
                  <a:pt x="13836" y="7060"/>
                </a:cubicBezTo>
                <a:cubicBezTo>
                  <a:pt x="13842" y="6992"/>
                  <a:pt x="13861" y="6751"/>
                  <a:pt x="13879" y="6528"/>
                </a:cubicBezTo>
                <a:cubicBezTo>
                  <a:pt x="13896" y="6304"/>
                  <a:pt x="13937" y="5906"/>
                  <a:pt x="13970" y="5643"/>
                </a:cubicBezTo>
                <a:cubicBezTo>
                  <a:pt x="14017" y="5253"/>
                  <a:pt x="13993" y="5095"/>
                  <a:pt x="13828" y="4804"/>
                </a:cubicBezTo>
                <a:cubicBezTo>
                  <a:pt x="13716" y="4607"/>
                  <a:pt x="13584" y="4444"/>
                  <a:pt x="13538" y="4444"/>
                </a:cubicBezTo>
                <a:cubicBezTo>
                  <a:pt x="13493" y="4444"/>
                  <a:pt x="13387" y="4296"/>
                  <a:pt x="13303" y="4114"/>
                </a:cubicBezTo>
                <a:cubicBezTo>
                  <a:pt x="13219" y="3933"/>
                  <a:pt x="13048" y="3665"/>
                  <a:pt x="12923" y="3518"/>
                </a:cubicBezTo>
                <a:cubicBezTo>
                  <a:pt x="12797" y="3371"/>
                  <a:pt x="12682" y="3189"/>
                  <a:pt x="12668" y="3112"/>
                </a:cubicBezTo>
                <a:cubicBezTo>
                  <a:pt x="12654" y="3035"/>
                  <a:pt x="12590" y="2836"/>
                  <a:pt x="12526" y="2668"/>
                </a:cubicBezTo>
                <a:cubicBezTo>
                  <a:pt x="12428" y="2411"/>
                  <a:pt x="12434" y="2290"/>
                  <a:pt x="12569" y="1905"/>
                </a:cubicBezTo>
                <a:cubicBezTo>
                  <a:pt x="12657" y="1654"/>
                  <a:pt x="12737" y="1232"/>
                  <a:pt x="12746" y="967"/>
                </a:cubicBezTo>
                <a:cubicBezTo>
                  <a:pt x="12758" y="619"/>
                  <a:pt x="12824" y="417"/>
                  <a:pt x="12984" y="231"/>
                </a:cubicBezTo>
                <a:lnTo>
                  <a:pt x="13180" y="0"/>
                </a:lnTo>
                <a:close/>
                <a:moveTo>
                  <a:pt x="10866" y="10636"/>
                </a:moveTo>
                <a:cubicBezTo>
                  <a:pt x="10975" y="10652"/>
                  <a:pt x="11158" y="10794"/>
                  <a:pt x="11500" y="11119"/>
                </a:cubicBezTo>
                <a:cubicBezTo>
                  <a:pt x="11831" y="11431"/>
                  <a:pt x="12131" y="11743"/>
                  <a:pt x="12167" y="11811"/>
                </a:cubicBezTo>
                <a:cubicBezTo>
                  <a:pt x="12324" y="12101"/>
                  <a:pt x="13160" y="14848"/>
                  <a:pt x="13115" y="14926"/>
                </a:cubicBezTo>
                <a:cubicBezTo>
                  <a:pt x="13050" y="15041"/>
                  <a:pt x="12904" y="15025"/>
                  <a:pt x="12556" y="14859"/>
                </a:cubicBezTo>
                <a:cubicBezTo>
                  <a:pt x="12396" y="14782"/>
                  <a:pt x="11829" y="14670"/>
                  <a:pt x="11297" y="14610"/>
                </a:cubicBezTo>
                <a:cubicBezTo>
                  <a:pt x="10054" y="14472"/>
                  <a:pt x="9590" y="14300"/>
                  <a:pt x="9034" y="13766"/>
                </a:cubicBezTo>
                <a:lnTo>
                  <a:pt x="8581" y="13331"/>
                </a:lnTo>
                <a:lnTo>
                  <a:pt x="9152" y="12948"/>
                </a:lnTo>
                <a:cubicBezTo>
                  <a:pt x="9866" y="12466"/>
                  <a:pt x="10657" y="11424"/>
                  <a:pt x="10657" y="10964"/>
                </a:cubicBezTo>
                <a:cubicBezTo>
                  <a:pt x="10657" y="10857"/>
                  <a:pt x="10713" y="10720"/>
                  <a:pt x="10780" y="10660"/>
                </a:cubicBezTo>
                <a:cubicBezTo>
                  <a:pt x="10803" y="10639"/>
                  <a:pt x="10829" y="10631"/>
                  <a:pt x="10866" y="10636"/>
                </a:cubicBezTo>
                <a:close/>
                <a:moveTo>
                  <a:pt x="6698" y="13594"/>
                </a:moveTo>
                <a:cubicBezTo>
                  <a:pt x="6770" y="13586"/>
                  <a:pt x="6867" y="13592"/>
                  <a:pt x="6993" y="13608"/>
                </a:cubicBezTo>
                <a:lnTo>
                  <a:pt x="7258" y="13640"/>
                </a:lnTo>
                <a:lnTo>
                  <a:pt x="7320" y="15014"/>
                </a:lnTo>
                <a:cubicBezTo>
                  <a:pt x="7358" y="15865"/>
                  <a:pt x="7450" y="16663"/>
                  <a:pt x="7563" y="17118"/>
                </a:cubicBezTo>
                <a:cubicBezTo>
                  <a:pt x="7664" y="17520"/>
                  <a:pt x="7725" y="17876"/>
                  <a:pt x="7697" y="17906"/>
                </a:cubicBezTo>
                <a:cubicBezTo>
                  <a:pt x="7530" y="18089"/>
                  <a:pt x="7203" y="17805"/>
                  <a:pt x="7060" y="17351"/>
                </a:cubicBezTo>
                <a:cubicBezTo>
                  <a:pt x="7016" y="17212"/>
                  <a:pt x="6980" y="16525"/>
                  <a:pt x="6979" y="15826"/>
                </a:cubicBezTo>
                <a:cubicBezTo>
                  <a:pt x="6979" y="14610"/>
                  <a:pt x="6967" y="14535"/>
                  <a:pt x="6720" y="14119"/>
                </a:cubicBezTo>
                <a:cubicBezTo>
                  <a:pt x="6507" y="13762"/>
                  <a:pt x="6484" y="13617"/>
                  <a:pt x="6698" y="13594"/>
                </a:cubicBezTo>
                <a:close/>
                <a:moveTo>
                  <a:pt x="7807" y="13669"/>
                </a:moveTo>
                <a:cubicBezTo>
                  <a:pt x="7894" y="13701"/>
                  <a:pt x="8025" y="13812"/>
                  <a:pt x="8193" y="14000"/>
                </a:cubicBezTo>
                <a:cubicBezTo>
                  <a:pt x="8434" y="14269"/>
                  <a:pt x="8523" y="14437"/>
                  <a:pt x="8461" y="14505"/>
                </a:cubicBezTo>
                <a:cubicBezTo>
                  <a:pt x="8360" y="14615"/>
                  <a:pt x="7676" y="14011"/>
                  <a:pt x="7676" y="13813"/>
                </a:cubicBezTo>
                <a:cubicBezTo>
                  <a:pt x="7676" y="13687"/>
                  <a:pt x="7720" y="13638"/>
                  <a:pt x="7807" y="1366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70" name="kayt-1.mov" descr="kayt-1.mo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95379" y="1038860"/>
            <a:ext cx="673100" cy="6731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cabbyl"/>
          <p:cNvSpPr/>
          <p:nvPr/>
        </p:nvSpPr>
        <p:spPr>
          <a:xfrm>
            <a:off x="5436782" y="686038"/>
            <a:ext cx="1686359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rgbClr val="553E2A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rPr lang="en-GB" sz="6000"/>
              <a:t>kayt</a:t>
            </a:r>
            <a:endParaRPr sz="600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70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big-tick-green.jpg" descr="big-tick-green.jpg"/>
          <p:cNvPicPr>
            <a:picLocks noChangeAspect="1"/>
          </p:cNvPicPr>
          <p:nvPr/>
        </p:nvPicPr>
        <p:blipFill>
          <a:blip r:embed="rId4"/>
          <a:srcRect l="9747" t="15217" r="6170" b="2485"/>
          <a:stretch>
            <a:fillRect/>
          </a:stretch>
        </p:blipFill>
        <p:spPr>
          <a:xfrm>
            <a:off x="3588736" y="1907517"/>
            <a:ext cx="7295073" cy="694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571" extrusionOk="0">
                <a:moveTo>
                  <a:pt x="21253" y="1"/>
                </a:moveTo>
                <a:cubicBezTo>
                  <a:pt x="21196" y="3"/>
                  <a:pt x="21126" y="17"/>
                  <a:pt x="21044" y="43"/>
                </a:cubicBezTo>
                <a:cubicBezTo>
                  <a:pt x="20811" y="117"/>
                  <a:pt x="20485" y="303"/>
                  <a:pt x="19631" y="845"/>
                </a:cubicBezTo>
                <a:cubicBezTo>
                  <a:pt x="18525" y="1549"/>
                  <a:pt x="16707" y="2973"/>
                  <a:pt x="15012" y="4465"/>
                </a:cubicBezTo>
                <a:cubicBezTo>
                  <a:pt x="14225" y="5158"/>
                  <a:pt x="11627" y="7923"/>
                  <a:pt x="11450" y="8256"/>
                </a:cubicBezTo>
                <a:cubicBezTo>
                  <a:pt x="11418" y="8318"/>
                  <a:pt x="11354" y="8371"/>
                  <a:pt x="11307" y="8373"/>
                </a:cubicBezTo>
                <a:cubicBezTo>
                  <a:pt x="11260" y="8376"/>
                  <a:pt x="11039" y="8603"/>
                  <a:pt x="10814" y="8878"/>
                </a:cubicBezTo>
                <a:cubicBezTo>
                  <a:pt x="10590" y="9154"/>
                  <a:pt x="10200" y="9614"/>
                  <a:pt x="9947" y="9901"/>
                </a:cubicBezTo>
                <a:cubicBezTo>
                  <a:pt x="9694" y="10189"/>
                  <a:pt x="9487" y="10437"/>
                  <a:pt x="9487" y="10452"/>
                </a:cubicBezTo>
                <a:cubicBezTo>
                  <a:pt x="9487" y="10467"/>
                  <a:pt x="9318" y="10687"/>
                  <a:pt x="9112" y="10940"/>
                </a:cubicBezTo>
                <a:cubicBezTo>
                  <a:pt x="8906" y="11193"/>
                  <a:pt x="8594" y="11602"/>
                  <a:pt x="8421" y="11846"/>
                </a:cubicBezTo>
                <a:cubicBezTo>
                  <a:pt x="8247" y="12091"/>
                  <a:pt x="7937" y="12523"/>
                  <a:pt x="7732" y="12806"/>
                </a:cubicBezTo>
                <a:cubicBezTo>
                  <a:pt x="7528" y="13089"/>
                  <a:pt x="7361" y="13349"/>
                  <a:pt x="7361" y="13382"/>
                </a:cubicBezTo>
                <a:cubicBezTo>
                  <a:pt x="7361" y="13415"/>
                  <a:pt x="7316" y="13482"/>
                  <a:pt x="7261" y="13530"/>
                </a:cubicBezTo>
                <a:cubicBezTo>
                  <a:pt x="7205" y="13579"/>
                  <a:pt x="7029" y="13852"/>
                  <a:pt x="6868" y="14138"/>
                </a:cubicBezTo>
                <a:cubicBezTo>
                  <a:pt x="6427" y="14922"/>
                  <a:pt x="6289" y="14862"/>
                  <a:pt x="5839" y="13685"/>
                </a:cubicBezTo>
                <a:cubicBezTo>
                  <a:pt x="5179" y="11957"/>
                  <a:pt x="4400" y="10553"/>
                  <a:pt x="3695" y="9819"/>
                </a:cubicBezTo>
                <a:cubicBezTo>
                  <a:pt x="3344" y="9455"/>
                  <a:pt x="3278" y="9417"/>
                  <a:pt x="2995" y="9417"/>
                </a:cubicBezTo>
                <a:cubicBezTo>
                  <a:pt x="2787" y="9417"/>
                  <a:pt x="2540" y="9493"/>
                  <a:pt x="2260" y="9642"/>
                </a:cubicBezTo>
                <a:cubicBezTo>
                  <a:pt x="1573" y="10009"/>
                  <a:pt x="473" y="10793"/>
                  <a:pt x="225" y="11092"/>
                </a:cubicBezTo>
                <a:cubicBezTo>
                  <a:pt x="-121" y="11509"/>
                  <a:pt x="-86" y="11671"/>
                  <a:pt x="464" y="12212"/>
                </a:cubicBezTo>
                <a:cubicBezTo>
                  <a:pt x="926" y="12667"/>
                  <a:pt x="1357" y="13250"/>
                  <a:pt x="1724" y="13911"/>
                </a:cubicBezTo>
                <a:cubicBezTo>
                  <a:pt x="1958" y="14334"/>
                  <a:pt x="2820" y="16155"/>
                  <a:pt x="2998" y="16605"/>
                </a:cubicBezTo>
                <a:cubicBezTo>
                  <a:pt x="3071" y="16791"/>
                  <a:pt x="3509" y="17849"/>
                  <a:pt x="3971" y="18957"/>
                </a:cubicBezTo>
                <a:cubicBezTo>
                  <a:pt x="4433" y="20066"/>
                  <a:pt x="4810" y="21003"/>
                  <a:pt x="4810" y="21040"/>
                </a:cubicBezTo>
                <a:cubicBezTo>
                  <a:pt x="4810" y="21076"/>
                  <a:pt x="4696" y="21157"/>
                  <a:pt x="4555" y="21220"/>
                </a:cubicBezTo>
                <a:cubicBezTo>
                  <a:pt x="4414" y="21282"/>
                  <a:pt x="4320" y="21354"/>
                  <a:pt x="4344" y="21381"/>
                </a:cubicBezTo>
                <a:cubicBezTo>
                  <a:pt x="4369" y="21407"/>
                  <a:pt x="4613" y="21463"/>
                  <a:pt x="4886" y="21507"/>
                </a:cubicBezTo>
                <a:cubicBezTo>
                  <a:pt x="5427" y="21593"/>
                  <a:pt x="7480" y="21593"/>
                  <a:pt x="7779" y="21507"/>
                </a:cubicBezTo>
                <a:cubicBezTo>
                  <a:pt x="7880" y="21477"/>
                  <a:pt x="8051" y="21446"/>
                  <a:pt x="8158" y="21439"/>
                </a:cubicBezTo>
                <a:cubicBezTo>
                  <a:pt x="8385" y="21423"/>
                  <a:pt x="8513" y="21324"/>
                  <a:pt x="8307" y="21324"/>
                </a:cubicBezTo>
                <a:cubicBezTo>
                  <a:pt x="8230" y="21324"/>
                  <a:pt x="8108" y="21278"/>
                  <a:pt x="8034" y="21221"/>
                </a:cubicBezTo>
                <a:cubicBezTo>
                  <a:pt x="7904" y="21121"/>
                  <a:pt x="7905" y="21101"/>
                  <a:pt x="8101" y="20602"/>
                </a:cubicBezTo>
                <a:cubicBezTo>
                  <a:pt x="8378" y="19895"/>
                  <a:pt x="8416" y="19805"/>
                  <a:pt x="9012" y="18403"/>
                </a:cubicBezTo>
                <a:cubicBezTo>
                  <a:pt x="9301" y="17724"/>
                  <a:pt x="9660" y="16864"/>
                  <a:pt x="9809" y="16493"/>
                </a:cubicBezTo>
                <a:cubicBezTo>
                  <a:pt x="10854" y="13902"/>
                  <a:pt x="12297" y="11319"/>
                  <a:pt x="14220" y="8596"/>
                </a:cubicBezTo>
                <a:cubicBezTo>
                  <a:pt x="15539" y="6730"/>
                  <a:pt x="16594" y="5487"/>
                  <a:pt x="19054" y="2902"/>
                </a:cubicBezTo>
                <a:cubicBezTo>
                  <a:pt x="20327" y="1563"/>
                  <a:pt x="21392" y="388"/>
                  <a:pt x="21420" y="291"/>
                </a:cubicBezTo>
                <a:cubicBezTo>
                  <a:pt x="21479" y="90"/>
                  <a:pt x="21423" y="-7"/>
                  <a:pt x="21253" y="1"/>
                </a:cubicBezTo>
                <a:close/>
              </a:path>
            </a:pathLst>
          </a:custGeom>
          <a:ln w="88900">
            <a:miter lim="400000"/>
          </a:ln>
        </p:spPr>
      </p:pic>
      <p:sp>
        <p:nvSpPr>
          <p:cNvPr id="3" name="Rectangle 2"/>
          <p:cNvSpPr/>
          <p:nvPr/>
        </p:nvSpPr>
        <p:spPr>
          <a:xfrm>
            <a:off x="3236020" y="1148763"/>
            <a:ext cx="7331498" cy="1983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680" b="1">
                <a:latin typeface="Chalkboard" charset="0"/>
                <a:ea typeface="Chalkboard" charset="0"/>
                <a:cs typeface="Chalkboard" charset="0"/>
              </a:rPr>
              <a:t>Jeant dy mie!</a:t>
            </a:r>
          </a:p>
          <a:p>
            <a:pPr algn="ctr"/>
            <a:r>
              <a:rPr lang="en-US" sz="4608">
                <a:latin typeface="Chalkboard" charset="0"/>
                <a:ea typeface="Chalkboard" charset="0"/>
                <a:cs typeface="Chalkboard" charset="0"/>
              </a:rPr>
              <a:t>(Well done!)</a:t>
            </a:r>
          </a:p>
        </p:txBody>
      </p:sp>
      <p:pic>
        <p:nvPicPr>
          <p:cNvPr id="2" name="Jeant dy mie!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82208" y="4356608"/>
            <a:ext cx="1040384" cy="104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19068"/>
      </p:ext>
    </p:extLst>
  </p:cSld>
  <p:clrMapOvr>
    <a:masterClrMapping/>
  </p:clrMapOvr>
  <p:transition spd="med" advClick="0" advTm="300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99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images.jpeg" descr="images.jpe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4"/>
          <a:srcRect l="783" t="197" r="312" b="200"/>
          <a:stretch>
            <a:fillRect/>
          </a:stretch>
        </p:blipFill>
        <p:spPr>
          <a:xfrm>
            <a:off x="1968789" y="2376719"/>
            <a:ext cx="2806701" cy="32015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110" y="0"/>
                </a:moveTo>
                <a:lnTo>
                  <a:pt x="14639" y="187"/>
                </a:lnTo>
                <a:cubicBezTo>
                  <a:pt x="14321" y="314"/>
                  <a:pt x="13802" y="536"/>
                  <a:pt x="13485" y="683"/>
                </a:cubicBezTo>
                <a:cubicBezTo>
                  <a:pt x="13025" y="895"/>
                  <a:pt x="12879" y="926"/>
                  <a:pt x="12770" y="838"/>
                </a:cubicBezTo>
                <a:cubicBezTo>
                  <a:pt x="12673" y="759"/>
                  <a:pt x="12654" y="759"/>
                  <a:pt x="12703" y="835"/>
                </a:cubicBezTo>
                <a:cubicBezTo>
                  <a:pt x="12808" y="1000"/>
                  <a:pt x="12575" y="1074"/>
                  <a:pt x="12376" y="940"/>
                </a:cubicBezTo>
                <a:cubicBezTo>
                  <a:pt x="12210" y="827"/>
                  <a:pt x="12210" y="835"/>
                  <a:pt x="12373" y="1004"/>
                </a:cubicBezTo>
                <a:cubicBezTo>
                  <a:pt x="12540" y="1177"/>
                  <a:pt x="12521" y="1196"/>
                  <a:pt x="11942" y="1601"/>
                </a:cubicBezTo>
                <a:cubicBezTo>
                  <a:pt x="11396" y="1984"/>
                  <a:pt x="11278" y="2027"/>
                  <a:pt x="10614" y="2086"/>
                </a:cubicBezTo>
                <a:cubicBezTo>
                  <a:pt x="9811" y="2157"/>
                  <a:pt x="9575" y="2105"/>
                  <a:pt x="9771" y="1898"/>
                </a:cubicBezTo>
                <a:cubicBezTo>
                  <a:pt x="9983" y="1674"/>
                  <a:pt x="9710" y="1760"/>
                  <a:pt x="9456" y="1997"/>
                </a:cubicBezTo>
                <a:cubicBezTo>
                  <a:pt x="9305" y="2138"/>
                  <a:pt x="9143" y="2208"/>
                  <a:pt x="9032" y="2177"/>
                </a:cubicBezTo>
                <a:cubicBezTo>
                  <a:pt x="8933" y="2149"/>
                  <a:pt x="8823" y="2165"/>
                  <a:pt x="8790" y="2212"/>
                </a:cubicBezTo>
                <a:cubicBezTo>
                  <a:pt x="8757" y="2258"/>
                  <a:pt x="8542" y="2289"/>
                  <a:pt x="8311" y="2279"/>
                </a:cubicBezTo>
                <a:cubicBezTo>
                  <a:pt x="8079" y="2268"/>
                  <a:pt x="7867" y="2296"/>
                  <a:pt x="7837" y="2338"/>
                </a:cubicBezTo>
                <a:cubicBezTo>
                  <a:pt x="7808" y="2379"/>
                  <a:pt x="7642" y="2308"/>
                  <a:pt x="7471" y="2182"/>
                </a:cubicBezTo>
                <a:cubicBezTo>
                  <a:pt x="7300" y="2056"/>
                  <a:pt x="7110" y="1955"/>
                  <a:pt x="7043" y="1957"/>
                </a:cubicBezTo>
                <a:cubicBezTo>
                  <a:pt x="6976" y="1959"/>
                  <a:pt x="7050" y="2024"/>
                  <a:pt x="7208" y="2099"/>
                </a:cubicBezTo>
                <a:cubicBezTo>
                  <a:pt x="7633" y="2301"/>
                  <a:pt x="7455" y="2407"/>
                  <a:pt x="6701" y="2407"/>
                </a:cubicBezTo>
                <a:cubicBezTo>
                  <a:pt x="6162" y="2407"/>
                  <a:pt x="5956" y="2362"/>
                  <a:pt x="5617" y="2174"/>
                </a:cubicBezTo>
                <a:cubicBezTo>
                  <a:pt x="5343" y="2023"/>
                  <a:pt x="5216" y="1896"/>
                  <a:pt x="5253" y="1810"/>
                </a:cubicBezTo>
                <a:cubicBezTo>
                  <a:pt x="5299" y="1706"/>
                  <a:pt x="5266" y="1697"/>
                  <a:pt x="5116" y="1767"/>
                </a:cubicBezTo>
                <a:cubicBezTo>
                  <a:pt x="5011" y="1817"/>
                  <a:pt x="4897" y="1830"/>
                  <a:pt x="4859" y="1797"/>
                </a:cubicBezTo>
                <a:cubicBezTo>
                  <a:pt x="4822" y="1764"/>
                  <a:pt x="4733" y="1727"/>
                  <a:pt x="4664" y="1714"/>
                </a:cubicBezTo>
                <a:cubicBezTo>
                  <a:pt x="4594" y="1701"/>
                  <a:pt x="4143" y="1581"/>
                  <a:pt x="3659" y="1451"/>
                </a:cubicBezTo>
                <a:cubicBezTo>
                  <a:pt x="3175" y="1321"/>
                  <a:pt x="2420" y="1191"/>
                  <a:pt x="1982" y="1162"/>
                </a:cubicBezTo>
                <a:lnTo>
                  <a:pt x="1188" y="1111"/>
                </a:lnTo>
                <a:lnTo>
                  <a:pt x="1096" y="1419"/>
                </a:lnTo>
                <a:cubicBezTo>
                  <a:pt x="1046" y="1588"/>
                  <a:pt x="1024" y="1985"/>
                  <a:pt x="1048" y="2300"/>
                </a:cubicBezTo>
                <a:cubicBezTo>
                  <a:pt x="1080" y="2737"/>
                  <a:pt x="1052" y="2911"/>
                  <a:pt x="925" y="3034"/>
                </a:cubicBezTo>
                <a:cubicBezTo>
                  <a:pt x="773" y="3181"/>
                  <a:pt x="776" y="3207"/>
                  <a:pt x="962" y="3355"/>
                </a:cubicBezTo>
                <a:cubicBezTo>
                  <a:pt x="1073" y="3443"/>
                  <a:pt x="1189" y="3642"/>
                  <a:pt x="1225" y="3799"/>
                </a:cubicBezTo>
                <a:cubicBezTo>
                  <a:pt x="1260" y="3956"/>
                  <a:pt x="1388" y="4343"/>
                  <a:pt x="1503" y="4656"/>
                </a:cubicBezTo>
                <a:cubicBezTo>
                  <a:pt x="1680" y="5140"/>
                  <a:pt x="1691" y="5250"/>
                  <a:pt x="1573" y="5382"/>
                </a:cubicBezTo>
                <a:cubicBezTo>
                  <a:pt x="1450" y="5519"/>
                  <a:pt x="1452" y="5526"/>
                  <a:pt x="1600" y="5425"/>
                </a:cubicBezTo>
                <a:cubicBezTo>
                  <a:pt x="1738" y="5331"/>
                  <a:pt x="1792" y="5334"/>
                  <a:pt x="1906" y="5454"/>
                </a:cubicBezTo>
                <a:cubicBezTo>
                  <a:pt x="1982" y="5535"/>
                  <a:pt x="2156" y="5637"/>
                  <a:pt x="2291" y="5682"/>
                </a:cubicBezTo>
                <a:cubicBezTo>
                  <a:pt x="2585" y="5780"/>
                  <a:pt x="2563" y="6091"/>
                  <a:pt x="2263" y="6067"/>
                </a:cubicBezTo>
                <a:cubicBezTo>
                  <a:pt x="2155" y="6059"/>
                  <a:pt x="1980" y="6102"/>
                  <a:pt x="1875" y="6166"/>
                </a:cubicBezTo>
                <a:cubicBezTo>
                  <a:pt x="1695" y="6277"/>
                  <a:pt x="1700" y="6293"/>
                  <a:pt x="1952" y="6437"/>
                </a:cubicBezTo>
                <a:cubicBezTo>
                  <a:pt x="2328" y="6653"/>
                  <a:pt x="2172" y="6780"/>
                  <a:pt x="1604" y="6723"/>
                </a:cubicBezTo>
                <a:lnTo>
                  <a:pt x="1124" y="6675"/>
                </a:lnTo>
                <a:lnTo>
                  <a:pt x="1634" y="6788"/>
                </a:lnTo>
                <a:lnTo>
                  <a:pt x="2141" y="6897"/>
                </a:lnTo>
                <a:lnTo>
                  <a:pt x="2117" y="7535"/>
                </a:lnTo>
                <a:cubicBezTo>
                  <a:pt x="2102" y="7884"/>
                  <a:pt x="2046" y="8214"/>
                  <a:pt x="1991" y="8271"/>
                </a:cubicBezTo>
                <a:cubicBezTo>
                  <a:pt x="1937" y="8328"/>
                  <a:pt x="1627" y="8402"/>
                  <a:pt x="1301" y="8434"/>
                </a:cubicBezTo>
                <a:cubicBezTo>
                  <a:pt x="976" y="8467"/>
                  <a:pt x="511" y="8518"/>
                  <a:pt x="269" y="8547"/>
                </a:cubicBezTo>
                <a:lnTo>
                  <a:pt x="0" y="8576"/>
                </a:lnTo>
                <a:lnTo>
                  <a:pt x="269" y="8576"/>
                </a:lnTo>
                <a:cubicBezTo>
                  <a:pt x="511" y="8576"/>
                  <a:pt x="985" y="8539"/>
                  <a:pt x="1323" y="8491"/>
                </a:cubicBezTo>
                <a:cubicBezTo>
                  <a:pt x="2040" y="8388"/>
                  <a:pt x="2155" y="8438"/>
                  <a:pt x="2257" y="8916"/>
                </a:cubicBezTo>
                <a:cubicBezTo>
                  <a:pt x="2296" y="9100"/>
                  <a:pt x="2395" y="9361"/>
                  <a:pt x="2474" y="9495"/>
                </a:cubicBezTo>
                <a:cubicBezTo>
                  <a:pt x="2653" y="9799"/>
                  <a:pt x="2666" y="9790"/>
                  <a:pt x="1304" y="10386"/>
                </a:cubicBezTo>
                <a:cubicBezTo>
                  <a:pt x="721" y="10642"/>
                  <a:pt x="244" y="10870"/>
                  <a:pt x="244" y="10892"/>
                </a:cubicBezTo>
                <a:cubicBezTo>
                  <a:pt x="244" y="10958"/>
                  <a:pt x="670" y="10796"/>
                  <a:pt x="1692" y="10346"/>
                </a:cubicBezTo>
                <a:lnTo>
                  <a:pt x="2648" y="9923"/>
                </a:lnTo>
                <a:lnTo>
                  <a:pt x="2966" y="10263"/>
                </a:lnTo>
                <a:cubicBezTo>
                  <a:pt x="3161" y="10471"/>
                  <a:pt x="3540" y="10701"/>
                  <a:pt x="3946" y="10863"/>
                </a:cubicBezTo>
                <a:cubicBezTo>
                  <a:pt x="4407" y="11046"/>
                  <a:pt x="4590" y="11167"/>
                  <a:pt x="4551" y="11257"/>
                </a:cubicBezTo>
                <a:cubicBezTo>
                  <a:pt x="4520" y="11327"/>
                  <a:pt x="4541" y="11409"/>
                  <a:pt x="4597" y="11439"/>
                </a:cubicBezTo>
                <a:cubicBezTo>
                  <a:pt x="4652" y="11469"/>
                  <a:pt x="4675" y="11529"/>
                  <a:pt x="4646" y="11570"/>
                </a:cubicBezTo>
                <a:cubicBezTo>
                  <a:pt x="4617" y="11611"/>
                  <a:pt x="4662" y="11667"/>
                  <a:pt x="4746" y="11696"/>
                </a:cubicBezTo>
                <a:cubicBezTo>
                  <a:pt x="4873" y="11738"/>
                  <a:pt x="4854" y="11807"/>
                  <a:pt x="4633" y="12089"/>
                </a:cubicBezTo>
                <a:cubicBezTo>
                  <a:pt x="4486" y="12278"/>
                  <a:pt x="4321" y="12423"/>
                  <a:pt x="4270" y="12411"/>
                </a:cubicBezTo>
                <a:cubicBezTo>
                  <a:pt x="4219" y="12398"/>
                  <a:pt x="4188" y="12439"/>
                  <a:pt x="4203" y="12502"/>
                </a:cubicBezTo>
                <a:cubicBezTo>
                  <a:pt x="4217" y="12564"/>
                  <a:pt x="4144" y="12608"/>
                  <a:pt x="4041" y="12601"/>
                </a:cubicBezTo>
                <a:cubicBezTo>
                  <a:pt x="3867" y="12588"/>
                  <a:pt x="3865" y="12598"/>
                  <a:pt x="4019" y="12748"/>
                </a:cubicBezTo>
                <a:cubicBezTo>
                  <a:pt x="4136" y="12861"/>
                  <a:pt x="4164" y="12989"/>
                  <a:pt x="4114" y="13171"/>
                </a:cubicBezTo>
                <a:cubicBezTo>
                  <a:pt x="4014" y="13536"/>
                  <a:pt x="3881" y="13658"/>
                  <a:pt x="3577" y="13658"/>
                </a:cubicBezTo>
                <a:cubicBezTo>
                  <a:pt x="3275" y="13658"/>
                  <a:pt x="1992" y="14245"/>
                  <a:pt x="1863" y="14443"/>
                </a:cubicBezTo>
                <a:cubicBezTo>
                  <a:pt x="1792" y="14552"/>
                  <a:pt x="1747" y="14557"/>
                  <a:pt x="1604" y="14459"/>
                </a:cubicBezTo>
                <a:cubicBezTo>
                  <a:pt x="1453" y="14356"/>
                  <a:pt x="1452" y="14358"/>
                  <a:pt x="1561" y="14480"/>
                </a:cubicBezTo>
                <a:cubicBezTo>
                  <a:pt x="1660" y="14592"/>
                  <a:pt x="1650" y="14715"/>
                  <a:pt x="1524" y="15069"/>
                </a:cubicBezTo>
                <a:cubicBezTo>
                  <a:pt x="1284" y="15748"/>
                  <a:pt x="1381" y="16569"/>
                  <a:pt x="1781" y="17262"/>
                </a:cubicBezTo>
                <a:cubicBezTo>
                  <a:pt x="1960" y="17573"/>
                  <a:pt x="2107" y="17891"/>
                  <a:pt x="2107" y="17967"/>
                </a:cubicBezTo>
                <a:cubicBezTo>
                  <a:pt x="2107" y="18042"/>
                  <a:pt x="1937" y="18176"/>
                  <a:pt x="1729" y="18264"/>
                </a:cubicBezTo>
                <a:cubicBezTo>
                  <a:pt x="1195" y="18488"/>
                  <a:pt x="949" y="18813"/>
                  <a:pt x="941" y="19313"/>
                </a:cubicBezTo>
                <a:cubicBezTo>
                  <a:pt x="932" y="19809"/>
                  <a:pt x="1092" y="20010"/>
                  <a:pt x="1494" y="20010"/>
                </a:cubicBezTo>
                <a:cubicBezTo>
                  <a:pt x="1714" y="20010"/>
                  <a:pt x="1830" y="20076"/>
                  <a:pt x="1946" y="20272"/>
                </a:cubicBezTo>
                <a:cubicBezTo>
                  <a:pt x="2200" y="20703"/>
                  <a:pt x="2908" y="20741"/>
                  <a:pt x="3619" y="20363"/>
                </a:cubicBezTo>
                <a:lnTo>
                  <a:pt x="3943" y="20192"/>
                </a:lnTo>
                <a:lnTo>
                  <a:pt x="4224" y="20516"/>
                </a:lnTo>
                <a:cubicBezTo>
                  <a:pt x="4466" y="20794"/>
                  <a:pt x="4559" y="20836"/>
                  <a:pt x="4869" y="20813"/>
                </a:cubicBezTo>
                <a:cubicBezTo>
                  <a:pt x="5118" y="20794"/>
                  <a:pt x="5273" y="20835"/>
                  <a:pt x="5363" y="20944"/>
                </a:cubicBezTo>
                <a:cubicBezTo>
                  <a:pt x="5453" y="21052"/>
                  <a:pt x="5638" y="21099"/>
                  <a:pt x="5950" y="21099"/>
                </a:cubicBezTo>
                <a:cubicBezTo>
                  <a:pt x="6321" y="21099"/>
                  <a:pt x="6456" y="21150"/>
                  <a:pt x="6695" y="21372"/>
                </a:cubicBezTo>
                <a:lnTo>
                  <a:pt x="6942" y="21600"/>
                </a:lnTo>
                <a:cubicBezTo>
                  <a:pt x="7298" y="21588"/>
                  <a:pt x="7740" y="21578"/>
                  <a:pt x="7773" y="21563"/>
                </a:cubicBezTo>
                <a:cubicBezTo>
                  <a:pt x="7872" y="21517"/>
                  <a:pt x="8106" y="21425"/>
                  <a:pt x="8292" y="21364"/>
                </a:cubicBezTo>
                <a:cubicBezTo>
                  <a:pt x="8670" y="21241"/>
                  <a:pt x="9009" y="20879"/>
                  <a:pt x="9203" y="20384"/>
                </a:cubicBezTo>
                <a:cubicBezTo>
                  <a:pt x="9358" y="19989"/>
                  <a:pt x="9447" y="19989"/>
                  <a:pt x="9697" y="20387"/>
                </a:cubicBezTo>
                <a:cubicBezTo>
                  <a:pt x="10084" y="21002"/>
                  <a:pt x="10270" y="21107"/>
                  <a:pt x="10898" y="21078"/>
                </a:cubicBezTo>
                <a:cubicBezTo>
                  <a:pt x="11371" y="21056"/>
                  <a:pt x="11485" y="21018"/>
                  <a:pt x="11582" y="20848"/>
                </a:cubicBezTo>
                <a:cubicBezTo>
                  <a:pt x="11757" y="20538"/>
                  <a:pt x="11792" y="20528"/>
                  <a:pt x="12144" y="20687"/>
                </a:cubicBezTo>
                <a:cubicBezTo>
                  <a:pt x="12514" y="20855"/>
                  <a:pt x="12805" y="20809"/>
                  <a:pt x="13161" y="20524"/>
                </a:cubicBezTo>
                <a:cubicBezTo>
                  <a:pt x="13323" y="20393"/>
                  <a:pt x="13504" y="20343"/>
                  <a:pt x="13723" y="20363"/>
                </a:cubicBezTo>
                <a:cubicBezTo>
                  <a:pt x="13959" y="20385"/>
                  <a:pt x="14090" y="20336"/>
                  <a:pt x="14215" y="20192"/>
                </a:cubicBezTo>
                <a:lnTo>
                  <a:pt x="14383" y="19993"/>
                </a:lnTo>
                <a:lnTo>
                  <a:pt x="14688" y="20213"/>
                </a:lnTo>
                <a:cubicBezTo>
                  <a:pt x="15357" y="20701"/>
                  <a:pt x="15741" y="20741"/>
                  <a:pt x="15950" y="20339"/>
                </a:cubicBezTo>
                <a:cubicBezTo>
                  <a:pt x="16028" y="20188"/>
                  <a:pt x="16180" y="20109"/>
                  <a:pt x="16472" y="20068"/>
                </a:cubicBezTo>
                <a:cubicBezTo>
                  <a:pt x="17029" y="19990"/>
                  <a:pt x="17153" y="19835"/>
                  <a:pt x="17092" y="19281"/>
                </a:cubicBezTo>
                <a:cubicBezTo>
                  <a:pt x="17033" y="18742"/>
                  <a:pt x="16758" y="18435"/>
                  <a:pt x="16099" y="18175"/>
                </a:cubicBezTo>
                <a:cubicBezTo>
                  <a:pt x="15604" y="17980"/>
                  <a:pt x="15594" y="18019"/>
                  <a:pt x="16243" y="17367"/>
                </a:cubicBezTo>
                <a:cubicBezTo>
                  <a:pt x="17073" y="16532"/>
                  <a:pt x="17413" y="15614"/>
                  <a:pt x="17061" y="15144"/>
                </a:cubicBezTo>
                <a:cubicBezTo>
                  <a:pt x="16897" y="14925"/>
                  <a:pt x="16895" y="14889"/>
                  <a:pt x="17040" y="14796"/>
                </a:cubicBezTo>
                <a:cubicBezTo>
                  <a:pt x="17184" y="14704"/>
                  <a:pt x="17180" y="14680"/>
                  <a:pt x="17006" y="14585"/>
                </a:cubicBezTo>
                <a:cubicBezTo>
                  <a:pt x="16899" y="14526"/>
                  <a:pt x="16744" y="14501"/>
                  <a:pt x="16661" y="14529"/>
                </a:cubicBezTo>
                <a:cubicBezTo>
                  <a:pt x="16434" y="14605"/>
                  <a:pt x="16030" y="14391"/>
                  <a:pt x="16169" y="14269"/>
                </a:cubicBezTo>
                <a:cubicBezTo>
                  <a:pt x="16249" y="14199"/>
                  <a:pt x="16247" y="14137"/>
                  <a:pt x="16169" y="14055"/>
                </a:cubicBezTo>
                <a:cubicBezTo>
                  <a:pt x="16000" y="13875"/>
                  <a:pt x="16165" y="13713"/>
                  <a:pt x="16371" y="13856"/>
                </a:cubicBezTo>
                <a:cubicBezTo>
                  <a:pt x="16525" y="13963"/>
                  <a:pt x="16526" y="13953"/>
                  <a:pt x="16368" y="13736"/>
                </a:cubicBezTo>
                <a:cubicBezTo>
                  <a:pt x="16201" y="13507"/>
                  <a:pt x="16205" y="13469"/>
                  <a:pt x="16438" y="12919"/>
                </a:cubicBezTo>
                <a:cubicBezTo>
                  <a:pt x="16573" y="12602"/>
                  <a:pt x="16812" y="12038"/>
                  <a:pt x="16970" y="11664"/>
                </a:cubicBezTo>
                <a:cubicBezTo>
                  <a:pt x="17146" y="11243"/>
                  <a:pt x="17384" y="10865"/>
                  <a:pt x="17599" y="10675"/>
                </a:cubicBezTo>
                <a:cubicBezTo>
                  <a:pt x="17919" y="10393"/>
                  <a:pt x="17986" y="10374"/>
                  <a:pt x="18433" y="10418"/>
                </a:cubicBezTo>
                <a:cubicBezTo>
                  <a:pt x="18970" y="10472"/>
                  <a:pt x="19222" y="10668"/>
                  <a:pt x="19725" y="11423"/>
                </a:cubicBezTo>
                <a:cubicBezTo>
                  <a:pt x="20020" y="11867"/>
                  <a:pt x="20533" y="12206"/>
                  <a:pt x="20904" y="12207"/>
                </a:cubicBezTo>
                <a:cubicBezTo>
                  <a:pt x="21024" y="12207"/>
                  <a:pt x="21245" y="12123"/>
                  <a:pt x="21395" y="12020"/>
                </a:cubicBezTo>
                <a:lnTo>
                  <a:pt x="21600" y="11878"/>
                </a:lnTo>
                <a:cubicBezTo>
                  <a:pt x="21512" y="10893"/>
                  <a:pt x="21299" y="10704"/>
                  <a:pt x="20769" y="10100"/>
                </a:cubicBezTo>
                <a:cubicBezTo>
                  <a:pt x="20333" y="9602"/>
                  <a:pt x="20323" y="9578"/>
                  <a:pt x="20519" y="9471"/>
                </a:cubicBezTo>
                <a:cubicBezTo>
                  <a:pt x="20720" y="9360"/>
                  <a:pt x="20719" y="9356"/>
                  <a:pt x="20522" y="9235"/>
                </a:cubicBezTo>
                <a:cubicBezTo>
                  <a:pt x="20390" y="9154"/>
                  <a:pt x="20267" y="9140"/>
                  <a:pt x="20155" y="9195"/>
                </a:cubicBezTo>
                <a:cubicBezTo>
                  <a:pt x="20034" y="9254"/>
                  <a:pt x="19799" y="9194"/>
                  <a:pt x="19321" y="8975"/>
                </a:cubicBezTo>
                <a:cubicBezTo>
                  <a:pt x="18888" y="8777"/>
                  <a:pt x="18507" y="8667"/>
                  <a:pt x="18237" y="8667"/>
                </a:cubicBezTo>
                <a:cubicBezTo>
                  <a:pt x="17876" y="8667"/>
                  <a:pt x="16263" y="8362"/>
                  <a:pt x="16066" y="8255"/>
                </a:cubicBezTo>
                <a:cubicBezTo>
                  <a:pt x="15990" y="8214"/>
                  <a:pt x="16259" y="7214"/>
                  <a:pt x="16374" y="7109"/>
                </a:cubicBezTo>
                <a:cubicBezTo>
                  <a:pt x="16412" y="7074"/>
                  <a:pt x="16414" y="6707"/>
                  <a:pt x="16380" y="6292"/>
                </a:cubicBezTo>
                <a:cubicBezTo>
                  <a:pt x="16327" y="5638"/>
                  <a:pt x="16345" y="5517"/>
                  <a:pt x="16508" y="5387"/>
                </a:cubicBezTo>
                <a:cubicBezTo>
                  <a:pt x="16711" y="5226"/>
                  <a:pt x="16642" y="5132"/>
                  <a:pt x="16234" y="5002"/>
                </a:cubicBezTo>
                <a:cubicBezTo>
                  <a:pt x="16027" y="4936"/>
                  <a:pt x="16027" y="4935"/>
                  <a:pt x="16234" y="4798"/>
                </a:cubicBezTo>
                <a:cubicBezTo>
                  <a:pt x="16441" y="4662"/>
                  <a:pt x="16441" y="4664"/>
                  <a:pt x="16234" y="4694"/>
                </a:cubicBezTo>
                <a:cubicBezTo>
                  <a:pt x="16066" y="4718"/>
                  <a:pt x="16034" y="4677"/>
                  <a:pt x="16063" y="4493"/>
                </a:cubicBezTo>
                <a:cubicBezTo>
                  <a:pt x="16179" y="3746"/>
                  <a:pt x="16184" y="1850"/>
                  <a:pt x="16072" y="1366"/>
                </a:cubicBezTo>
                <a:cubicBezTo>
                  <a:pt x="16002" y="1065"/>
                  <a:pt x="15938" y="750"/>
                  <a:pt x="15928" y="664"/>
                </a:cubicBezTo>
                <a:cubicBezTo>
                  <a:pt x="15919" y="578"/>
                  <a:pt x="15878" y="478"/>
                  <a:pt x="15840" y="444"/>
                </a:cubicBezTo>
                <a:cubicBezTo>
                  <a:pt x="15746" y="363"/>
                  <a:pt x="15963" y="139"/>
                  <a:pt x="16136" y="139"/>
                </a:cubicBezTo>
                <a:cubicBezTo>
                  <a:pt x="16197" y="139"/>
                  <a:pt x="16258" y="102"/>
                  <a:pt x="16301" y="64"/>
                </a:cubicBezTo>
                <a:cubicBezTo>
                  <a:pt x="16089" y="36"/>
                  <a:pt x="15744" y="14"/>
                  <a:pt x="15110" y="0"/>
                </a:cubicBezTo>
                <a:close/>
                <a:moveTo>
                  <a:pt x="17373" y="4951"/>
                </a:moveTo>
                <a:cubicBezTo>
                  <a:pt x="17316" y="4951"/>
                  <a:pt x="17199" y="4991"/>
                  <a:pt x="17113" y="5039"/>
                </a:cubicBezTo>
                <a:cubicBezTo>
                  <a:pt x="17028" y="5088"/>
                  <a:pt x="17004" y="5128"/>
                  <a:pt x="17061" y="5128"/>
                </a:cubicBezTo>
                <a:cubicBezTo>
                  <a:pt x="17118" y="5128"/>
                  <a:pt x="17236" y="5088"/>
                  <a:pt x="17321" y="5039"/>
                </a:cubicBezTo>
                <a:cubicBezTo>
                  <a:pt x="17406" y="4991"/>
                  <a:pt x="17430" y="4951"/>
                  <a:pt x="17373" y="4951"/>
                </a:cubicBezTo>
                <a:close/>
                <a:moveTo>
                  <a:pt x="18036" y="6865"/>
                </a:moveTo>
                <a:cubicBezTo>
                  <a:pt x="18000" y="6864"/>
                  <a:pt x="17960" y="6868"/>
                  <a:pt x="17923" y="6881"/>
                </a:cubicBezTo>
                <a:cubicBezTo>
                  <a:pt x="17840" y="6910"/>
                  <a:pt x="17863" y="6931"/>
                  <a:pt x="17984" y="6935"/>
                </a:cubicBezTo>
                <a:cubicBezTo>
                  <a:pt x="18093" y="6939"/>
                  <a:pt x="18156" y="6920"/>
                  <a:pt x="18121" y="6889"/>
                </a:cubicBezTo>
                <a:cubicBezTo>
                  <a:pt x="18104" y="6874"/>
                  <a:pt x="18071" y="6867"/>
                  <a:pt x="18036" y="6865"/>
                </a:cubicBezTo>
                <a:close/>
                <a:moveTo>
                  <a:pt x="16933" y="6972"/>
                </a:moveTo>
                <a:cubicBezTo>
                  <a:pt x="16833" y="6995"/>
                  <a:pt x="16914" y="7015"/>
                  <a:pt x="17113" y="7015"/>
                </a:cubicBezTo>
                <a:cubicBezTo>
                  <a:pt x="17312" y="7015"/>
                  <a:pt x="17396" y="6995"/>
                  <a:pt x="17296" y="6972"/>
                </a:cubicBezTo>
                <a:cubicBezTo>
                  <a:pt x="17197" y="6950"/>
                  <a:pt x="17033" y="6950"/>
                  <a:pt x="16933" y="6972"/>
                </a:cubicBezTo>
                <a:close/>
                <a:moveTo>
                  <a:pt x="16118" y="8365"/>
                </a:moveTo>
                <a:cubicBezTo>
                  <a:pt x="16168" y="8372"/>
                  <a:pt x="16234" y="8389"/>
                  <a:pt x="16316" y="8413"/>
                </a:cubicBezTo>
                <a:cubicBezTo>
                  <a:pt x="16500" y="8466"/>
                  <a:pt x="16712" y="8564"/>
                  <a:pt x="16793" y="8630"/>
                </a:cubicBezTo>
                <a:cubicBezTo>
                  <a:pt x="16917" y="8731"/>
                  <a:pt x="16900" y="8766"/>
                  <a:pt x="16670" y="8857"/>
                </a:cubicBezTo>
                <a:cubicBezTo>
                  <a:pt x="16299" y="9006"/>
                  <a:pt x="15899" y="9848"/>
                  <a:pt x="15556" y="11208"/>
                </a:cubicBezTo>
                <a:cubicBezTo>
                  <a:pt x="15410" y="11783"/>
                  <a:pt x="15214" y="12166"/>
                  <a:pt x="14911" y="12456"/>
                </a:cubicBezTo>
                <a:cubicBezTo>
                  <a:pt x="14683" y="12674"/>
                  <a:pt x="14604" y="12699"/>
                  <a:pt x="14483" y="12593"/>
                </a:cubicBezTo>
                <a:cubicBezTo>
                  <a:pt x="14442" y="12556"/>
                  <a:pt x="14338" y="12524"/>
                  <a:pt x="14251" y="12523"/>
                </a:cubicBezTo>
                <a:cubicBezTo>
                  <a:pt x="14161" y="12522"/>
                  <a:pt x="14036" y="12370"/>
                  <a:pt x="13955" y="12162"/>
                </a:cubicBezTo>
                <a:cubicBezTo>
                  <a:pt x="13876" y="11957"/>
                  <a:pt x="13629" y="11656"/>
                  <a:pt x="13393" y="11471"/>
                </a:cubicBezTo>
                <a:cubicBezTo>
                  <a:pt x="13162" y="11289"/>
                  <a:pt x="12975" y="11116"/>
                  <a:pt x="12975" y="11085"/>
                </a:cubicBezTo>
                <a:cubicBezTo>
                  <a:pt x="12975" y="11054"/>
                  <a:pt x="13269" y="10907"/>
                  <a:pt x="13628" y="10758"/>
                </a:cubicBezTo>
                <a:cubicBezTo>
                  <a:pt x="13987" y="10610"/>
                  <a:pt x="14389" y="10383"/>
                  <a:pt x="14523" y="10258"/>
                </a:cubicBezTo>
                <a:cubicBezTo>
                  <a:pt x="14759" y="10038"/>
                  <a:pt x="14776" y="10036"/>
                  <a:pt x="14981" y="10188"/>
                </a:cubicBezTo>
                <a:cubicBezTo>
                  <a:pt x="15185" y="10340"/>
                  <a:pt x="15189" y="10341"/>
                  <a:pt x="15052" y="10185"/>
                </a:cubicBezTo>
                <a:cubicBezTo>
                  <a:pt x="14952" y="10072"/>
                  <a:pt x="14940" y="9992"/>
                  <a:pt x="15015" y="9926"/>
                </a:cubicBezTo>
                <a:cubicBezTo>
                  <a:pt x="15090" y="9860"/>
                  <a:pt x="15144" y="9863"/>
                  <a:pt x="15192" y="9931"/>
                </a:cubicBezTo>
                <a:cubicBezTo>
                  <a:pt x="15230" y="9985"/>
                  <a:pt x="15316" y="10030"/>
                  <a:pt x="15378" y="10030"/>
                </a:cubicBezTo>
                <a:cubicBezTo>
                  <a:pt x="15441" y="10030"/>
                  <a:pt x="15408" y="9951"/>
                  <a:pt x="15308" y="9853"/>
                </a:cubicBezTo>
                <a:cubicBezTo>
                  <a:pt x="15134" y="9684"/>
                  <a:pt x="15135" y="9665"/>
                  <a:pt x="15348" y="9404"/>
                </a:cubicBezTo>
                <a:cubicBezTo>
                  <a:pt x="15470" y="9253"/>
                  <a:pt x="15663" y="8945"/>
                  <a:pt x="15775" y="8721"/>
                </a:cubicBezTo>
                <a:cubicBezTo>
                  <a:pt x="15927" y="8420"/>
                  <a:pt x="15967" y="8344"/>
                  <a:pt x="16118" y="8365"/>
                </a:cubicBezTo>
                <a:close/>
              </a:path>
            </a:pathLst>
          </a:custGeom>
          <a:ln w="12700">
            <a:miter lim="400000"/>
          </a:ln>
          <a:effectLst>
            <a:outerShdw blurRad="127000" dist="114300" dir="2700000" rotWithShape="0">
              <a:srgbClr val="000000">
                <a:alpha val="75000"/>
              </a:srgbClr>
            </a:outerShdw>
          </a:effectLst>
        </p:spPr>
      </p:pic>
      <p:pic>
        <p:nvPicPr>
          <p:cNvPr id="374" name="dog6.jpg" descr="dog6.jp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/>
          <a:srcRect t="180" r="182" b="139"/>
          <a:stretch>
            <a:fillRect/>
          </a:stretch>
        </p:blipFill>
        <p:spPr>
          <a:xfrm>
            <a:off x="8263987" y="6382352"/>
            <a:ext cx="2841626" cy="2844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75" y="0"/>
                </a:moveTo>
                <a:cubicBezTo>
                  <a:pt x="16168" y="4"/>
                  <a:pt x="16031" y="8"/>
                  <a:pt x="16028" y="12"/>
                </a:cubicBezTo>
                <a:cubicBezTo>
                  <a:pt x="16011" y="40"/>
                  <a:pt x="15926" y="77"/>
                  <a:pt x="15838" y="96"/>
                </a:cubicBezTo>
                <a:cubicBezTo>
                  <a:pt x="15750" y="116"/>
                  <a:pt x="15618" y="178"/>
                  <a:pt x="15542" y="238"/>
                </a:cubicBezTo>
                <a:cubicBezTo>
                  <a:pt x="15455" y="307"/>
                  <a:pt x="15365" y="335"/>
                  <a:pt x="15295" y="313"/>
                </a:cubicBezTo>
                <a:cubicBezTo>
                  <a:pt x="15223" y="291"/>
                  <a:pt x="14971" y="374"/>
                  <a:pt x="14559" y="560"/>
                </a:cubicBezTo>
                <a:cubicBezTo>
                  <a:pt x="13856" y="878"/>
                  <a:pt x="13471" y="1178"/>
                  <a:pt x="13289" y="1555"/>
                </a:cubicBezTo>
                <a:cubicBezTo>
                  <a:pt x="13225" y="1686"/>
                  <a:pt x="13135" y="1825"/>
                  <a:pt x="13090" y="1862"/>
                </a:cubicBezTo>
                <a:cubicBezTo>
                  <a:pt x="12947" y="1980"/>
                  <a:pt x="12854" y="2221"/>
                  <a:pt x="12854" y="2465"/>
                </a:cubicBezTo>
                <a:cubicBezTo>
                  <a:pt x="12854" y="2667"/>
                  <a:pt x="12823" y="2733"/>
                  <a:pt x="12643" y="2908"/>
                </a:cubicBezTo>
                <a:cubicBezTo>
                  <a:pt x="12281" y="3261"/>
                  <a:pt x="12244" y="3631"/>
                  <a:pt x="12544" y="3869"/>
                </a:cubicBezTo>
                <a:lnTo>
                  <a:pt x="12655" y="3957"/>
                </a:lnTo>
                <a:lnTo>
                  <a:pt x="12495" y="4348"/>
                </a:lnTo>
                <a:cubicBezTo>
                  <a:pt x="12399" y="4587"/>
                  <a:pt x="12288" y="4776"/>
                  <a:pt x="12206" y="4830"/>
                </a:cubicBezTo>
                <a:cubicBezTo>
                  <a:pt x="12132" y="4879"/>
                  <a:pt x="11961" y="5021"/>
                  <a:pt x="11826" y="5147"/>
                </a:cubicBezTo>
                <a:cubicBezTo>
                  <a:pt x="11691" y="5273"/>
                  <a:pt x="11554" y="5375"/>
                  <a:pt x="11524" y="5376"/>
                </a:cubicBezTo>
                <a:cubicBezTo>
                  <a:pt x="11494" y="5376"/>
                  <a:pt x="11377" y="5427"/>
                  <a:pt x="11265" y="5487"/>
                </a:cubicBezTo>
                <a:cubicBezTo>
                  <a:pt x="11153" y="5547"/>
                  <a:pt x="10813" y="5689"/>
                  <a:pt x="10507" y="5804"/>
                </a:cubicBezTo>
                <a:cubicBezTo>
                  <a:pt x="9729" y="6096"/>
                  <a:pt x="9527" y="6208"/>
                  <a:pt x="9141" y="6566"/>
                </a:cubicBezTo>
                <a:cubicBezTo>
                  <a:pt x="8710" y="6966"/>
                  <a:pt x="8112" y="7406"/>
                  <a:pt x="7593" y="7702"/>
                </a:cubicBezTo>
                <a:cubicBezTo>
                  <a:pt x="7369" y="7830"/>
                  <a:pt x="7114" y="8018"/>
                  <a:pt x="7029" y="8121"/>
                </a:cubicBezTo>
                <a:cubicBezTo>
                  <a:pt x="6944" y="8224"/>
                  <a:pt x="6702" y="8446"/>
                  <a:pt x="6489" y="8615"/>
                </a:cubicBezTo>
                <a:cubicBezTo>
                  <a:pt x="5476" y="9422"/>
                  <a:pt x="4985" y="10026"/>
                  <a:pt x="4350" y="11243"/>
                </a:cubicBezTo>
                <a:cubicBezTo>
                  <a:pt x="4036" y="11845"/>
                  <a:pt x="3844" y="12149"/>
                  <a:pt x="3285" y="12943"/>
                </a:cubicBezTo>
                <a:cubicBezTo>
                  <a:pt x="2985" y="13369"/>
                  <a:pt x="2749" y="14023"/>
                  <a:pt x="2513" y="15076"/>
                </a:cubicBezTo>
                <a:cubicBezTo>
                  <a:pt x="2409" y="15538"/>
                  <a:pt x="2279" y="16073"/>
                  <a:pt x="2223" y="16266"/>
                </a:cubicBezTo>
                <a:cubicBezTo>
                  <a:pt x="2168" y="16460"/>
                  <a:pt x="2110" y="16684"/>
                  <a:pt x="2094" y="16760"/>
                </a:cubicBezTo>
                <a:cubicBezTo>
                  <a:pt x="2073" y="16858"/>
                  <a:pt x="1863" y="17056"/>
                  <a:pt x="1397" y="17420"/>
                </a:cubicBezTo>
                <a:cubicBezTo>
                  <a:pt x="682" y="17979"/>
                  <a:pt x="434" y="18261"/>
                  <a:pt x="169" y="18810"/>
                </a:cubicBezTo>
                <a:lnTo>
                  <a:pt x="0" y="19156"/>
                </a:lnTo>
                <a:lnTo>
                  <a:pt x="0" y="19515"/>
                </a:lnTo>
                <a:lnTo>
                  <a:pt x="115" y="19720"/>
                </a:lnTo>
                <a:cubicBezTo>
                  <a:pt x="276" y="20009"/>
                  <a:pt x="419" y="20152"/>
                  <a:pt x="760" y="20358"/>
                </a:cubicBezTo>
                <a:cubicBezTo>
                  <a:pt x="1476" y="20792"/>
                  <a:pt x="2706" y="21226"/>
                  <a:pt x="3822" y="21440"/>
                </a:cubicBezTo>
                <a:cubicBezTo>
                  <a:pt x="4091" y="21492"/>
                  <a:pt x="4334" y="21556"/>
                  <a:pt x="4362" y="21582"/>
                </a:cubicBezTo>
                <a:cubicBezTo>
                  <a:pt x="4370" y="21589"/>
                  <a:pt x="5275" y="21595"/>
                  <a:pt x="5744" y="21600"/>
                </a:cubicBezTo>
                <a:cubicBezTo>
                  <a:pt x="5921" y="21593"/>
                  <a:pt x="6202" y="21586"/>
                  <a:pt x="6208" y="21576"/>
                </a:cubicBezTo>
                <a:cubicBezTo>
                  <a:pt x="6227" y="21546"/>
                  <a:pt x="6341" y="21522"/>
                  <a:pt x="6462" y="21522"/>
                </a:cubicBezTo>
                <a:cubicBezTo>
                  <a:pt x="6614" y="21522"/>
                  <a:pt x="6815" y="21453"/>
                  <a:pt x="7123" y="21293"/>
                </a:cubicBezTo>
                <a:cubicBezTo>
                  <a:pt x="7523" y="21084"/>
                  <a:pt x="7551" y="21060"/>
                  <a:pt x="7403" y="21046"/>
                </a:cubicBezTo>
                <a:cubicBezTo>
                  <a:pt x="7140" y="21020"/>
                  <a:pt x="7085" y="20989"/>
                  <a:pt x="7153" y="20907"/>
                </a:cubicBezTo>
                <a:cubicBezTo>
                  <a:pt x="7201" y="20849"/>
                  <a:pt x="7140" y="20834"/>
                  <a:pt x="6821" y="20832"/>
                </a:cubicBezTo>
                <a:cubicBezTo>
                  <a:pt x="6605" y="20830"/>
                  <a:pt x="6352" y="20799"/>
                  <a:pt x="6263" y="20762"/>
                </a:cubicBezTo>
                <a:cubicBezTo>
                  <a:pt x="6173" y="20725"/>
                  <a:pt x="5869" y="20684"/>
                  <a:pt x="5587" y="20672"/>
                </a:cubicBezTo>
                <a:cubicBezTo>
                  <a:pt x="5454" y="20666"/>
                  <a:pt x="5365" y="20656"/>
                  <a:pt x="5276" y="20645"/>
                </a:cubicBezTo>
                <a:cubicBezTo>
                  <a:pt x="5275" y="20645"/>
                  <a:pt x="5274" y="20645"/>
                  <a:pt x="5273" y="20645"/>
                </a:cubicBezTo>
                <a:cubicBezTo>
                  <a:pt x="5131" y="20627"/>
                  <a:pt x="5023" y="20605"/>
                  <a:pt x="4987" y="20572"/>
                </a:cubicBezTo>
                <a:cubicBezTo>
                  <a:pt x="4929" y="20520"/>
                  <a:pt x="4778" y="20494"/>
                  <a:pt x="4540" y="20494"/>
                </a:cubicBezTo>
                <a:cubicBezTo>
                  <a:pt x="4343" y="20494"/>
                  <a:pt x="4168" y="20465"/>
                  <a:pt x="4148" y="20434"/>
                </a:cubicBezTo>
                <a:cubicBezTo>
                  <a:pt x="4129" y="20402"/>
                  <a:pt x="4046" y="20390"/>
                  <a:pt x="3967" y="20407"/>
                </a:cubicBezTo>
                <a:cubicBezTo>
                  <a:pt x="3346" y="20539"/>
                  <a:pt x="1228" y="19726"/>
                  <a:pt x="1023" y="19277"/>
                </a:cubicBezTo>
                <a:cubicBezTo>
                  <a:pt x="900" y="19008"/>
                  <a:pt x="1167" y="18666"/>
                  <a:pt x="1723" y="18385"/>
                </a:cubicBezTo>
                <a:cubicBezTo>
                  <a:pt x="1990" y="18249"/>
                  <a:pt x="2033" y="18261"/>
                  <a:pt x="2079" y="18487"/>
                </a:cubicBezTo>
                <a:cubicBezTo>
                  <a:pt x="2121" y="18700"/>
                  <a:pt x="2344" y="18921"/>
                  <a:pt x="2516" y="18921"/>
                </a:cubicBezTo>
                <a:cubicBezTo>
                  <a:pt x="2628" y="18921"/>
                  <a:pt x="2686" y="18987"/>
                  <a:pt x="2848" y="19295"/>
                </a:cubicBezTo>
                <a:cubicBezTo>
                  <a:pt x="3017" y="19615"/>
                  <a:pt x="3183" y="19782"/>
                  <a:pt x="3364" y="19813"/>
                </a:cubicBezTo>
                <a:cubicBezTo>
                  <a:pt x="3379" y="19816"/>
                  <a:pt x="3421" y="19839"/>
                  <a:pt x="3460" y="19864"/>
                </a:cubicBezTo>
                <a:cubicBezTo>
                  <a:pt x="3499" y="19889"/>
                  <a:pt x="3545" y="19891"/>
                  <a:pt x="3563" y="19873"/>
                </a:cubicBezTo>
                <a:cubicBezTo>
                  <a:pt x="3580" y="19856"/>
                  <a:pt x="3633" y="19873"/>
                  <a:pt x="3677" y="19909"/>
                </a:cubicBezTo>
                <a:cubicBezTo>
                  <a:pt x="3724" y="19948"/>
                  <a:pt x="4023" y="19995"/>
                  <a:pt x="4386" y="20018"/>
                </a:cubicBezTo>
                <a:cubicBezTo>
                  <a:pt x="5195" y="20070"/>
                  <a:pt x="5185" y="20071"/>
                  <a:pt x="6208" y="20006"/>
                </a:cubicBezTo>
                <a:cubicBezTo>
                  <a:pt x="7240" y="19940"/>
                  <a:pt x="7124" y="19942"/>
                  <a:pt x="7457" y="19982"/>
                </a:cubicBezTo>
                <a:cubicBezTo>
                  <a:pt x="7607" y="20000"/>
                  <a:pt x="7771" y="20053"/>
                  <a:pt x="7822" y="20099"/>
                </a:cubicBezTo>
                <a:cubicBezTo>
                  <a:pt x="7885" y="20156"/>
                  <a:pt x="7965" y="20169"/>
                  <a:pt x="8067" y="20145"/>
                </a:cubicBezTo>
                <a:cubicBezTo>
                  <a:pt x="8150" y="20125"/>
                  <a:pt x="8254" y="20106"/>
                  <a:pt x="8299" y="20105"/>
                </a:cubicBezTo>
                <a:cubicBezTo>
                  <a:pt x="8327" y="20105"/>
                  <a:pt x="8472" y="20088"/>
                  <a:pt x="8586" y="20075"/>
                </a:cubicBezTo>
                <a:lnTo>
                  <a:pt x="8622" y="20033"/>
                </a:lnTo>
                <a:lnTo>
                  <a:pt x="8652" y="20069"/>
                </a:lnTo>
                <a:cubicBezTo>
                  <a:pt x="8701" y="20063"/>
                  <a:pt x="8715" y="20064"/>
                  <a:pt x="8767" y="20057"/>
                </a:cubicBezTo>
                <a:cubicBezTo>
                  <a:pt x="9236" y="19998"/>
                  <a:pt x="9491" y="19815"/>
                  <a:pt x="9491" y="19542"/>
                </a:cubicBezTo>
                <a:cubicBezTo>
                  <a:pt x="9491" y="19417"/>
                  <a:pt x="9534" y="19342"/>
                  <a:pt x="9666" y="19244"/>
                </a:cubicBezTo>
                <a:cubicBezTo>
                  <a:pt x="9723" y="19200"/>
                  <a:pt x="9741" y="19195"/>
                  <a:pt x="9786" y="19162"/>
                </a:cubicBezTo>
                <a:cubicBezTo>
                  <a:pt x="9797" y="19138"/>
                  <a:pt x="9818" y="19116"/>
                  <a:pt x="9853" y="19105"/>
                </a:cubicBezTo>
                <a:cubicBezTo>
                  <a:pt x="9864" y="19101"/>
                  <a:pt x="9877" y="19097"/>
                  <a:pt x="9889" y="19093"/>
                </a:cubicBezTo>
                <a:cubicBezTo>
                  <a:pt x="10045" y="18991"/>
                  <a:pt x="10146" y="18946"/>
                  <a:pt x="10191" y="18990"/>
                </a:cubicBezTo>
                <a:cubicBezTo>
                  <a:pt x="10221" y="19021"/>
                  <a:pt x="10242" y="19031"/>
                  <a:pt x="10248" y="19024"/>
                </a:cubicBezTo>
                <a:cubicBezTo>
                  <a:pt x="10250" y="19024"/>
                  <a:pt x="10252" y="19024"/>
                  <a:pt x="10254" y="19024"/>
                </a:cubicBezTo>
                <a:cubicBezTo>
                  <a:pt x="10319" y="18612"/>
                  <a:pt x="10239" y="18303"/>
                  <a:pt x="10043" y="18222"/>
                </a:cubicBezTo>
                <a:cubicBezTo>
                  <a:pt x="9918" y="18171"/>
                  <a:pt x="9636" y="18121"/>
                  <a:pt x="9439" y="18101"/>
                </a:cubicBezTo>
                <a:cubicBezTo>
                  <a:pt x="9347" y="18098"/>
                  <a:pt x="9303" y="18089"/>
                  <a:pt x="9192" y="18089"/>
                </a:cubicBezTo>
                <a:cubicBezTo>
                  <a:pt x="9192" y="18089"/>
                  <a:pt x="9190" y="18089"/>
                  <a:pt x="9189" y="18089"/>
                </a:cubicBezTo>
                <a:cubicBezTo>
                  <a:pt x="9123" y="18100"/>
                  <a:pt x="8955" y="18117"/>
                  <a:pt x="8731" y="18132"/>
                </a:cubicBezTo>
                <a:cubicBezTo>
                  <a:pt x="8477" y="18148"/>
                  <a:pt x="8194" y="18177"/>
                  <a:pt x="8100" y="18195"/>
                </a:cubicBezTo>
                <a:cubicBezTo>
                  <a:pt x="7847" y="18242"/>
                  <a:pt x="7840" y="18149"/>
                  <a:pt x="8082" y="17933"/>
                </a:cubicBezTo>
                <a:cubicBezTo>
                  <a:pt x="8212" y="17816"/>
                  <a:pt x="8299" y="17689"/>
                  <a:pt x="8299" y="17616"/>
                </a:cubicBezTo>
                <a:cubicBezTo>
                  <a:pt x="8299" y="17549"/>
                  <a:pt x="8331" y="17455"/>
                  <a:pt x="8372" y="17408"/>
                </a:cubicBezTo>
                <a:cubicBezTo>
                  <a:pt x="8450" y="17319"/>
                  <a:pt x="8697" y="16720"/>
                  <a:pt x="8758" y="16474"/>
                </a:cubicBezTo>
                <a:cubicBezTo>
                  <a:pt x="8789" y="16348"/>
                  <a:pt x="9246" y="15929"/>
                  <a:pt x="9545" y="15751"/>
                </a:cubicBezTo>
                <a:cubicBezTo>
                  <a:pt x="9940" y="15516"/>
                  <a:pt x="10283" y="15175"/>
                  <a:pt x="10610" y="14693"/>
                </a:cubicBezTo>
                <a:cubicBezTo>
                  <a:pt x="10808" y="14400"/>
                  <a:pt x="10988" y="14166"/>
                  <a:pt x="11008" y="14172"/>
                </a:cubicBezTo>
                <a:cubicBezTo>
                  <a:pt x="11028" y="14178"/>
                  <a:pt x="11149" y="14073"/>
                  <a:pt x="11274" y="13940"/>
                </a:cubicBezTo>
                <a:cubicBezTo>
                  <a:pt x="11475" y="13725"/>
                  <a:pt x="11506" y="13705"/>
                  <a:pt x="11578" y="13777"/>
                </a:cubicBezTo>
                <a:cubicBezTo>
                  <a:pt x="11707" y="13905"/>
                  <a:pt x="11819" y="14412"/>
                  <a:pt x="11762" y="14609"/>
                </a:cubicBezTo>
                <a:cubicBezTo>
                  <a:pt x="11665" y="14946"/>
                  <a:pt x="11647" y="15239"/>
                  <a:pt x="11720" y="15326"/>
                </a:cubicBezTo>
                <a:cubicBezTo>
                  <a:pt x="11759" y="15373"/>
                  <a:pt x="11797" y="15525"/>
                  <a:pt x="11802" y="15664"/>
                </a:cubicBezTo>
                <a:cubicBezTo>
                  <a:pt x="11806" y="15802"/>
                  <a:pt x="11816" y="15926"/>
                  <a:pt x="11823" y="15941"/>
                </a:cubicBezTo>
                <a:cubicBezTo>
                  <a:pt x="11845" y="15993"/>
                  <a:pt x="11827" y="16406"/>
                  <a:pt x="11805" y="16773"/>
                </a:cubicBezTo>
                <a:cubicBezTo>
                  <a:pt x="11801" y="16891"/>
                  <a:pt x="11795" y="16987"/>
                  <a:pt x="11783" y="17056"/>
                </a:cubicBezTo>
                <a:cubicBezTo>
                  <a:pt x="11777" y="17110"/>
                  <a:pt x="11772" y="17230"/>
                  <a:pt x="11765" y="17252"/>
                </a:cubicBezTo>
                <a:cubicBezTo>
                  <a:pt x="11701" y="17475"/>
                  <a:pt x="11700" y="17876"/>
                  <a:pt x="11762" y="17915"/>
                </a:cubicBezTo>
                <a:cubicBezTo>
                  <a:pt x="11788" y="17931"/>
                  <a:pt x="11824" y="18010"/>
                  <a:pt x="11841" y="18092"/>
                </a:cubicBezTo>
                <a:cubicBezTo>
                  <a:pt x="11858" y="18177"/>
                  <a:pt x="11922" y="18267"/>
                  <a:pt x="11992" y="18297"/>
                </a:cubicBezTo>
                <a:cubicBezTo>
                  <a:pt x="12059" y="18327"/>
                  <a:pt x="12190" y="18487"/>
                  <a:pt x="12281" y="18653"/>
                </a:cubicBezTo>
                <a:cubicBezTo>
                  <a:pt x="12503" y="19059"/>
                  <a:pt x="12646" y="19230"/>
                  <a:pt x="12833" y="19310"/>
                </a:cubicBezTo>
                <a:cubicBezTo>
                  <a:pt x="12919" y="19347"/>
                  <a:pt x="13029" y="19408"/>
                  <a:pt x="13078" y="19448"/>
                </a:cubicBezTo>
                <a:cubicBezTo>
                  <a:pt x="13190" y="19542"/>
                  <a:pt x="14078" y="19561"/>
                  <a:pt x="14167" y="19473"/>
                </a:cubicBezTo>
                <a:cubicBezTo>
                  <a:pt x="14210" y="19430"/>
                  <a:pt x="14250" y="19431"/>
                  <a:pt x="14296" y="19470"/>
                </a:cubicBezTo>
                <a:cubicBezTo>
                  <a:pt x="14419" y="19571"/>
                  <a:pt x="14589" y="19408"/>
                  <a:pt x="14589" y="19192"/>
                </a:cubicBezTo>
                <a:cubicBezTo>
                  <a:pt x="14589" y="19030"/>
                  <a:pt x="14552" y="18974"/>
                  <a:pt x="14339" y="18813"/>
                </a:cubicBezTo>
                <a:cubicBezTo>
                  <a:pt x="13972" y="18535"/>
                  <a:pt x="13826" y="18377"/>
                  <a:pt x="13708" y="18135"/>
                </a:cubicBezTo>
                <a:cubicBezTo>
                  <a:pt x="13650" y="18015"/>
                  <a:pt x="13575" y="17863"/>
                  <a:pt x="13536" y="17794"/>
                </a:cubicBezTo>
                <a:cubicBezTo>
                  <a:pt x="13483" y="17699"/>
                  <a:pt x="13466" y="17346"/>
                  <a:pt x="13476" y="16327"/>
                </a:cubicBezTo>
                <a:cubicBezTo>
                  <a:pt x="13483" y="15587"/>
                  <a:pt x="13508" y="14953"/>
                  <a:pt x="13530" y="14916"/>
                </a:cubicBezTo>
                <a:cubicBezTo>
                  <a:pt x="13600" y="14803"/>
                  <a:pt x="13679" y="14941"/>
                  <a:pt x="13690" y="15194"/>
                </a:cubicBezTo>
                <a:cubicBezTo>
                  <a:pt x="13696" y="15322"/>
                  <a:pt x="13734" y="15490"/>
                  <a:pt x="13775" y="15564"/>
                </a:cubicBezTo>
                <a:cubicBezTo>
                  <a:pt x="13818" y="15645"/>
                  <a:pt x="13855" y="15924"/>
                  <a:pt x="13865" y="16266"/>
                </a:cubicBezTo>
                <a:cubicBezTo>
                  <a:pt x="13875" y="16580"/>
                  <a:pt x="13899" y="17093"/>
                  <a:pt x="13922" y="17405"/>
                </a:cubicBezTo>
                <a:cubicBezTo>
                  <a:pt x="13960" y="17914"/>
                  <a:pt x="13976" y="17976"/>
                  <a:pt x="14073" y="17993"/>
                </a:cubicBezTo>
                <a:cubicBezTo>
                  <a:pt x="14181" y="18012"/>
                  <a:pt x="14457" y="18274"/>
                  <a:pt x="14562" y="18457"/>
                </a:cubicBezTo>
                <a:cubicBezTo>
                  <a:pt x="14603" y="18529"/>
                  <a:pt x="14733" y="18565"/>
                  <a:pt x="15105" y="18605"/>
                </a:cubicBezTo>
                <a:cubicBezTo>
                  <a:pt x="15349" y="18631"/>
                  <a:pt x="15550" y="18668"/>
                  <a:pt x="15627" y="18695"/>
                </a:cubicBezTo>
                <a:cubicBezTo>
                  <a:pt x="15683" y="18700"/>
                  <a:pt x="15737" y="18705"/>
                  <a:pt x="15799" y="18707"/>
                </a:cubicBezTo>
                <a:cubicBezTo>
                  <a:pt x="15804" y="18704"/>
                  <a:pt x="15813" y="18708"/>
                  <a:pt x="15817" y="18704"/>
                </a:cubicBezTo>
                <a:cubicBezTo>
                  <a:pt x="15843" y="18678"/>
                  <a:pt x="15969" y="18648"/>
                  <a:pt x="16097" y="18641"/>
                </a:cubicBezTo>
                <a:cubicBezTo>
                  <a:pt x="16226" y="18633"/>
                  <a:pt x="16342" y="18610"/>
                  <a:pt x="16357" y="18587"/>
                </a:cubicBezTo>
                <a:cubicBezTo>
                  <a:pt x="16372" y="18563"/>
                  <a:pt x="16432" y="18541"/>
                  <a:pt x="16490" y="18541"/>
                </a:cubicBezTo>
                <a:cubicBezTo>
                  <a:pt x="16577" y="18541"/>
                  <a:pt x="16595" y="18503"/>
                  <a:pt x="16595" y="18309"/>
                </a:cubicBezTo>
                <a:cubicBezTo>
                  <a:pt x="16595" y="18012"/>
                  <a:pt x="16483" y="17858"/>
                  <a:pt x="16209" y="17776"/>
                </a:cubicBezTo>
                <a:cubicBezTo>
                  <a:pt x="15950" y="17699"/>
                  <a:pt x="15688" y="17410"/>
                  <a:pt x="15639" y="17146"/>
                </a:cubicBezTo>
                <a:cubicBezTo>
                  <a:pt x="15620" y="17046"/>
                  <a:pt x="15546" y="16895"/>
                  <a:pt x="15476" y="16812"/>
                </a:cubicBezTo>
                <a:cubicBezTo>
                  <a:pt x="15329" y="16638"/>
                  <a:pt x="15186" y="16033"/>
                  <a:pt x="15186" y="15597"/>
                </a:cubicBezTo>
                <a:cubicBezTo>
                  <a:pt x="15186" y="15441"/>
                  <a:pt x="15222" y="15186"/>
                  <a:pt x="15268" y="15031"/>
                </a:cubicBezTo>
                <a:cubicBezTo>
                  <a:pt x="15314" y="14876"/>
                  <a:pt x="15351" y="14645"/>
                  <a:pt x="15349" y="14519"/>
                </a:cubicBezTo>
                <a:cubicBezTo>
                  <a:pt x="15342" y="14105"/>
                  <a:pt x="15383" y="13611"/>
                  <a:pt x="15452" y="13153"/>
                </a:cubicBezTo>
                <a:cubicBezTo>
                  <a:pt x="15516" y="12727"/>
                  <a:pt x="15603" y="12333"/>
                  <a:pt x="15702" y="12081"/>
                </a:cubicBezTo>
                <a:cubicBezTo>
                  <a:pt x="15746" y="11968"/>
                  <a:pt x="15781" y="11772"/>
                  <a:pt x="15781" y="11644"/>
                </a:cubicBezTo>
                <a:cubicBezTo>
                  <a:pt x="15781" y="11251"/>
                  <a:pt x="15923" y="10902"/>
                  <a:pt x="16242" y="10505"/>
                </a:cubicBezTo>
                <a:cubicBezTo>
                  <a:pt x="16565" y="10102"/>
                  <a:pt x="16590" y="9999"/>
                  <a:pt x="16453" y="9658"/>
                </a:cubicBezTo>
                <a:cubicBezTo>
                  <a:pt x="16417" y="9568"/>
                  <a:pt x="16405" y="9481"/>
                  <a:pt x="16402" y="9402"/>
                </a:cubicBezTo>
                <a:cubicBezTo>
                  <a:pt x="16400" y="9392"/>
                  <a:pt x="16400" y="9381"/>
                  <a:pt x="16402" y="9372"/>
                </a:cubicBezTo>
                <a:cubicBezTo>
                  <a:pt x="16403" y="9345"/>
                  <a:pt x="16400" y="9315"/>
                  <a:pt x="16405" y="9293"/>
                </a:cubicBezTo>
                <a:cubicBezTo>
                  <a:pt x="16502" y="8905"/>
                  <a:pt x="16527" y="8540"/>
                  <a:pt x="16472" y="8374"/>
                </a:cubicBezTo>
                <a:cubicBezTo>
                  <a:pt x="16424" y="8233"/>
                  <a:pt x="16429" y="8181"/>
                  <a:pt x="16499" y="8103"/>
                </a:cubicBezTo>
                <a:cubicBezTo>
                  <a:pt x="16546" y="8050"/>
                  <a:pt x="16601" y="7924"/>
                  <a:pt x="16622" y="7826"/>
                </a:cubicBezTo>
                <a:cubicBezTo>
                  <a:pt x="16643" y="7727"/>
                  <a:pt x="16742" y="7471"/>
                  <a:pt x="16843" y="7253"/>
                </a:cubicBezTo>
                <a:cubicBezTo>
                  <a:pt x="16943" y="7036"/>
                  <a:pt x="17043" y="6755"/>
                  <a:pt x="17063" y="6632"/>
                </a:cubicBezTo>
                <a:cubicBezTo>
                  <a:pt x="17082" y="6510"/>
                  <a:pt x="17131" y="6383"/>
                  <a:pt x="17171" y="6349"/>
                </a:cubicBezTo>
                <a:cubicBezTo>
                  <a:pt x="17215" y="6313"/>
                  <a:pt x="17411" y="6299"/>
                  <a:pt x="17693" y="6307"/>
                </a:cubicBezTo>
                <a:cubicBezTo>
                  <a:pt x="17710" y="6306"/>
                  <a:pt x="17724" y="6307"/>
                  <a:pt x="17739" y="6307"/>
                </a:cubicBezTo>
                <a:cubicBezTo>
                  <a:pt x="17765" y="6308"/>
                  <a:pt x="17791" y="6307"/>
                  <a:pt x="17811" y="6313"/>
                </a:cubicBezTo>
                <a:cubicBezTo>
                  <a:pt x="18143" y="6329"/>
                  <a:pt x="18254" y="6351"/>
                  <a:pt x="18324" y="6437"/>
                </a:cubicBezTo>
                <a:cubicBezTo>
                  <a:pt x="18426" y="6562"/>
                  <a:pt x="18427" y="6563"/>
                  <a:pt x="19199" y="6593"/>
                </a:cubicBezTo>
                <a:cubicBezTo>
                  <a:pt x="19669" y="6612"/>
                  <a:pt x="19801" y="6597"/>
                  <a:pt x="19971" y="6515"/>
                </a:cubicBezTo>
                <a:lnTo>
                  <a:pt x="20176" y="6419"/>
                </a:lnTo>
                <a:lnTo>
                  <a:pt x="20306" y="6642"/>
                </a:lnTo>
                <a:cubicBezTo>
                  <a:pt x="20377" y="6766"/>
                  <a:pt x="20452" y="6924"/>
                  <a:pt x="20472" y="6991"/>
                </a:cubicBezTo>
                <a:cubicBezTo>
                  <a:pt x="20585" y="7371"/>
                  <a:pt x="21100" y="6834"/>
                  <a:pt x="21096" y="6340"/>
                </a:cubicBezTo>
                <a:cubicBezTo>
                  <a:pt x="21095" y="6116"/>
                  <a:pt x="20918" y="5722"/>
                  <a:pt x="20731" y="5527"/>
                </a:cubicBezTo>
                <a:lnTo>
                  <a:pt x="20586" y="5376"/>
                </a:lnTo>
                <a:lnTo>
                  <a:pt x="20861" y="5093"/>
                </a:lnTo>
                <a:cubicBezTo>
                  <a:pt x="21138" y="4805"/>
                  <a:pt x="21313" y="4559"/>
                  <a:pt x="21313" y="4463"/>
                </a:cubicBezTo>
                <a:cubicBezTo>
                  <a:pt x="21313" y="4433"/>
                  <a:pt x="21387" y="4300"/>
                  <a:pt x="21476" y="4168"/>
                </a:cubicBezTo>
                <a:lnTo>
                  <a:pt x="21600" y="3984"/>
                </a:lnTo>
                <a:cubicBezTo>
                  <a:pt x="21587" y="3748"/>
                  <a:pt x="21570" y="3653"/>
                  <a:pt x="21546" y="3631"/>
                </a:cubicBezTo>
                <a:cubicBezTo>
                  <a:pt x="21431" y="3528"/>
                  <a:pt x="20603" y="3185"/>
                  <a:pt x="20339" y="3131"/>
                </a:cubicBezTo>
                <a:cubicBezTo>
                  <a:pt x="20235" y="3109"/>
                  <a:pt x="20123" y="3069"/>
                  <a:pt x="20092" y="3044"/>
                </a:cubicBezTo>
                <a:cubicBezTo>
                  <a:pt x="20060" y="3018"/>
                  <a:pt x="19877" y="2949"/>
                  <a:pt x="19687" y="2890"/>
                </a:cubicBezTo>
                <a:cubicBezTo>
                  <a:pt x="19410" y="2804"/>
                  <a:pt x="19281" y="2722"/>
                  <a:pt x="19027" y="2471"/>
                </a:cubicBezTo>
                <a:cubicBezTo>
                  <a:pt x="18981" y="2425"/>
                  <a:pt x="18976" y="2412"/>
                  <a:pt x="18942" y="2378"/>
                </a:cubicBezTo>
                <a:cubicBezTo>
                  <a:pt x="18931" y="2364"/>
                  <a:pt x="18905" y="2344"/>
                  <a:pt x="18903" y="2332"/>
                </a:cubicBezTo>
                <a:cubicBezTo>
                  <a:pt x="18764" y="2180"/>
                  <a:pt x="18710" y="2087"/>
                  <a:pt x="18710" y="1910"/>
                </a:cubicBezTo>
                <a:cubicBezTo>
                  <a:pt x="18710" y="1689"/>
                  <a:pt x="18686" y="1639"/>
                  <a:pt x="18481" y="1443"/>
                </a:cubicBezTo>
                <a:cubicBezTo>
                  <a:pt x="18354" y="1323"/>
                  <a:pt x="18144" y="1146"/>
                  <a:pt x="18016" y="1049"/>
                </a:cubicBezTo>
                <a:cubicBezTo>
                  <a:pt x="17961" y="1007"/>
                  <a:pt x="17888" y="932"/>
                  <a:pt x="17814" y="853"/>
                </a:cubicBezTo>
                <a:cubicBezTo>
                  <a:pt x="17781" y="833"/>
                  <a:pt x="17753" y="806"/>
                  <a:pt x="17736" y="774"/>
                </a:cubicBezTo>
                <a:cubicBezTo>
                  <a:pt x="17731" y="766"/>
                  <a:pt x="17730" y="761"/>
                  <a:pt x="17726" y="753"/>
                </a:cubicBezTo>
                <a:cubicBezTo>
                  <a:pt x="17660" y="677"/>
                  <a:pt x="17592" y="598"/>
                  <a:pt x="17539" y="524"/>
                </a:cubicBezTo>
                <a:cubicBezTo>
                  <a:pt x="17336" y="240"/>
                  <a:pt x="17252" y="167"/>
                  <a:pt x="17066" y="115"/>
                </a:cubicBezTo>
                <a:cubicBezTo>
                  <a:pt x="16941" y="79"/>
                  <a:pt x="16817" y="31"/>
                  <a:pt x="16788" y="6"/>
                </a:cubicBezTo>
                <a:cubicBezTo>
                  <a:pt x="16785" y="3"/>
                  <a:pt x="16355" y="2"/>
                  <a:pt x="16275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75" name="images-5.jpeg" descr="images-5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rcRect t="60" r="334" b="91"/>
          <a:stretch>
            <a:fillRect/>
          </a:stretch>
        </p:blipFill>
        <p:spPr>
          <a:xfrm>
            <a:off x="2181335" y="6027355"/>
            <a:ext cx="2380854" cy="32968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81" y="0"/>
                </a:moveTo>
                <a:cubicBezTo>
                  <a:pt x="12689" y="12"/>
                  <a:pt x="11326" y="32"/>
                  <a:pt x="11284" y="60"/>
                </a:cubicBezTo>
                <a:cubicBezTo>
                  <a:pt x="11117" y="170"/>
                  <a:pt x="10165" y="315"/>
                  <a:pt x="9621" y="315"/>
                </a:cubicBezTo>
                <a:cubicBezTo>
                  <a:pt x="8929" y="315"/>
                  <a:pt x="8410" y="543"/>
                  <a:pt x="7878" y="1087"/>
                </a:cubicBezTo>
                <a:cubicBezTo>
                  <a:pt x="7400" y="1575"/>
                  <a:pt x="7045" y="1722"/>
                  <a:pt x="5696" y="1974"/>
                </a:cubicBezTo>
                <a:cubicBezTo>
                  <a:pt x="4978" y="2108"/>
                  <a:pt x="4753" y="2381"/>
                  <a:pt x="4684" y="3209"/>
                </a:cubicBezTo>
                <a:cubicBezTo>
                  <a:pt x="4617" y="4020"/>
                  <a:pt x="4885" y="4635"/>
                  <a:pt x="5502" y="5081"/>
                </a:cubicBezTo>
                <a:lnTo>
                  <a:pt x="5898" y="5367"/>
                </a:lnTo>
                <a:lnTo>
                  <a:pt x="5570" y="5687"/>
                </a:lnTo>
                <a:cubicBezTo>
                  <a:pt x="5159" y="6093"/>
                  <a:pt x="4879" y="6689"/>
                  <a:pt x="4879" y="7153"/>
                </a:cubicBezTo>
                <a:cubicBezTo>
                  <a:pt x="4879" y="7757"/>
                  <a:pt x="4982" y="7831"/>
                  <a:pt x="5296" y="7450"/>
                </a:cubicBezTo>
                <a:cubicBezTo>
                  <a:pt x="5448" y="7266"/>
                  <a:pt x="5598" y="7117"/>
                  <a:pt x="5628" y="7117"/>
                </a:cubicBezTo>
                <a:cubicBezTo>
                  <a:pt x="5657" y="7117"/>
                  <a:pt x="5809" y="7336"/>
                  <a:pt x="5970" y="7603"/>
                </a:cubicBezTo>
                <a:cubicBezTo>
                  <a:pt x="6379" y="8284"/>
                  <a:pt x="6529" y="8289"/>
                  <a:pt x="6560" y="7621"/>
                </a:cubicBezTo>
                <a:cubicBezTo>
                  <a:pt x="6605" y="6677"/>
                  <a:pt x="7095" y="5732"/>
                  <a:pt x="7478" y="5853"/>
                </a:cubicBezTo>
                <a:cubicBezTo>
                  <a:pt x="7578" y="5885"/>
                  <a:pt x="8248" y="5935"/>
                  <a:pt x="8965" y="5962"/>
                </a:cubicBezTo>
                <a:lnTo>
                  <a:pt x="10269" y="6009"/>
                </a:lnTo>
                <a:lnTo>
                  <a:pt x="10244" y="6313"/>
                </a:lnTo>
                <a:cubicBezTo>
                  <a:pt x="10210" y="6730"/>
                  <a:pt x="9762" y="7337"/>
                  <a:pt x="9192" y="7730"/>
                </a:cubicBezTo>
                <a:cubicBezTo>
                  <a:pt x="8007" y="8549"/>
                  <a:pt x="5697" y="10674"/>
                  <a:pt x="4782" y="11787"/>
                </a:cubicBezTo>
                <a:cubicBezTo>
                  <a:pt x="3959" y="12787"/>
                  <a:pt x="3936" y="12800"/>
                  <a:pt x="3388" y="12907"/>
                </a:cubicBezTo>
                <a:cubicBezTo>
                  <a:pt x="2053" y="13168"/>
                  <a:pt x="755" y="14396"/>
                  <a:pt x="731" y="15419"/>
                </a:cubicBezTo>
                <a:cubicBezTo>
                  <a:pt x="722" y="15807"/>
                  <a:pt x="633" y="16046"/>
                  <a:pt x="356" y="16451"/>
                </a:cubicBezTo>
                <a:lnTo>
                  <a:pt x="0" y="16977"/>
                </a:lnTo>
                <a:lnTo>
                  <a:pt x="0" y="18071"/>
                </a:lnTo>
                <a:lnTo>
                  <a:pt x="295" y="18472"/>
                </a:lnTo>
                <a:cubicBezTo>
                  <a:pt x="1046" y="19501"/>
                  <a:pt x="2418" y="20022"/>
                  <a:pt x="5275" y="20354"/>
                </a:cubicBezTo>
                <a:cubicBezTo>
                  <a:pt x="5899" y="20427"/>
                  <a:pt x="6794" y="20590"/>
                  <a:pt x="7262" y="20718"/>
                </a:cubicBezTo>
                <a:cubicBezTo>
                  <a:pt x="8707" y="21115"/>
                  <a:pt x="10804" y="21456"/>
                  <a:pt x="11821" y="21457"/>
                </a:cubicBezTo>
                <a:cubicBezTo>
                  <a:pt x="12051" y="21457"/>
                  <a:pt x="12272" y="21492"/>
                  <a:pt x="12310" y="21537"/>
                </a:cubicBezTo>
                <a:cubicBezTo>
                  <a:pt x="12333" y="21563"/>
                  <a:pt x="12773" y="21586"/>
                  <a:pt x="13553" y="21600"/>
                </a:cubicBezTo>
                <a:cubicBezTo>
                  <a:pt x="13564" y="21600"/>
                  <a:pt x="13559" y="21600"/>
                  <a:pt x="13571" y="21600"/>
                </a:cubicBezTo>
                <a:cubicBezTo>
                  <a:pt x="14889" y="21586"/>
                  <a:pt x="15686" y="21564"/>
                  <a:pt x="15745" y="21540"/>
                </a:cubicBezTo>
                <a:cubicBezTo>
                  <a:pt x="15854" y="21496"/>
                  <a:pt x="16493" y="21383"/>
                  <a:pt x="17168" y="21288"/>
                </a:cubicBezTo>
                <a:cubicBezTo>
                  <a:pt x="17843" y="21193"/>
                  <a:pt x="18711" y="21043"/>
                  <a:pt x="19094" y="20952"/>
                </a:cubicBezTo>
                <a:cubicBezTo>
                  <a:pt x="20261" y="20676"/>
                  <a:pt x="21268" y="20068"/>
                  <a:pt x="21409" y="19559"/>
                </a:cubicBezTo>
                <a:cubicBezTo>
                  <a:pt x="21445" y="19429"/>
                  <a:pt x="21520" y="19302"/>
                  <a:pt x="21575" y="19278"/>
                </a:cubicBezTo>
                <a:cubicBezTo>
                  <a:pt x="21586" y="19273"/>
                  <a:pt x="21590" y="18457"/>
                  <a:pt x="21600" y="18129"/>
                </a:cubicBezTo>
                <a:cubicBezTo>
                  <a:pt x="21590" y="18061"/>
                  <a:pt x="21586" y="17902"/>
                  <a:pt x="21575" y="17897"/>
                </a:cubicBezTo>
                <a:cubicBezTo>
                  <a:pt x="21519" y="17872"/>
                  <a:pt x="21436" y="17724"/>
                  <a:pt x="21395" y="17567"/>
                </a:cubicBezTo>
                <a:cubicBezTo>
                  <a:pt x="21300" y="17202"/>
                  <a:pt x="20848" y="16813"/>
                  <a:pt x="20340" y="16659"/>
                </a:cubicBezTo>
                <a:cubicBezTo>
                  <a:pt x="19970" y="16548"/>
                  <a:pt x="19945" y="16520"/>
                  <a:pt x="20019" y="16272"/>
                </a:cubicBezTo>
                <a:cubicBezTo>
                  <a:pt x="20220" y="15601"/>
                  <a:pt x="20217" y="15388"/>
                  <a:pt x="19987" y="14842"/>
                </a:cubicBezTo>
                <a:cubicBezTo>
                  <a:pt x="19818" y="14440"/>
                  <a:pt x="19630" y="14192"/>
                  <a:pt x="19335" y="13979"/>
                </a:cubicBezTo>
                <a:lnTo>
                  <a:pt x="18921" y="13680"/>
                </a:lnTo>
                <a:lnTo>
                  <a:pt x="19126" y="12959"/>
                </a:lnTo>
                <a:cubicBezTo>
                  <a:pt x="19249" y="12529"/>
                  <a:pt x="19336" y="11875"/>
                  <a:pt x="19339" y="11337"/>
                </a:cubicBezTo>
                <a:cubicBezTo>
                  <a:pt x="19342" y="10547"/>
                  <a:pt x="19308" y="10383"/>
                  <a:pt x="19069" y="10032"/>
                </a:cubicBezTo>
                <a:cubicBezTo>
                  <a:pt x="18603" y="9348"/>
                  <a:pt x="17761" y="8861"/>
                  <a:pt x="16793" y="8713"/>
                </a:cubicBezTo>
                <a:lnTo>
                  <a:pt x="16397" y="8656"/>
                </a:lnTo>
                <a:lnTo>
                  <a:pt x="16638" y="8846"/>
                </a:lnTo>
                <a:cubicBezTo>
                  <a:pt x="16956" y="9101"/>
                  <a:pt x="17161" y="9396"/>
                  <a:pt x="17085" y="9486"/>
                </a:cubicBezTo>
                <a:cubicBezTo>
                  <a:pt x="17051" y="9525"/>
                  <a:pt x="17089" y="9576"/>
                  <a:pt x="17175" y="9600"/>
                </a:cubicBezTo>
                <a:cubicBezTo>
                  <a:pt x="17520" y="9696"/>
                  <a:pt x="17682" y="10902"/>
                  <a:pt x="17394" y="11238"/>
                </a:cubicBezTo>
                <a:cubicBezTo>
                  <a:pt x="17356" y="11284"/>
                  <a:pt x="17314" y="11423"/>
                  <a:pt x="17301" y="11547"/>
                </a:cubicBezTo>
                <a:cubicBezTo>
                  <a:pt x="17287" y="11672"/>
                  <a:pt x="17156" y="11915"/>
                  <a:pt x="17009" y="12086"/>
                </a:cubicBezTo>
                <a:cubicBezTo>
                  <a:pt x="16863" y="12257"/>
                  <a:pt x="16730" y="12448"/>
                  <a:pt x="16718" y="12507"/>
                </a:cubicBezTo>
                <a:cubicBezTo>
                  <a:pt x="16677" y="12707"/>
                  <a:pt x="15893" y="13324"/>
                  <a:pt x="15349" y="13583"/>
                </a:cubicBezTo>
                <a:cubicBezTo>
                  <a:pt x="14758" y="13866"/>
                  <a:pt x="14644" y="13870"/>
                  <a:pt x="12310" y="13667"/>
                </a:cubicBezTo>
                <a:cubicBezTo>
                  <a:pt x="11054" y="13557"/>
                  <a:pt x="10749" y="13486"/>
                  <a:pt x="10705" y="13297"/>
                </a:cubicBezTo>
                <a:cubicBezTo>
                  <a:pt x="10673" y="13162"/>
                  <a:pt x="11014" y="12330"/>
                  <a:pt x="11342" y="11745"/>
                </a:cubicBezTo>
                <a:cubicBezTo>
                  <a:pt x="11392" y="11655"/>
                  <a:pt x="11552" y="11379"/>
                  <a:pt x="11691" y="11131"/>
                </a:cubicBezTo>
                <a:cubicBezTo>
                  <a:pt x="11830" y="10884"/>
                  <a:pt x="12335" y="10090"/>
                  <a:pt x="12818" y="9368"/>
                </a:cubicBezTo>
                <a:cubicBezTo>
                  <a:pt x="14403" y="7002"/>
                  <a:pt x="14658" y="6432"/>
                  <a:pt x="14690" y="5148"/>
                </a:cubicBezTo>
                <a:cubicBezTo>
                  <a:pt x="14707" y="4517"/>
                  <a:pt x="14763" y="4216"/>
                  <a:pt x="14906" y="4017"/>
                </a:cubicBezTo>
                <a:cubicBezTo>
                  <a:pt x="15138" y="3697"/>
                  <a:pt x="15173" y="2942"/>
                  <a:pt x="14975" y="2465"/>
                </a:cubicBezTo>
                <a:cubicBezTo>
                  <a:pt x="14860" y="2188"/>
                  <a:pt x="14870" y="2069"/>
                  <a:pt x="15036" y="1708"/>
                </a:cubicBezTo>
                <a:cubicBezTo>
                  <a:pt x="15166" y="1426"/>
                  <a:pt x="15213" y="1138"/>
                  <a:pt x="15177" y="863"/>
                </a:cubicBezTo>
                <a:cubicBezTo>
                  <a:pt x="15130" y="514"/>
                  <a:pt x="15057" y="406"/>
                  <a:pt x="14741" y="216"/>
                </a:cubicBezTo>
                <a:lnTo>
                  <a:pt x="14381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76" name="images-4.jpeg" descr="images-4.jpe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/>
          <a:srcRect r="240" b="134"/>
          <a:stretch>
            <a:fillRect/>
          </a:stretch>
        </p:blipFill>
        <p:spPr>
          <a:xfrm>
            <a:off x="7987986" y="2289417"/>
            <a:ext cx="2857897" cy="3086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321" y="0"/>
                </a:moveTo>
                <a:lnTo>
                  <a:pt x="8321" y="419"/>
                </a:lnTo>
                <a:cubicBezTo>
                  <a:pt x="8321" y="659"/>
                  <a:pt x="8212" y="1077"/>
                  <a:pt x="8069" y="1392"/>
                </a:cubicBezTo>
                <a:cubicBezTo>
                  <a:pt x="7931" y="1695"/>
                  <a:pt x="7820" y="2090"/>
                  <a:pt x="7820" y="2267"/>
                </a:cubicBezTo>
                <a:cubicBezTo>
                  <a:pt x="7820" y="2444"/>
                  <a:pt x="7775" y="2689"/>
                  <a:pt x="7724" y="2814"/>
                </a:cubicBezTo>
                <a:cubicBezTo>
                  <a:pt x="7635" y="3031"/>
                  <a:pt x="7605" y="3039"/>
                  <a:pt x="6926" y="2994"/>
                </a:cubicBezTo>
                <a:cubicBezTo>
                  <a:pt x="6481" y="2965"/>
                  <a:pt x="6039" y="2993"/>
                  <a:pt x="5738" y="3072"/>
                </a:cubicBezTo>
                <a:cubicBezTo>
                  <a:pt x="5476" y="3142"/>
                  <a:pt x="5219" y="3199"/>
                  <a:pt x="5165" y="3200"/>
                </a:cubicBezTo>
                <a:cubicBezTo>
                  <a:pt x="5111" y="3201"/>
                  <a:pt x="4548" y="2736"/>
                  <a:pt x="3914" y="2164"/>
                </a:cubicBezTo>
                <a:cubicBezTo>
                  <a:pt x="3281" y="1592"/>
                  <a:pt x="2748" y="1139"/>
                  <a:pt x="2727" y="1158"/>
                </a:cubicBezTo>
                <a:cubicBezTo>
                  <a:pt x="2705" y="1178"/>
                  <a:pt x="2849" y="1629"/>
                  <a:pt x="3048" y="2161"/>
                </a:cubicBezTo>
                <a:cubicBezTo>
                  <a:pt x="3246" y="2693"/>
                  <a:pt x="3408" y="3300"/>
                  <a:pt x="3408" y="3508"/>
                </a:cubicBezTo>
                <a:cubicBezTo>
                  <a:pt x="3408" y="3717"/>
                  <a:pt x="3452" y="3912"/>
                  <a:pt x="3504" y="3942"/>
                </a:cubicBezTo>
                <a:cubicBezTo>
                  <a:pt x="3555" y="3971"/>
                  <a:pt x="3627" y="4174"/>
                  <a:pt x="3662" y="4394"/>
                </a:cubicBezTo>
                <a:cubicBezTo>
                  <a:pt x="3720" y="4747"/>
                  <a:pt x="3677" y="4888"/>
                  <a:pt x="3294" y="5569"/>
                </a:cubicBezTo>
                <a:cubicBezTo>
                  <a:pt x="2997" y="6096"/>
                  <a:pt x="2758" y="6399"/>
                  <a:pt x="2544" y="6517"/>
                </a:cubicBezTo>
                <a:cubicBezTo>
                  <a:pt x="2080" y="6772"/>
                  <a:pt x="1499" y="7632"/>
                  <a:pt x="1710" y="7753"/>
                </a:cubicBezTo>
                <a:cubicBezTo>
                  <a:pt x="1763" y="7783"/>
                  <a:pt x="1874" y="7957"/>
                  <a:pt x="1956" y="8139"/>
                </a:cubicBezTo>
                <a:cubicBezTo>
                  <a:pt x="2168" y="8609"/>
                  <a:pt x="2164" y="10554"/>
                  <a:pt x="1950" y="11025"/>
                </a:cubicBezTo>
                <a:cubicBezTo>
                  <a:pt x="1863" y="11215"/>
                  <a:pt x="1702" y="11768"/>
                  <a:pt x="1593" y="12253"/>
                </a:cubicBezTo>
                <a:cubicBezTo>
                  <a:pt x="1448" y="12898"/>
                  <a:pt x="1304" y="13261"/>
                  <a:pt x="1059" y="13600"/>
                </a:cubicBezTo>
                <a:cubicBezTo>
                  <a:pt x="874" y="13855"/>
                  <a:pt x="559" y="14346"/>
                  <a:pt x="360" y="14692"/>
                </a:cubicBezTo>
                <a:lnTo>
                  <a:pt x="0" y="15322"/>
                </a:lnTo>
                <a:lnTo>
                  <a:pt x="0" y="16608"/>
                </a:lnTo>
                <a:lnTo>
                  <a:pt x="417" y="17333"/>
                </a:lnTo>
                <a:cubicBezTo>
                  <a:pt x="647" y="17731"/>
                  <a:pt x="969" y="18209"/>
                  <a:pt x="1131" y="18397"/>
                </a:cubicBezTo>
                <a:cubicBezTo>
                  <a:pt x="1394" y="18701"/>
                  <a:pt x="1502" y="18749"/>
                  <a:pt x="2130" y="18847"/>
                </a:cubicBezTo>
                <a:cubicBezTo>
                  <a:pt x="3615" y="19079"/>
                  <a:pt x="4189" y="18759"/>
                  <a:pt x="4460" y="17544"/>
                </a:cubicBezTo>
                <a:cubicBezTo>
                  <a:pt x="4552" y="17136"/>
                  <a:pt x="4549" y="16994"/>
                  <a:pt x="4442" y="16839"/>
                </a:cubicBezTo>
                <a:cubicBezTo>
                  <a:pt x="4330" y="16675"/>
                  <a:pt x="4332" y="16592"/>
                  <a:pt x="4463" y="16300"/>
                </a:cubicBezTo>
                <a:cubicBezTo>
                  <a:pt x="4638" y="15912"/>
                  <a:pt x="4844" y="15902"/>
                  <a:pt x="4892" y="16278"/>
                </a:cubicBezTo>
                <a:lnTo>
                  <a:pt x="4925" y="16522"/>
                </a:lnTo>
                <a:lnTo>
                  <a:pt x="5345" y="16256"/>
                </a:lnTo>
                <a:cubicBezTo>
                  <a:pt x="5576" y="16108"/>
                  <a:pt x="5923" y="15830"/>
                  <a:pt x="6116" y="15636"/>
                </a:cubicBezTo>
                <a:cubicBezTo>
                  <a:pt x="7175" y="14574"/>
                  <a:pt x="7173" y="14575"/>
                  <a:pt x="7589" y="14575"/>
                </a:cubicBezTo>
                <a:cubicBezTo>
                  <a:pt x="7844" y="14575"/>
                  <a:pt x="8045" y="14632"/>
                  <a:pt x="8150" y="14739"/>
                </a:cubicBezTo>
                <a:cubicBezTo>
                  <a:pt x="8404" y="14999"/>
                  <a:pt x="9177" y="16510"/>
                  <a:pt x="9371" y="17128"/>
                </a:cubicBezTo>
                <a:cubicBezTo>
                  <a:pt x="9623" y="17931"/>
                  <a:pt x="9626" y="17977"/>
                  <a:pt x="9470" y="18267"/>
                </a:cubicBezTo>
                <a:cubicBezTo>
                  <a:pt x="9310" y="18563"/>
                  <a:pt x="9128" y="19606"/>
                  <a:pt x="9125" y="20242"/>
                </a:cubicBezTo>
                <a:cubicBezTo>
                  <a:pt x="9123" y="20611"/>
                  <a:pt x="9168" y="20706"/>
                  <a:pt x="9497" y="20992"/>
                </a:cubicBezTo>
                <a:cubicBezTo>
                  <a:pt x="9703" y="21171"/>
                  <a:pt x="9986" y="21383"/>
                  <a:pt x="10124" y="21467"/>
                </a:cubicBezTo>
                <a:cubicBezTo>
                  <a:pt x="10260" y="21549"/>
                  <a:pt x="10954" y="21582"/>
                  <a:pt x="12286" y="21600"/>
                </a:cubicBezTo>
                <a:cubicBezTo>
                  <a:pt x="13338" y="21585"/>
                  <a:pt x="14060" y="21565"/>
                  <a:pt x="14110" y="21539"/>
                </a:cubicBezTo>
                <a:cubicBezTo>
                  <a:pt x="14206" y="21489"/>
                  <a:pt x="14577" y="21339"/>
                  <a:pt x="14935" y="21206"/>
                </a:cubicBezTo>
                <a:cubicBezTo>
                  <a:pt x="15293" y="21072"/>
                  <a:pt x="15723" y="20888"/>
                  <a:pt x="15889" y="20797"/>
                </a:cubicBezTo>
                <a:cubicBezTo>
                  <a:pt x="16054" y="20707"/>
                  <a:pt x="16509" y="20544"/>
                  <a:pt x="16900" y="20436"/>
                </a:cubicBezTo>
                <a:cubicBezTo>
                  <a:pt x="17699" y="20216"/>
                  <a:pt x="18165" y="19907"/>
                  <a:pt x="19002" y="19047"/>
                </a:cubicBezTo>
                <a:cubicBezTo>
                  <a:pt x="19316" y="18726"/>
                  <a:pt x="19783" y="18365"/>
                  <a:pt x="20040" y="18244"/>
                </a:cubicBezTo>
                <a:cubicBezTo>
                  <a:pt x="20415" y="18068"/>
                  <a:pt x="20589" y="17895"/>
                  <a:pt x="20928" y="17369"/>
                </a:cubicBezTo>
                <a:cubicBezTo>
                  <a:pt x="21199" y="16950"/>
                  <a:pt x="21351" y="16604"/>
                  <a:pt x="21351" y="16406"/>
                </a:cubicBezTo>
                <a:cubicBezTo>
                  <a:pt x="21351" y="16235"/>
                  <a:pt x="21417" y="16013"/>
                  <a:pt x="21498" y="15914"/>
                </a:cubicBezTo>
                <a:cubicBezTo>
                  <a:pt x="21546" y="15855"/>
                  <a:pt x="21578" y="15530"/>
                  <a:pt x="21600" y="14944"/>
                </a:cubicBezTo>
                <a:cubicBezTo>
                  <a:pt x="21587" y="14711"/>
                  <a:pt x="21574" y="14351"/>
                  <a:pt x="21558" y="14336"/>
                </a:cubicBezTo>
                <a:cubicBezTo>
                  <a:pt x="21506" y="14288"/>
                  <a:pt x="21443" y="14030"/>
                  <a:pt x="21420" y="13764"/>
                </a:cubicBezTo>
                <a:cubicBezTo>
                  <a:pt x="21397" y="13498"/>
                  <a:pt x="21305" y="13179"/>
                  <a:pt x="21216" y="13053"/>
                </a:cubicBezTo>
                <a:cubicBezTo>
                  <a:pt x="21123" y="12922"/>
                  <a:pt x="20636" y="12630"/>
                  <a:pt x="20079" y="12375"/>
                </a:cubicBezTo>
                <a:cubicBezTo>
                  <a:pt x="19282" y="12010"/>
                  <a:pt x="18940" y="11783"/>
                  <a:pt x="18228" y="11139"/>
                </a:cubicBezTo>
                <a:cubicBezTo>
                  <a:pt x="17369" y="10361"/>
                  <a:pt x="16720" y="9849"/>
                  <a:pt x="15838" y="9253"/>
                </a:cubicBezTo>
                <a:cubicBezTo>
                  <a:pt x="15333" y="8912"/>
                  <a:pt x="14625" y="8145"/>
                  <a:pt x="13984" y="7242"/>
                </a:cubicBezTo>
                <a:cubicBezTo>
                  <a:pt x="13420" y="6447"/>
                  <a:pt x="12959" y="6051"/>
                  <a:pt x="11938" y="5483"/>
                </a:cubicBezTo>
                <a:cubicBezTo>
                  <a:pt x="11145" y="5042"/>
                  <a:pt x="11054" y="5014"/>
                  <a:pt x="10412" y="5014"/>
                </a:cubicBezTo>
                <a:cubicBezTo>
                  <a:pt x="9789" y="5014"/>
                  <a:pt x="9713" y="4991"/>
                  <a:pt x="9560" y="4775"/>
                </a:cubicBezTo>
                <a:cubicBezTo>
                  <a:pt x="9379" y="4520"/>
                  <a:pt x="9368" y="4328"/>
                  <a:pt x="9425" y="2497"/>
                </a:cubicBezTo>
                <a:cubicBezTo>
                  <a:pt x="9460" y="1356"/>
                  <a:pt x="9456" y="1318"/>
                  <a:pt x="9179" y="872"/>
                </a:cubicBezTo>
                <a:cubicBezTo>
                  <a:pt x="9023" y="621"/>
                  <a:pt x="8802" y="323"/>
                  <a:pt x="8690" y="208"/>
                </a:cubicBezTo>
                <a:lnTo>
                  <a:pt x="8486" y="0"/>
                </a:lnTo>
                <a:lnTo>
                  <a:pt x="8321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77" name="ard nieu-1.mov" descr="ard nieu-1.mo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39849" y="1271616"/>
            <a:ext cx="673100" cy="6731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cabbyl"/>
          <p:cNvSpPr/>
          <p:nvPr/>
        </p:nvSpPr>
        <p:spPr>
          <a:xfrm>
            <a:off x="4775490" y="758655"/>
            <a:ext cx="301044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rgbClr val="553E2A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rPr sz="6000"/>
              <a:t>a</a:t>
            </a:r>
            <a:r>
              <a:rPr lang="en-GB" sz="6000"/>
              <a:t>rd-nieu</a:t>
            </a:r>
            <a:endParaRPr sz="600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77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big-tick-green.jpg" descr="big-tick-green.jpg"/>
          <p:cNvPicPr>
            <a:picLocks noChangeAspect="1"/>
          </p:cNvPicPr>
          <p:nvPr/>
        </p:nvPicPr>
        <p:blipFill>
          <a:blip r:embed="rId4"/>
          <a:srcRect l="9747" t="15217" r="6170" b="2485"/>
          <a:stretch>
            <a:fillRect/>
          </a:stretch>
        </p:blipFill>
        <p:spPr>
          <a:xfrm>
            <a:off x="3622177" y="1718660"/>
            <a:ext cx="7295073" cy="694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571" extrusionOk="0">
                <a:moveTo>
                  <a:pt x="21253" y="1"/>
                </a:moveTo>
                <a:cubicBezTo>
                  <a:pt x="21196" y="3"/>
                  <a:pt x="21126" y="17"/>
                  <a:pt x="21044" y="43"/>
                </a:cubicBezTo>
                <a:cubicBezTo>
                  <a:pt x="20811" y="117"/>
                  <a:pt x="20485" y="303"/>
                  <a:pt x="19631" y="845"/>
                </a:cubicBezTo>
                <a:cubicBezTo>
                  <a:pt x="18525" y="1549"/>
                  <a:pt x="16707" y="2973"/>
                  <a:pt x="15012" y="4465"/>
                </a:cubicBezTo>
                <a:cubicBezTo>
                  <a:pt x="14225" y="5158"/>
                  <a:pt x="11627" y="7923"/>
                  <a:pt x="11450" y="8256"/>
                </a:cubicBezTo>
                <a:cubicBezTo>
                  <a:pt x="11418" y="8318"/>
                  <a:pt x="11354" y="8371"/>
                  <a:pt x="11307" y="8373"/>
                </a:cubicBezTo>
                <a:cubicBezTo>
                  <a:pt x="11260" y="8376"/>
                  <a:pt x="11039" y="8603"/>
                  <a:pt x="10814" y="8878"/>
                </a:cubicBezTo>
                <a:cubicBezTo>
                  <a:pt x="10590" y="9154"/>
                  <a:pt x="10200" y="9614"/>
                  <a:pt x="9947" y="9901"/>
                </a:cubicBezTo>
                <a:cubicBezTo>
                  <a:pt x="9694" y="10189"/>
                  <a:pt x="9487" y="10437"/>
                  <a:pt x="9487" y="10452"/>
                </a:cubicBezTo>
                <a:cubicBezTo>
                  <a:pt x="9487" y="10467"/>
                  <a:pt x="9318" y="10687"/>
                  <a:pt x="9112" y="10940"/>
                </a:cubicBezTo>
                <a:cubicBezTo>
                  <a:pt x="8906" y="11193"/>
                  <a:pt x="8594" y="11602"/>
                  <a:pt x="8421" y="11846"/>
                </a:cubicBezTo>
                <a:cubicBezTo>
                  <a:pt x="8247" y="12091"/>
                  <a:pt x="7937" y="12523"/>
                  <a:pt x="7732" y="12806"/>
                </a:cubicBezTo>
                <a:cubicBezTo>
                  <a:pt x="7528" y="13089"/>
                  <a:pt x="7361" y="13349"/>
                  <a:pt x="7361" y="13382"/>
                </a:cubicBezTo>
                <a:cubicBezTo>
                  <a:pt x="7361" y="13415"/>
                  <a:pt x="7316" y="13482"/>
                  <a:pt x="7261" y="13530"/>
                </a:cubicBezTo>
                <a:cubicBezTo>
                  <a:pt x="7205" y="13579"/>
                  <a:pt x="7029" y="13852"/>
                  <a:pt x="6868" y="14138"/>
                </a:cubicBezTo>
                <a:cubicBezTo>
                  <a:pt x="6427" y="14922"/>
                  <a:pt x="6289" y="14862"/>
                  <a:pt x="5839" y="13685"/>
                </a:cubicBezTo>
                <a:cubicBezTo>
                  <a:pt x="5179" y="11957"/>
                  <a:pt x="4400" y="10553"/>
                  <a:pt x="3695" y="9819"/>
                </a:cubicBezTo>
                <a:cubicBezTo>
                  <a:pt x="3344" y="9455"/>
                  <a:pt x="3278" y="9417"/>
                  <a:pt x="2995" y="9417"/>
                </a:cubicBezTo>
                <a:cubicBezTo>
                  <a:pt x="2787" y="9417"/>
                  <a:pt x="2540" y="9493"/>
                  <a:pt x="2260" y="9642"/>
                </a:cubicBezTo>
                <a:cubicBezTo>
                  <a:pt x="1573" y="10009"/>
                  <a:pt x="473" y="10793"/>
                  <a:pt x="225" y="11092"/>
                </a:cubicBezTo>
                <a:cubicBezTo>
                  <a:pt x="-121" y="11509"/>
                  <a:pt x="-86" y="11671"/>
                  <a:pt x="464" y="12212"/>
                </a:cubicBezTo>
                <a:cubicBezTo>
                  <a:pt x="926" y="12667"/>
                  <a:pt x="1357" y="13250"/>
                  <a:pt x="1724" y="13911"/>
                </a:cubicBezTo>
                <a:cubicBezTo>
                  <a:pt x="1958" y="14334"/>
                  <a:pt x="2820" y="16155"/>
                  <a:pt x="2998" y="16605"/>
                </a:cubicBezTo>
                <a:cubicBezTo>
                  <a:pt x="3071" y="16791"/>
                  <a:pt x="3509" y="17849"/>
                  <a:pt x="3971" y="18957"/>
                </a:cubicBezTo>
                <a:cubicBezTo>
                  <a:pt x="4433" y="20066"/>
                  <a:pt x="4810" y="21003"/>
                  <a:pt x="4810" y="21040"/>
                </a:cubicBezTo>
                <a:cubicBezTo>
                  <a:pt x="4810" y="21076"/>
                  <a:pt x="4696" y="21157"/>
                  <a:pt x="4555" y="21220"/>
                </a:cubicBezTo>
                <a:cubicBezTo>
                  <a:pt x="4414" y="21282"/>
                  <a:pt x="4320" y="21354"/>
                  <a:pt x="4344" y="21381"/>
                </a:cubicBezTo>
                <a:cubicBezTo>
                  <a:pt x="4369" y="21407"/>
                  <a:pt x="4613" y="21463"/>
                  <a:pt x="4886" y="21507"/>
                </a:cubicBezTo>
                <a:cubicBezTo>
                  <a:pt x="5427" y="21593"/>
                  <a:pt x="7480" y="21593"/>
                  <a:pt x="7779" y="21507"/>
                </a:cubicBezTo>
                <a:cubicBezTo>
                  <a:pt x="7880" y="21477"/>
                  <a:pt x="8051" y="21446"/>
                  <a:pt x="8158" y="21439"/>
                </a:cubicBezTo>
                <a:cubicBezTo>
                  <a:pt x="8385" y="21423"/>
                  <a:pt x="8513" y="21324"/>
                  <a:pt x="8307" y="21324"/>
                </a:cubicBezTo>
                <a:cubicBezTo>
                  <a:pt x="8230" y="21324"/>
                  <a:pt x="8108" y="21278"/>
                  <a:pt x="8034" y="21221"/>
                </a:cubicBezTo>
                <a:cubicBezTo>
                  <a:pt x="7904" y="21121"/>
                  <a:pt x="7905" y="21101"/>
                  <a:pt x="8101" y="20602"/>
                </a:cubicBezTo>
                <a:cubicBezTo>
                  <a:pt x="8378" y="19895"/>
                  <a:pt x="8416" y="19805"/>
                  <a:pt x="9012" y="18403"/>
                </a:cubicBezTo>
                <a:cubicBezTo>
                  <a:pt x="9301" y="17724"/>
                  <a:pt x="9660" y="16864"/>
                  <a:pt x="9809" y="16493"/>
                </a:cubicBezTo>
                <a:cubicBezTo>
                  <a:pt x="10854" y="13902"/>
                  <a:pt x="12297" y="11319"/>
                  <a:pt x="14220" y="8596"/>
                </a:cubicBezTo>
                <a:cubicBezTo>
                  <a:pt x="15539" y="6730"/>
                  <a:pt x="16594" y="5487"/>
                  <a:pt x="19054" y="2902"/>
                </a:cubicBezTo>
                <a:cubicBezTo>
                  <a:pt x="20327" y="1563"/>
                  <a:pt x="21392" y="388"/>
                  <a:pt x="21420" y="291"/>
                </a:cubicBezTo>
                <a:cubicBezTo>
                  <a:pt x="21479" y="90"/>
                  <a:pt x="21423" y="-7"/>
                  <a:pt x="21253" y="1"/>
                </a:cubicBezTo>
                <a:close/>
              </a:path>
            </a:pathLst>
          </a:custGeom>
          <a:ln w="88900">
            <a:miter lim="400000"/>
          </a:ln>
        </p:spPr>
      </p:pic>
      <p:sp>
        <p:nvSpPr>
          <p:cNvPr id="3" name="Rectangle 2"/>
          <p:cNvSpPr/>
          <p:nvPr/>
        </p:nvSpPr>
        <p:spPr>
          <a:xfrm>
            <a:off x="2282670" y="1428972"/>
            <a:ext cx="7331498" cy="1983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680" b="1">
                <a:latin typeface="Chalkboard" charset="0"/>
                <a:ea typeface="Chalkboard" charset="0"/>
                <a:cs typeface="Chalkboard" charset="0"/>
              </a:rPr>
              <a:t>Feer vie!</a:t>
            </a:r>
          </a:p>
          <a:p>
            <a:pPr algn="ctr"/>
            <a:r>
              <a:rPr lang="en-US" sz="4608">
                <a:latin typeface="Chalkboard" charset="0"/>
                <a:ea typeface="Chalkboard" charset="0"/>
                <a:cs typeface="Chalkboard" charset="0"/>
              </a:rPr>
              <a:t>(Very good!)</a:t>
            </a:r>
          </a:p>
        </p:txBody>
      </p:sp>
      <p:pic>
        <p:nvPicPr>
          <p:cNvPr id="2" name="Feer vie!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3726" y="3202895"/>
            <a:ext cx="1040384" cy="104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81037"/>
      </p:ext>
    </p:extLst>
  </p:cSld>
  <p:clrMapOvr>
    <a:masterClrMapping/>
  </p:clrMapOvr>
  <p:transition spd="med" advClick="0" advTm="300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25" grpId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dog6.jpg" descr="dog6.jp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4"/>
          <a:srcRect t="180" r="182" b="139"/>
          <a:stretch>
            <a:fillRect/>
          </a:stretch>
        </p:blipFill>
        <p:spPr>
          <a:xfrm>
            <a:off x="2142587" y="6280752"/>
            <a:ext cx="2841626" cy="2844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75" y="0"/>
                </a:moveTo>
                <a:cubicBezTo>
                  <a:pt x="16168" y="4"/>
                  <a:pt x="16031" y="8"/>
                  <a:pt x="16028" y="12"/>
                </a:cubicBezTo>
                <a:cubicBezTo>
                  <a:pt x="16011" y="40"/>
                  <a:pt x="15926" y="77"/>
                  <a:pt x="15838" y="96"/>
                </a:cubicBezTo>
                <a:cubicBezTo>
                  <a:pt x="15750" y="116"/>
                  <a:pt x="15618" y="178"/>
                  <a:pt x="15542" y="238"/>
                </a:cubicBezTo>
                <a:cubicBezTo>
                  <a:pt x="15455" y="307"/>
                  <a:pt x="15365" y="335"/>
                  <a:pt x="15295" y="313"/>
                </a:cubicBezTo>
                <a:cubicBezTo>
                  <a:pt x="15223" y="291"/>
                  <a:pt x="14971" y="374"/>
                  <a:pt x="14559" y="560"/>
                </a:cubicBezTo>
                <a:cubicBezTo>
                  <a:pt x="13856" y="878"/>
                  <a:pt x="13471" y="1178"/>
                  <a:pt x="13289" y="1555"/>
                </a:cubicBezTo>
                <a:cubicBezTo>
                  <a:pt x="13225" y="1686"/>
                  <a:pt x="13135" y="1825"/>
                  <a:pt x="13090" y="1862"/>
                </a:cubicBezTo>
                <a:cubicBezTo>
                  <a:pt x="12947" y="1980"/>
                  <a:pt x="12854" y="2221"/>
                  <a:pt x="12854" y="2465"/>
                </a:cubicBezTo>
                <a:cubicBezTo>
                  <a:pt x="12854" y="2667"/>
                  <a:pt x="12823" y="2733"/>
                  <a:pt x="12643" y="2908"/>
                </a:cubicBezTo>
                <a:cubicBezTo>
                  <a:pt x="12281" y="3261"/>
                  <a:pt x="12244" y="3631"/>
                  <a:pt x="12544" y="3869"/>
                </a:cubicBezTo>
                <a:lnTo>
                  <a:pt x="12655" y="3957"/>
                </a:lnTo>
                <a:lnTo>
                  <a:pt x="12495" y="4348"/>
                </a:lnTo>
                <a:cubicBezTo>
                  <a:pt x="12399" y="4587"/>
                  <a:pt x="12288" y="4776"/>
                  <a:pt x="12206" y="4830"/>
                </a:cubicBezTo>
                <a:cubicBezTo>
                  <a:pt x="12132" y="4879"/>
                  <a:pt x="11961" y="5021"/>
                  <a:pt x="11826" y="5147"/>
                </a:cubicBezTo>
                <a:cubicBezTo>
                  <a:pt x="11691" y="5273"/>
                  <a:pt x="11554" y="5375"/>
                  <a:pt x="11524" y="5376"/>
                </a:cubicBezTo>
                <a:cubicBezTo>
                  <a:pt x="11494" y="5376"/>
                  <a:pt x="11377" y="5427"/>
                  <a:pt x="11265" y="5487"/>
                </a:cubicBezTo>
                <a:cubicBezTo>
                  <a:pt x="11153" y="5547"/>
                  <a:pt x="10813" y="5689"/>
                  <a:pt x="10507" y="5804"/>
                </a:cubicBezTo>
                <a:cubicBezTo>
                  <a:pt x="9729" y="6096"/>
                  <a:pt x="9527" y="6208"/>
                  <a:pt x="9141" y="6566"/>
                </a:cubicBezTo>
                <a:cubicBezTo>
                  <a:pt x="8710" y="6966"/>
                  <a:pt x="8112" y="7406"/>
                  <a:pt x="7593" y="7702"/>
                </a:cubicBezTo>
                <a:cubicBezTo>
                  <a:pt x="7369" y="7830"/>
                  <a:pt x="7114" y="8018"/>
                  <a:pt x="7029" y="8121"/>
                </a:cubicBezTo>
                <a:cubicBezTo>
                  <a:pt x="6944" y="8224"/>
                  <a:pt x="6702" y="8446"/>
                  <a:pt x="6489" y="8615"/>
                </a:cubicBezTo>
                <a:cubicBezTo>
                  <a:pt x="5476" y="9422"/>
                  <a:pt x="4985" y="10026"/>
                  <a:pt x="4350" y="11243"/>
                </a:cubicBezTo>
                <a:cubicBezTo>
                  <a:pt x="4036" y="11845"/>
                  <a:pt x="3844" y="12149"/>
                  <a:pt x="3285" y="12943"/>
                </a:cubicBezTo>
                <a:cubicBezTo>
                  <a:pt x="2985" y="13369"/>
                  <a:pt x="2749" y="14023"/>
                  <a:pt x="2513" y="15076"/>
                </a:cubicBezTo>
                <a:cubicBezTo>
                  <a:pt x="2409" y="15538"/>
                  <a:pt x="2279" y="16073"/>
                  <a:pt x="2223" y="16266"/>
                </a:cubicBezTo>
                <a:cubicBezTo>
                  <a:pt x="2168" y="16460"/>
                  <a:pt x="2110" y="16684"/>
                  <a:pt x="2094" y="16760"/>
                </a:cubicBezTo>
                <a:cubicBezTo>
                  <a:pt x="2073" y="16858"/>
                  <a:pt x="1863" y="17056"/>
                  <a:pt x="1397" y="17420"/>
                </a:cubicBezTo>
                <a:cubicBezTo>
                  <a:pt x="682" y="17979"/>
                  <a:pt x="434" y="18261"/>
                  <a:pt x="169" y="18810"/>
                </a:cubicBezTo>
                <a:lnTo>
                  <a:pt x="0" y="19156"/>
                </a:lnTo>
                <a:lnTo>
                  <a:pt x="0" y="19515"/>
                </a:lnTo>
                <a:lnTo>
                  <a:pt x="115" y="19720"/>
                </a:lnTo>
                <a:cubicBezTo>
                  <a:pt x="276" y="20009"/>
                  <a:pt x="419" y="20152"/>
                  <a:pt x="760" y="20358"/>
                </a:cubicBezTo>
                <a:cubicBezTo>
                  <a:pt x="1476" y="20792"/>
                  <a:pt x="2706" y="21226"/>
                  <a:pt x="3822" y="21440"/>
                </a:cubicBezTo>
                <a:cubicBezTo>
                  <a:pt x="4091" y="21492"/>
                  <a:pt x="4334" y="21556"/>
                  <a:pt x="4362" y="21582"/>
                </a:cubicBezTo>
                <a:cubicBezTo>
                  <a:pt x="4370" y="21589"/>
                  <a:pt x="5275" y="21595"/>
                  <a:pt x="5744" y="21600"/>
                </a:cubicBezTo>
                <a:cubicBezTo>
                  <a:pt x="5921" y="21593"/>
                  <a:pt x="6202" y="21586"/>
                  <a:pt x="6208" y="21576"/>
                </a:cubicBezTo>
                <a:cubicBezTo>
                  <a:pt x="6227" y="21546"/>
                  <a:pt x="6341" y="21522"/>
                  <a:pt x="6462" y="21522"/>
                </a:cubicBezTo>
                <a:cubicBezTo>
                  <a:pt x="6614" y="21522"/>
                  <a:pt x="6815" y="21453"/>
                  <a:pt x="7123" y="21293"/>
                </a:cubicBezTo>
                <a:cubicBezTo>
                  <a:pt x="7523" y="21084"/>
                  <a:pt x="7551" y="21060"/>
                  <a:pt x="7403" y="21046"/>
                </a:cubicBezTo>
                <a:cubicBezTo>
                  <a:pt x="7140" y="21020"/>
                  <a:pt x="7085" y="20989"/>
                  <a:pt x="7153" y="20907"/>
                </a:cubicBezTo>
                <a:cubicBezTo>
                  <a:pt x="7201" y="20849"/>
                  <a:pt x="7140" y="20834"/>
                  <a:pt x="6821" y="20832"/>
                </a:cubicBezTo>
                <a:cubicBezTo>
                  <a:pt x="6605" y="20830"/>
                  <a:pt x="6352" y="20799"/>
                  <a:pt x="6263" y="20762"/>
                </a:cubicBezTo>
                <a:cubicBezTo>
                  <a:pt x="6173" y="20725"/>
                  <a:pt x="5869" y="20684"/>
                  <a:pt x="5587" y="20672"/>
                </a:cubicBezTo>
                <a:cubicBezTo>
                  <a:pt x="5454" y="20666"/>
                  <a:pt x="5365" y="20656"/>
                  <a:pt x="5276" y="20645"/>
                </a:cubicBezTo>
                <a:cubicBezTo>
                  <a:pt x="5275" y="20645"/>
                  <a:pt x="5274" y="20645"/>
                  <a:pt x="5273" y="20645"/>
                </a:cubicBezTo>
                <a:cubicBezTo>
                  <a:pt x="5131" y="20627"/>
                  <a:pt x="5023" y="20605"/>
                  <a:pt x="4987" y="20572"/>
                </a:cubicBezTo>
                <a:cubicBezTo>
                  <a:pt x="4929" y="20520"/>
                  <a:pt x="4778" y="20494"/>
                  <a:pt x="4540" y="20494"/>
                </a:cubicBezTo>
                <a:cubicBezTo>
                  <a:pt x="4343" y="20494"/>
                  <a:pt x="4168" y="20465"/>
                  <a:pt x="4148" y="20434"/>
                </a:cubicBezTo>
                <a:cubicBezTo>
                  <a:pt x="4129" y="20402"/>
                  <a:pt x="4046" y="20390"/>
                  <a:pt x="3967" y="20407"/>
                </a:cubicBezTo>
                <a:cubicBezTo>
                  <a:pt x="3346" y="20539"/>
                  <a:pt x="1228" y="19726"/>
                  <a:pt x="1023" y="19277"/>
                </a:cubicBezTo>
                <a:cubicBezTo>
                  <a:pt x="900" y="19008"/>
                  <a:pt x="1167" y="18666"/>
                  <a:pt x="1723" y="18385"/>
                </a:cubicBezTo>
                <a:cubicBezTo>
                  <a:pt x="1990" y="18249"/>
                  <a:pt x="2033" y="18261"/>
                  <a:pt x="2079" y="18487"/>
                </a:cubicBezTo>
                <a:cubicBezTo>
                  <a:pt x="2121" y="18700"/>
                  <a:pt x="2344" y="18921"/>
                  <a:pt x="2516" y="18921"/>
                </a:cubicBezTo>
                <a:cubicBezTo>
                  <a:pt x="2628" y="18921"/>
                  <a:pt x="2686" y="18987"/>
                  <a:pt x="2848" y="19295"/>
                </a:cubicBezTo>
                <a:cubicBezTo>
                  <a:pt x="3017" y="19615"/>
                  <a:pt x="3183" y="19782"/>
                  <a:pt x="3364" y="19813"/>
                </a:cubicBezTo>
                <a:cubicBezTo>
                  <a:pt x="3379" y="19816"/>
                  <a:pt x="3421" y="19839"/>
                  <a:pt x="3460" y="19864"/>
                </a:cubicBezTo>
                <a:cubicBezTo>
                  <a:pt x="3499" y="19889"/>
                  <a:pt x="3545" y="19891"/>
                  <a:pt x="3563" y="19873"/>
                </a:cubicBezTo>
                <a:cubicBezTo>
                  <a:pt x="3580" y="19856"/>
                  <a:pt x="3633" y="19873"/>
                  <a:pt x="3677" y="19909"/>
                </a:cubicBezTo>
                <a:cubicBezTo>
                  <a:pt x="3724" y="19948"/>
                  <a:pt x="4023" y="19995"/>
                  <a:pt x="4386" y="20018"/>
                </a:cubicBezTo>
                <a:cubicBezTo>
                  <a:pt x="5195" y="20070"/>
                  <a:pt x="5185" y="20071"/>
                  <a:pt x="6208" y="20006"/>
                </a:cubicBezTo>
                <a:cubicBezTo>
                  <a:pt x="7240" y="19940"/>
                  <a:pt x="7124" y="19942"/>
                  <a:pt x="7457" y="19982"/>
                </a:cubicBezTo>
                <a:cubicBezTo>
                  <a:pt x="7607" y="20000"/>
                  <a:pt x="7771" y="20053"/>
                  <a:pt x="7822" y="20099"/>
                </a:cubicBezTo>
                <a:cubicBezTo>
                  <a:pt x="7885" y="20156"/>
                  <a:pt x="7965" y="20169"/>
                  <a:pt x="8067" y="20145"/>
                </a:cubicBezTo>
                <a:cubicBezTo>
                  <a:pt x="8150" y="20125"/>
                  <a:pt x="8254" y="20106"/>
                  <a:pt x="8299" y="20105"/>
                </a:cubicBezTo>
                <a:cubicBezTo>
                  <a:pt x="8327" y="20105"/>
                  <a:pt x="8472" y="20088"/>
                  <a:pt x="8586" y="20075"/>
                </a:cubicBezTo>
                <a:lnTo>
                  <a:pt x="8622" y="20033"/>
                </a:lnTo>
                <a:lnTo>
                  <a:pt x="8652" y="20069"/>
                </a:lnTo>
                <a:cubicBezTo>
                  <a:pt x="8701" y="20063"/>
                  <a:pt x="8715" y="20064"/>
                  <a:pt x="8767" y="20057"/>
                </a:cubicBezTo>
                <a:cubicBezTo>
                  <a:pt x="9236" y="19998"/>
                  <a:pt x="9491" y="19815"/>
                  <a:pt x="9491" y="19542"/>
                </a:cubicBezTo>
                <a:cubicBezTo>
                  <a:pt x="9491" y="19417"/>
                  <a:pt x="9534" y="19342"/>
                  <a:pt x="9666" y="19244"/>
                </a:cubicBezTo>
                <a:cubicBezTo>
                  <a:pt x="9723" y="19200"/>
                  <a:pt x="9741" y="19195"/>
                  <a:pt x="9786" y="19162"/>
                </a:cubicBezTo>
                <a:cubicBezTo>
                  <a:pt x="9797" y="19138"/>
                  <a:pt x="9818" y="19116"/>
                  <a:pt x="9853" y="19105"/>
                </a:cubicBezTo>
                <a:cubicBezTo>
                  <a:pt x="9864" y="19101"/>
                  <a:pt x="9877" y="19097"/>
                  <a:pt x="9889" y="19093"/>
                </a:cubicBezTo>
                <a:cubicBezTo>
                  <a:pt x="10045" y="18991"/>
                  <a:pt x="10146" y="18946"/>
                  <a:pt x="10191" y="18990"/>
                </a:cubicBezTo>
                <a:cubicBezTo>
                  <a:pt x="10221" y="19021"/>
                  <a:pt x="10242" y="19031"/>
                  <a:pt x="10248" y="19024"/>
                </a:cubicBezTo>
                <a:cubicBezTo>
                  <a:pt x="10250" y="19024"/>
                  <a:pt x="10252" y="19024"/>
                  <a:pt x="10254" y="19024"/>
                </a:cubicBezTo>
                <a:cubicBezTo>
                  <a:pt x="10319" y="18612"/>
                  <a:pt x="10239" y="18303"/>
                  <a:pt x="10043" y="18222"/>
                </a:cubicBezTo>
                <a:cubicBezTo>
                  <a:pt x="9918" y="18171"/>
                  <a:pt x="9636" y="18121"/>
                  <a:pt x="9439" y="18101"/>
                </a:cubicBezTo>
                <a:cubicBezTo>
                  <a:pt x="9347" y="18098"/>
                  <a:pt x="9303" y="18089"/>
                  <a:pt x="9192" y="18089"/>
                </a:cubicBezTo>
                <a:cubicBezTo>
                  <a:pt x="9192" y="18089"/>
                  <a:pt x="9190" y="18089"/>
                  <a:pt x="9189" y="18089"/>
                </a:cubicBezTo>
                <a:cubicBezTo>
                  <a:pt x="9123" y="18100"/>
                  <a:pt x="8955" y="18117"/>
                  <a:pt x="8731" y="18132"/>
                </a:cubicBezTo>
                <a:cubicBezTo>
                  <a:pt x="8477" y="18148"/>
                  <a:pt x="8194" y="18177"/>
                  <a:pt x="8100" y="18195"/>
                </a:cubicBezTo>
                <a:cubicBezTo>
                  <a:pt x="7847" y="18242"/>
                  <a:pt x="7840" y="18149"/>
                  <a:pt x="8082" y="17933"/>
                </a:cubicBezTo>
                <a:cubicBezTo>
                  <a:pt x="8212" y="17816"/>
                  <a:pt x="8299" y="17689"/>
                  <a:pt x="8299" y="17616"/>
                </a:cubicBezTo>
                <a:cubicBezTo>
                  <a:pt x="8299" y="17549"/>
                  <a:pt x="8331" y="17455"/>
                  <a:pt x="8372" y="17408"/>
                </a:cubicBezTo>
                <a:cubicBezTo>
                  <a:pt x="8450" y="17319"/>
                  <a:pt x="8697" y="16720"/>
                  <a:pt x="8758" y="16474"/>
                </a:cubicBezTo>
                <a:cubicBezTo>
                  <a:pt x="8789" y="16348"/>
                  <a:pt x="9246" y="15929"/>
                  <a:pt x="9545" y="15751"/>
                </a:cubicBezTo>
                <a:cubicBezTo>
                  <a:pt x="9940" y="15516"/>
                  <a:pt x="10283" y="15175"/>
                  <a:pt x="10610" y="14693"/>
                </a:cubicBezTo>
                <a:cubicBezTo>
                  <a:pt x="10808" y="14400"/>
                  <a:pt x="10988" y="14166"/>
                  <a:pt x="11008" y="14172"/>
                </a:cubicBezTo>
                <a:cubicBezTo>
                  <a:pt x="11028" y="14178"/>
                  <a:pt x="11149" y="14073"/>
                  <a:pt x="11274" y="13940"/>
                </a:cubicBezTo>
                <a:cubicBezTo>
                  <a:pt x="11475" y="13725"/>
                  <a:pt x="11506" y="13705"/>
                  <a:pt x="11578" y="13777"/>
                </a:cubicBezTo>
                <a:cubicBezTo>
                  <a:pt x="11707" y="13905"/>
                  <a:pt x="11819" y="14412"/>
                  <a:pt x="11762" y="14609"/>
                </a:cubicBezTo>
                <a:cubicBezTo>
                  <a:pt x="11665" y="14946"/>
                  <a:pt x="11647" y="15239"/>
                  <a:pt x="11720" y="15326"/>
                </a:cubicBezTo>
                <a:cubicBezTo>
                  <a:pt x="11759" y="15373"/>
                  <a:pt x="11797" y="15525"/>
                  <a:pt x="11802" y="15664"/>
                </a:cubicBezTo>
                <a:cubicBezTo>
                  <a:pt x="11806" y="15802"/>
                  <a:pt x="11816" y="15926"/>
                  <a:pt x="11823" y="15941"/>
                </a:cubicBezTo>
                <a:cubicBezTo>
                  <a:pt x="11845" y="15993"/>
                  <a:pt x="11827" y="16406"/>
                  <a:pt x="11805" y="16773"/>
                </a:cubicBezTo>
                <a:cubicBezTo>
                  <a:pt x="11801" y="16891"/>
                  <a:pt x="11795" y="16987"/>
                  <a:pt x="11783" y="17056"/>
                </a:cubicBezTo>
                <a:cubicBezTo>
                  <a:pt x="11777" y="17110"/>
                  <a:pt x="11772" y="17230"/>
                  <a:pt x="11765" y="17252"/>
                </a:cubicBezTo>
                <a:cubicBezTo>
                  <a:pt x="11701" y="17475"/>
                  <a:pt x="11700" y="17876"/>
                  <a:pt x="11762" y="17915"/>
                </a:cubicBezTo>
                <a:cubicBezTo>
                  <a:pt x="11788" y="17931"/>
                  <a:pt x="11824" y="18010"/>
                  <a:pt x="11841" y="18092"/>
                </a:cubicBezTo>
                <a:cubicBezTo>
                  <a:pt x="11858" y="18177"/>
                  <a:pt x="11922" y="18267"/>
                  <a:pt x="11992" y="18297"/>
                </a:cubicBezTo>
                <a:cubicBezTo>
                  <a:pt x="12059" y="18327"/>
                  <a:pt x="12190" y="18487"/>
                  <a:pt x="12281" y="18653"/>
                </a:cubicBezTo>
                <a:cubicBezTo>
                  <a:pt x="12503" y="19059"/>
                  <a:pt x="12646" y="19230"/>
                  <a:pt x="12833" y="19310"/>
                </a:cubicBezTo>
                <a:cubicBezTo>
                  <a:pt x="12919" y="19347"/>
                  <a:pt x="13029" y="19408"/>
                  <a:pt x="13078" y="19448"/>
                </a:cubicBezTo>
                <a:cubicBezTo>
                  <a:pt x="13190" y="19542"/>
                  <a:pt x="14078" y="19561"/>
                  <a:pt x="14167" y="19473"/>
                </a:cubicBezTo>
                <a:cubicBezTo>
                  <a:pt x="14210" y="19430"/>
                  <a:pt x="14250" y="19431"/>
                  <a:pt x="14296" y="19470"/>
                </a:cubicBezTo>
                <a:cubicBezTo>
                  <a:pt x="14419" y="19571"/>
                  <a:pt x="14589" y="19408"/>
                  <a:pt x="14589" y="19192"/>
                </a:cubicBezTo>
                <a:cubicBezTo>
                  <a:pt x="14589" y="19030"/>
                  <a:pt x="14552" y="18974"/>
                  <a:pt x="14339" y="18813"/>
                </a:cubicBezTo>
                <a:cubicBezTo>
                  <a:pt x="13972" y="18535"/>
                  <a:pt x="13826" y="18377"/>
                  <a:pt x="13708" y="18135"/>
                </a:cubicBezTo>
                <a:cubicBezTo>
                  <a:pt x="13650" y="18015"/>
                  <a:pt x="13575" y="17863"/>
                  <a:pt x="13536" y="17794"/>
                </a:cubicBezTo>
                <a:cubicBezTo>
                  <a:pt x="13483" y="17699"/>
                  <a:pt x="13466" y="17346"/>
                  <a:pt x="13476" y="16327"/>
                </a:cubicBezTo>
                <a:cubicBezTo>
                  <a:pt x="13483" y="15587"/>
                  <a:pt x="13508" y="14953"/>
                  <a:pt x="13530" y="14916"/>
                </a:cubicBezTo>
                <a:cubicBezTo>
                  <a:pt x="13600" y="14803"/>
                  <a:pt x="13679" y="14941"/>
                  <a:pt x="13690" y="15194"/>
                </a:cubicBezTo>
                <a:cubicBezTo>
                  <a:pt x="13696" y="15322"/>
                  <a:pt x="13734" y="15490"/>
                  <a:pt x="13775" y="15564"/>
                </a:cubicBezTo>
                <a:cubicBezTo>
                  <a:pt x="13818" y="15645"/>
                  <a:pt x="13855" y="15924"/>
                  <a:pt x="13865" y="16266"/>
                </a:cubicBezTo>
                <a:cubicBezTo>
                  <a:pt x="13875" y="16580"/>
                  <a:pt x="13899" y="17093"/>
                  <a:pt x="13922" y="17405"/>
                </a:cubicBezTo>
                <a:cubicBezTo>
                  <a:pt x="13960" y="17914"/>
                  <a:pt x="13976" y="17976"/>
                  <a:pt x="14073" y="17993"/>
                </a:cubicBezTo>
                <a:cubicBezTo>
                  <a:pt x="14181" y="18012"/>
                  <a:pt x="14457" y="18274"/>
                  <a:pt x="14562" y="18457"/>
                </a:cubicBezTo>
                <a:cubicBezTo>
                  <a:pt x="14603" y="18529"/>
                  <a:pt x="14733" y="18565"/>
                  <a:pt x="15105" y="18605"/>
                </a:cubicBezTo>
                <a:cubicBezTo>
                  <a:pt x="15349" y="18631"/>
                  <a:pt x="15550" y="18668"/>
                  <a:pt x="15627" y="18695"/>
                </a:cubicBezTo>
                <a:cubicBezTo>
                  <a:pt x="15683" y="18700"/>
                  <a:pt x="15737" y="18705"/>
                  <a:pt x="15799" y="18707"/>
                </a:cubicBezTo>
                <a:cubicBezTo>
                  <a:pt x="15804" y="18704"/>
                  <a:pt x="15813" y="18708"/>
                  <a:pt x="15817" y="18704"/>
                </a:cubicBezTo>
                <a:cubicBezTo>
                  <a:pt x="15843" y="18678"/>
                  <a:pt x="15969" y="18648"/>
                  <a:pt x="16097" y="18641"/>
                </a:cubicBezTo>
                <a:cubicBezTo>
                  <a:pt x="16226" y="18633"/>
                  <a:pt x="16342" y="18610"/>
                  <a:pt x="16357" y="18587"/>
                </a:cubicBezTo>
                <a:cubicBezTo>
                  <a:pt x="16372" y="18563"/>
                  <a:pt x="16432" y="18541"/>
                  <a:pt x="16490" y="18541"/>
                </a:cubicBezTo>
                <a:cubicBezTo>
                  <a:pt x="16577" y="18541"/>
                  <a:pt x="16595" y="18503"/>
                  <a:pt x="16595" y="18309"/>
                </a:cubicBezTo>
                <a:cubicBezTo>
                  <a:pt x="16595" y="18012"/>
                  <a:pt x="16483" y="17858"/>
                  <a:pt x="16209" y="17776"/>
                </a:cubicBezTo>
                <a:cubicBezTo>
                  <a:pt x="15950" y="17699"/>
                  <a:pt x="15688" y="17410"/>
                  <a:pt x="15639" y="17146"/>
                </a:cubicBezTo>
                <a:cubicBezTo>
                  <a:pt x="15620" y="17046"/>
                  <a:pt x="15546" y="16895"/>
                  <a:pt x="15476" y="16812"/>
                </a:cubicBezTo>
                <a:cubicBezTo>
                  <a:pt x="15329" y="16638"/>
                  <a:pt x="15186" y="16033"/>
                  <a:pt x="15186" y="15597"/>
                </a:cubicBezTo>
                <a:cubicBezTo>
                  <a:pt x="15186" y="15441"/>
                  <a:pt x="15222" y="15186"/>
                  <a:pt x="15268" y="15031"/>
                </a:cubicBezTo>
                <a:cubicBezTo>
                  <a:pt x="15314" y="14876"/>
                  <a:pt x="15351" y="14645"/>
                  <a:pt x="15349" y="14519"/>
                </a:cubicBezTo>
                <a:cubicBezTo>
                  <a:pt x="15342" y="14105"/>
                  <a:pt x="15383" y="13611"/>
                  <a:pt x="15452" y="13153"/>
                </a:cubicBezTo>
                <a:cubicBezTo>
                  <a:pt x="15516" y="12727"/>
                  <a:pt x="15603" y="12333"/>
                  <a:pt x="15702" y="12081"/>
                </a:cubicBezTo>
                <a:cubicBezTo>
                  <a:pt x="15746" y="11968"/>
                  <a:pt x="15781" y="11772"/>
                  <a:pt x="15781" y="11644"/>
                </a:cubicBezTo>
                <a:cubicBezTo>
                  <a:pt x="15781" y="11251"/>
                  <a:pt x="15923" y="10902"/>
                  <a:pt x="16242" y="10505"/>
                </a:cubicBezTo>
                <a:cubicBezTo>
                  <a:pt x="16565" y="10102"/>
                  <a:pt x="16590" y="9999"/>
                  <a:pt x="16453" y="9658"/>
                </a:cubicBezTo>
                <a:cubicBezTo>
                  <a:pt x="16417" y="9568"/>
                  <a:pt x="16405" y="9481"/>
                  <a:pt x="16402" y="9402"/>
                </a:cubicBezTo>
                <a:cubicBezTo>
                  <a:pt x="16400" y="9392"/>
                  <a:pt x="16400" y="9381"/>
                  <a:pt x="16402" y="9372"/>
                </a:cubicBezTo>
                <a:cubicBezTo>
                  <a:pt x="16403" y="9345"/>
                  <a:pt x="16400" y="9315"/>
                  <a:pt x="16405" y="9293"/>
                </a:cubicBezTo>
                <a:cubicBezTo>
                  <a:pt x="16502" y="8905"/>
                  <a:pt x="16527" y="8540"/>
                  <a:pt x="16472" y="8374"/>
                </a:cubicBezTo>
                <a:cubicBezTo>
                  <a:pt x="16424" y="8233"/>
                  <a:pt x="16429" y="8181"/>
                  <a:pt x="16499" y="8103"/>
                </a:cubicBezTo>
                <a:cubicBezTo>
                  <a:pt x="16546" y="8050"/>
                  <a:pt x="16601" y="7924"/>
                  <a:pt x="16622" y="7826"/>
                </a:cubicBezTo>
                <a:cubicBezTo>
                  <a:pt x="16643" y="7727"/>
                  <a:pt x="16742" y="7471"/>
                  <a:pt x="16843" y="7253"/>
                </a:cubicBezTo>
                <a:cubicBezTo>
                  <a:pt x="16943" y="7036"/>
                  <a:pt x="17043" y="6755"/>
                  <a:pt x="17063" y="6632"/>
                </a:cubicBezTo>
                <a:cubicBezTo>
                  <a:pt x="17082" y="6510"/>
                  <a:pt x="17131" y="6383"/>
                  <a:pt x="17171" y="6349"/>
                </a:cubicBezTo>
                <a:cubicBezTo>
                  <a:pt x="17215" y="6313"/>
                  <a:pt x="17411" y="6299"/>
                  <a:pt x="17693" y="6307"/>
                </a:cubicBezTo>
                <a:cubicBezTo>
                  <a:pt x="17710" y="6306"/>
                  <a:pt x="17724" y="6307"/>
                  <a:pt x="17739" y="6307"/>
                </a:cubicBezTo>
                <a:cubicBezTo>
                  <a:pt x="17765" y="6308"/>
                  <a:pt x="17791" y="6307"/>
                  <a:pt x="17811" y="6313"/>
                </a:cubicBezTo>
                <a:cubicBezTo>
                  <a:pt x="18143" y="6329"/>
                  <a:pt x="18254" y="6351"/>
                  <a:pt x="18324" y="6437"/>
                </a:cubicBezTo>
                <a:cubicBezTo>
                  <a:pt x="18426" y="6562"/>
                  <a:pt x="18427" y="6563"/>
                  <a:pt x="19199" y="6593"/>
                </a:cubicBezTo>
                <a:cubicBezTo>
                  <a:pt x="19669" y="6612"/>
                  <a:pt x="19801" y="6597"/>
                  <a:pt x="19971" y="6515"/>
                </a:cubicBezTo>
                <a:lnTo>
                  <a:pt x="20176" y="6419"/>
                </a:lnTo>
                <a:lnTo>
                  <a:pt x="20306" y="6642"/>
                </a:lnTo>
                <a:cubicBezTo>
                  <a:pt x="20377" y="6766"/>
                  <a:pt x="20452" y="6924"/>
                  <a:pt x="20472" y="6991"/>
                </a:cubicBezTo>
                <a:cubicBezTo>
                  <a:pt x="20585" y="7371"/>
                  <a:pt x="21100" y="6834"/>
                  <a:pt x="21096" y="6340"/>
                </a:cubicBezTo>
                <a:cubicBezTo>
                  <a:pt x="21095" y="6116"/>
                  <a:pt x="20918" y="5722"/>
                  <a:pt x="20731" y="5527"/>
                </a:cubicBezTo>
                <a:lnTo>
                  <a:pt x="20586" y="5376"/>
                </a:lnTo>
                <a:lnTo>
                  <a:pt x="20861" y="5093"/>
                </a:lnTo>
                <a:cubicBezTo>
                  <a:pt x="21138" y="4805"/>
                  <a:pt x="21313" y="4559"/>
                  <a:pt x="21313" y="4463"/>
                </a:cubicBezTo>
                <a:cubicBezTo>
                  <a:pt x="21313" y="4433"/>
                  <a:pt x="21387" y="4300"/>
                  <a:pt x="21476" y="4168"/>
                </a:cubicBezTo>
                <a:lnTo>
                  <a:pt x="21600" y="3984"/>
                </a:lnTo>
                <a:cubicBezTo>
                  <a:pt x="21587" y="3748"/>
                  <a:pt x="21570" y="3653"/>
                  <a:pt x="21546" y="3631"/>
                </a:cubicBezTo>
                <a:cubicBezTo>
                  <a:pt x="21431" y="3528"/>
                  <a:pt x="20603" y="3185"/>
                  <a:pt x="20339" y="3131"/>
                </a:cubicBezTo>
                <a:cubicBezTo>
                  <a:pt x="20235" y="3109"/>
                  <a:pt x="20123" y="3069"/>
                  <a:pt x="20092" y="3044"/>
                </a:cubicBezTo>
                <a:cubicBezTo>
                  <a:pt x="20060" y="3018"/>
                  <a:pt x="19877" y="2949"/>
                  <a:pt x="19687" y="2890"/>
                </a:cubicBezTo>
                <a:cubicBezTo>
                  <a:pt x="19410" y="2804"/>
                  <a:pt x="19281" y="2722"/>
                  <a:pt x="19027" y="2471"/>
                </a:cubicBezTo>
                <a:cubicBezTo>
                  <a:pt x="18981" y="2425"/>
                  <a:pt x="18976" y="2412"/>
                  <a:pt x="18942" y="2378"/>
                </a:cubicBezTo>
                <a:cubicBezTo>
                  <a:pt x="18931" y="2364"/>
                  <a:pt x="18905" y="2344"/>
                  <a:pt x="18903" y="2332"/>
                </a:cubicBezTo>
                <a:cubicBezTo>
                  <a:pt x="18764" y="2180"/>
                  <a:pt x="18710" y="2087"/>
                  <a:pt x="18710" y="1910"/>
                </a:cubicBezTo>
                <a:cubicBezTo>
                  <a:pt x="18710" y="1689"/>
                  <a:pt x="18686" y="1639"/>
                  <a:pt x="18481" y="1443"/>
                </a:cubicBezTo>
                <a:cubicBezTo>
                  <a:pt x="18354" y="1323"/>
                  <a:pt x="18144" y="1146"/>
                  <a:pt x="18016" y="1049"/>
                </a:cubicBezTo>
                <a:cubicBezTo>
                  <a:pt x="17961" y="1007"/>
                  <a:pt x="17888" y="932"/>
                  <a:pt x="17814" y="853"/>
                </a:cubicBezTo>
                <a:cubicBezTo>
                  <a:pt x="17781" y="833"/>
                  <a:pt x="17753" y="806"/>
                  <a:pt x="17736" y="774"/>
                </a:cubicBezTo>
                <a:cubicBezTo>
                  <a:pt x="17731" y="766"/>
                  <a:pt x="17730" y="761"/>
                  <a:pt x="17726" y="753"/>
                </a:cubicBezTo>
                <a:cubicBezTo>
                  <a:pt x="17660" y="677"/>
                  <a:pt x="17592" y="598"/>
                  <a:pt x="17539" y="524"/>
                </a:cubicBezTo>
                <a:cubicBezTo>
                  <a:pt x="17336" y="240"/>
                  <a:pt x="17252" y="167"/>
                  <a:pt x="17066" y="115"/>
                </a:cubicBezTo>
                <a:cubicBezTo>
                  <a:pt x="16941" y="79"/>
                  <a:pt x="16817" y="31"/>
                  <a:pt x="16788" y="6"/>
                </a:cubicBezTo>
                <a:cubicBezTo>
                  <a:pt x="16785" y="3"/>
                  <a:pt x="16355" y="2"/>
                  <a:pt x="16275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81" name="img-thing.jpeg" descr="img-thing.jpe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/>
          <a:srcRect t="225" r="270" b="259"/>
          <a:stretch>
            <a:fillRect/>
          </a:stretch>
        </p:blipFill>
        <p:spPr>
          <a:xfrm>
            <a:off x="7232679" y="2529280"/>
            <a:ext cx="3517901" cy="3510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09" y="0"/>
                </a:moveTo>
                <a:cubicBezTo>
                  <a:pt x="19183" y="4"/>
                  <a:pt x="19095" y="8"/>
                  <a:pt x="19090" y="12"/>
                </a:cubicBezTo>
                <a:cubicBezTo>
                  <a:pt x="19052" y="45"/>
                  <a:pt x="18880" y="111"/>
                  <a:pt x="18705" y="161"/>
                </a:cubicBezTo>
                <a:cubicBezTo>
                  <a:pt x="18530" y="211"/>
                  <a:pt x="18265" y="330"/>
                  <a:pt x="18115" y="425"/>
                </a:cubicBezTo>
                <a:cubicBezTo>
                  <a:pt x="17808" y="619"/>
                  <a:pt x="17326" y="1213"/>
                  <a:pt x="17326" y="1397"/>
                </a:cubicBezTo>
                <a:cubicBezTo>
                  <a:pt x="17326" y="1464"/>
                  <a:pt x="17246" y="1587"/>
                  <a:pt x="17148" y="1673"/>
                </a:cubicBezTo>
                <a:cubicBezTo>
                  <a:pt x="17050" y="1758"/>
                  <a:pt x="16949" y="1919"/>
                  <a:pt x="16921" y="2029"/>
                </a:cubicBezTo>
                <a:cubicBezTo>
                  <a:pt x="16894" y="2140"/>
                  <a:pt x="16774" y="2409"/>
                  <a:pt x="16656" y="2628"/>
                </a:cubicBezTo>
                <a:cubicBezTo>
                  <a:pt x="16537" y="2847"/>
                  <a:pt x="16414" y="3124"/>
                  <a:pt x="16383" y="3243"/>
                </a:cubicBezTo>
                <a:cubicBezTo>
                  <a:pt x="16191" y="3973"/>
                  <a:pt x="16155" y="4016"/>
                  <a:pt x="15403" y="4420"/>
                </a:cubicBezTo>
                <a:cubicBezTo>
                  <a:pt x="14958" y="4659"/>
                  <a:pt x="14542" y="4952"/>
                  <a:pt x="14292" y="5199"/>
                </a:cubicBezTo>
                <a:cubicBezTo>
                  <a:pt x="14072" y="5417"/>
                  <a:pt x="13860" y="5595"/>
                  <a:pt x="13819" y="5595"/>
                </a:cubicBezTo>
                <a:cubicBezTo>
                  <a:pt x="13778" y="5595"/>
                  <a:pt x="13525" y="5740"/>
                  <a:pt x="13259" y="5920"/>
                </a:cubicBezTo>
                <a:cubicBezTo>
                  <a:pt x="12992" y="6099"/>
                  <a:pt x="12761" y="6247"/>
                  <a:pt x="12745" y="6247"/>
                </a:cubicBezTo>
                <a:cubicBezTo>
                  <a:pt x="12728" y="6247"/>
                  <a:pt x="12624" y="6330"/>
                  <a:pt x="12513" y="6435"/>
                </a:cubicBezTo>
                <a:cubicBezTo>
                  <a:pt x="12402" y="6540"/>
                  <a:pt x="12146" y="6734"/>
                  <a:pt x="11948" y="6865"/>
                </a:cubicBezTo>
                <a:cubicBezTo>
                  <a:pt x="11456" y="7189"/>
                  <a:pt x="11023" y="7595"/>
                  <a:pt x="11075" y="7680"/>
                </a:cubicBezTo>
                <a:cubicBezTo>
                  <a:pt x="11119" y="7751"/>
                  <a:pt x="10849" y="8005"/>
                  <a:pt x="10371" y="8345"/>
                </a:cubicBezTo>
                <a:cubicBezTo>
                  <a:pt x="10231" y="8444"/>
                  <a:pt x="10083" y="8598"/>
                  <a:pt x="10042" y="8686"/>
                </a:cubicBezTo>
                <a:cubicBezTo>
                  <a:pt x="10001" y="8775"/>
                  <a:pt x="9830" y="9023"/>
                  <a:pt x="9660" y="9241"/>
                </a:cubicBezTo>
                <a:cubicBezTo>
                  <a:pt x="9093" y="9966"/>
                  <a:pt x="8829" y="10331"/>
                  <a:pt x="8717" y="10550"/>
                </a:cubicBezTo>
                <a:cubicBezTo>
                  <a:pt x="8655" y="10669"/>
                  <a:pt x="8456" y="10961"/>
                  <a:pt x="8273" y="11197"/>
                </a:cubicBezTo>
                <a:cubicBezTo>
                  <a:pt x="8090" y="11433"/>
                  <a:pt x="7942" y="11687"/>
                  <a:pt x="7942" y="11761"/>
                </a:cubicBezTo>
                <a:cubicBezTo>
                  <a:pt x="7942" y="11993"/>
                  <a:pt x="7560" y="12577"/>
                  <a:pt x="7215" y="12872"/>
                </a:cubicBezTo>
                <a:cubicBezTo>
                  <a:pt x="6362" y="13603"/>
                  <a:pt x="5024" y="14620"/>
                  <a:pt x="4691" y="14792"/>
                </a:cubicBezTo>
                <a:cubicBezTo>
                  <a:pt x="4208" y="15040"/>
                  <a:pt x="3538" y="15623"/>
                  <a:pt x="3538" y="15795"/>
                </a:cubicBezTo>
                <a:cubicBezTo>
                  <a:pt x="3538" y="15870"/>
                  <a:pt x="3438" y="16002"/>
                  <a:pt x="3317" y="16088"/>
                </a:cubicBezTo>
                <a:cubicBezTo>
                  <a:pt x="3195" y="16175"/>
                  <a:pt x="3113" y="16263"/>
                  <a:pt x="3134" y="16284"/>
                </a:cubicBezTo>
                <a:cubicBezTo>
                  <a:pt x="3154" y="16304"/>
                  <a:pt x="3628" y="16215"/>
                  <a:pt x="4184" y="16086"/>
                </a:cubicBezTo>
                <a:cubicBezTo>
                  <a:pt x="5235" y="15842"/>
                  <a:pt x="5477" y="15838"/>
                  <a:pt x="5349" y="16066"/>
                </a:cubicBezTo>
                <a:cubicBezTo>
                  <a:pt x="5159" y="16405"/>
                  <a:pt x="3817" y="17914"/>
                  <a:pt x="3192" y="18491"/>
                </a:cubicBezTo>
                <a:cubicBezTo>
                  <a:pt x="2806" y="18848"/>
                  <a:pt x="2328" y="19308"/>
                  <a:pt x="2130" y="19514"/>
                </a:cubicBezTo>
                <a:cubicBezTo>
                  <a:pt x="1931" y="19721"/>
                  <a:pt x="1371" y="20261"/>
                  <a:pt x="885" y="20714"/>
                </a:cubicBezTo>
                <a:cubicBezTo>
                  <a:pt x="398" y="21166"/>
                  <a:pt x="0" y="21562"/>
                  <a:pt x="0" y="21595"/>
                </a:cubicBezTo>
                <a:cubicBezTo>
                  <a:pt x="0" y="21597"/>
                  <a:pt x="295" y="21598"/>
                  <a:pt x="319" y="21600"/>
                </a:cubicBezTo>
                <a:cubicBezTo>
                  <a:pt x="644" y="21463"/>
                  <a:pt x="1483" y="20896"/>
                  <a:pt x="1896" y="20513"/>
                </a:cubicBezTo>
                <a:cubicBezTo>
                  <a:pt x="2005" y="20412"/>
                  <a:pt x="2093" y="20343"/>
                  <a:pt x="2093" y="20364"/>
                </a:cubicBezTo>
                <a:cubicBezTo>
                  <a:pt x="2093" y="20386"/>
                  <a:pt x="2251" y="20255"/>
                  <a:pt x="2442" y="20071"/>
                </a:cubicBezTo>
                <a:cubicBezTo>
                  <a:pt x="3748" y="18816"/>
                  <a:pt x="4314" y="18342"/>
                  <a:pt x="4786" y="18103"/>
                </a:cubicBezTo>
                <a:cubicBezTo>
                  <a:pt x="4953" y="18018"/>
                  <a:pt x="5367" y="17766"/>
                  <a:pt x="5705" y="17544"/>
                </a:cubicBezTo>
                <a:cubicBezTo>
                  <a:pt x="6042" y="17322"/>
                  <a:pt x="6333" y="17138"/>
                  <a:pt x="6353" y="17136"/>
                </a:cubicBezTo>
                <a:cubicBezTo>
                  <a:pt x="6373" y="17134"/>
                  <a:pt x="6487" y="17064"/>
                  <a:pt x="6606" y="16980"/>
                </a:cubicBezTo>
                <a:cubicBezTo>
                  <a:pt x="7305" y="16482"/>
                  <a:pt x="7971" y="16221"/>
                  <a:pt x="9560" y="15822"/>
                </a:cubicBezTo>
                <a:cubicBezTo>
                  <a:pt x="9794" y="15763"/>
                  <a:pt x="10080" y="15667"/>
                  <a:pt x="10196" y="15607"/>
                </a:cubicBezTo>
                <a:cubicBezTo>
                  <a:pt x="10358" y="15523"/>
                  <a:pt x="10456" y="15517"/>
                  <a:pt x="10634" y="15575"/>
                </a:cubicBezTo>
                <a:cubicBezTo>
                  <a:pt x="10882" y="15657"/>
                  <a:pt x="11572" y="15578"/>
                  <a:pt x="11831" y="15439"/>
                </a:cubicBezTo>
                <a:cubicBezTo>
                  <a:pt x="12034" y="15329"/>
                  <a:pt x="12206" y="15344"/>
                  <a:pt x="12360" y="15483"/>
                </a:cubicBezTo>
                <a:cubicBezTo>
                  <a:pt x="12433" y="15549"/>
                  <a:pt x="12547" y="15610"/>
                  <a:pt x="12615" y="15617"/>
                </a:cubicBezTo>
                <a:cubicBezTo>
                  <a:pt x="12684" y="15624"/>
                  <a:pt x="12861" y="15653"/>
                  <a:pt x="13005" y="15683"/>
                </a:cubicBezTo>
                <a:cubicBezTo>
                  <a:pt x="13152" y="15713"/>
                  <a:pt x="13328" y="15707"/>
                  <a:pt x="13403" y="15668"/>
                </a:cubicBezTo>
                <a:cubicBezTo>
                  <a:pt x="13483" y="15626"/>
                  <a:pt x="13604" y="15623"/>
                  <a:pt x="13705" y="15661"/>
                </a:cubicBezTo>
                <a:lnTo>
                  <a:pt x="13873" y="15724"/>
                </a:lnTo>
                <a:lnTo>
                  <a:pt x="13712" y="15944"/>
                </a:lnTo>
                <a:cubicBezTo>
                  <a:pt x="13625" y="16067"/>
                  <a:pt x="13511" y="16318"/>
                  <a:pt x="13456" y="16501"/>
                </a:cubicBezTo>
                <a:cubicBezTo>
                  <a:pt x="13401" y="16684"/>
                  <a:pt x="13306" y="16889"/>
                  <a:pt x="13244" y="16958"/>
                </a:cubicBezTo>
                <a:cubicBezTo>
                  <a:pt x="13182" y="17026"/>
                  <a:pt x="13116" y="17210"/>
                  <a:pt x="13100" y="17363"/>
                </a:cubicBezTo>
                <a:cubicBezTo>
                  <a:pt x="13078" y="17587"/>
                  <a:pt x="13086" y="17608"/>
                  <a:pt x="13139" y="17478"/>
                </a:cubicBezTo>
                <a:cubicBezTo>
                  <a:pt x="13176" y="17388"/>
                  <a:pt x="13233" y="17314"/>
                  <a:pt x="13264" y="17314"/>
                </a:cubicBezTo>
                <a:cubicBezTo>
                  <a:pt x="13295" y="17314"/>
                  <a:pt x="13372" y="17222"/>
                  <a:pt x="13437" y="17109"/>
                </a:cubicBezTo>
                <a:cubicBezTo>
                  <a:pt x="13598" y="16824"/>
                  <a:pt x="13836" y="16772"/>
                  <a:pt x="13980" y="16992"/>
                </a:cubicBezTo>
                <a:cubicBezTo>
                  <a:pt x="14076" y="17139"/>
                  <a:pt x="14135" y="17161"/>
                  <a:pt x="14392" y="17131"/>
                </a:cubicBezTo>
                <a:cubicBezTo>
                  <a:pt x="14557" y="17112"/>
                  <a:pt x="14854" y="17076"/>
                  <a:pt x="15052" y="17053"/>
                </a:cubicBezTo>
                <a:cubicBezTo>
                  <a:pt x="15525" y="16998"/>
                  <a:pt x="15704" y="17005"/>
                  <a:pt x="16124" y="17104"/>
                </a:cubicBezTo>
                <a:cubicBezTo>
                  <a:pt x="16478" y="17187"/>
                  <a:pt x="17313" y="17152"/>
                  <a:pt x="17857" y="17028"/>
                </a:cubicBezTo>
                <a:cubicBezTo>
                  <a:pt x="18172" y="16957"/>
                  <a:pt x="18570" y="17085"/>
                  <a:pt x="18693" y="17297"/>
                </a:cubicBezTo>
                <a:cubicBezTo>
                  <a:pt x="18762" y="17415"/>
                  <a:pt x="18766" y="17415"/>
                  <a:pt x="18768" y="17300"/>
                </a:cubicBezTo>
                <a:cubicBezTo>
                  <a:pt x="18770" y="17231"/>
                  <a:pt x="18834" y="17144"/>
                  <a:pt x="18912" y="17102"/>
                </a:cubicBezTo>
                <a:cubicBezTo>
                  <a:pt x="18995" y="17057"/>
                  <a:pt x="19038" y="16981"/>
                  <a:pt x="19015" y="16919"/>
                </a:cubicBezTo>
                <a:cubicBezTo>
                  <a:pt x="18988" y="16849"/>
                  <a:pt x="19042" y="16785"/>
                  <a:pt x="19173" y="16735"/>
                </a:cubicBezTo>
                <a:cubicBezTo>
                  <a:pt x="19341" y="16672"/>
                  <a:pt x="19398" y="16686"/>
                  <a:pt x="19541" y="16821"/>
                </a:cubicBezTo>
                <a:cubicBezTo>
                  <a:pt x="19634" y="16909"/>
                  <a:pt x="19709" y="17022"/>
                  <a:pt x="19709" y="17075"/>
                </a:cubicBezTo>
                <a:cubicBezTo>
                  <a:pt x="19709" y="17128"/>
                  <a:pt x="19742" y="17170"/>
                  <a:pt x="19782" y="17170"/>
                </a:cubicBezTo>
                <a:cubicBezTo>
                  <a:pt x="19876" y="17170"/>
                  <a:pt x="19874" y="17140"/>
                  <a:pt x="19753" y="16850"/>
                </a:cubicBezTo>
                <a:cubicBezTo>
                  <a:pt x="19635" y="16567"/>
                  <a:pt x="19472" y="16497"/>
                  <a:pt x="19002" y="16530"/>
                </a:cubicBezTo>
                <a:lnTo>
                  <a:pt x="18664" y="16555"/>
                </a:lnTo>
                <a:lnTo>
                  <a:pt x="18654" y="16215"/>
                </a:lnTo>
                <a:cubicBezTo>
                  <a:pt x="18643" y="15809"/>
                  <a:pt x="18469" y="15508"/>
                  <a:pt x="18244" y="15505"/>
                </a:cubicBezTo>
                <a:cubicBezTo>
                  <a:pt x="18156" y="15503"/>
                  <a:pt x="18003" y="15454"/>
                  <a:pt x="17903" y="15397"/>
                </a:cubicBezTo>
                <a:cubicBezTo>
                  <a:pt x="17804" y="15340"/>
                  <a:pt x="17586" y="15294"/>
                  <a:pt x="17416" y="15292"/>
                </a:cubicBezTo>
                <a:cubicBezTo>
                  <a:pt x="17158" y="15290"/>
                  <a:pt x="17092" y="15260"/>
                  <a:pt x="17024" y="15109"/>
                </a:cubicBezTo>
                <a:cubicBezTo>
                  <a:pt x="16921" y="14882"/>
                  <a:pt x="16838" y="14882"/>
                  <a:pt x="16505" y="15109"/>
                </a:cubicBezTo>
                <a:cubicBezTo>
                  <a:pt x="16174" y="15334"/>
                  <a:pt x="15909" y="15335"/>
                  <a:pt x="15640" y="15114"/>
                </a:cubicBezTo>
                <a:lnTo>
                  <a:pt x="15432" y="14943"/>
                </a:lnTo>
                <a:lnTo>
                  <a:pt x="15632" y="14814"/>
                </a:lnTo>
                <a:cubicBezTo>
                  <a:pt x="15743" y="14741"/>
                  <a:pt x="15877" y="14673"/>
                  <a:pt x="15932" y="14665"/>
                </a:cubicBezTo>
                <a:cubicBezTo>
                  <a:pt x="16074" y="14644"/>
                  <a:pt x="16756" y="14029"/>
                  <a:pt x="18013" y="12787"/>
                </a:cubicBezTo>
                <a:cubicBezTo>
                  <a:pt x="18609" y="12198"/>
                  <a:pt x="19121" y="11725"/>
                  <a:pt x="19153" y="11734"/>
                </a:cubicBezTo>
                <a:cubicBezTo>
                  <a:pt x="19186" y="11743"/>
                  <a:pt x="19200" y="11722"/>
                  <a:pt x="19180" y="11690"/>
                </a:cubicBezTo>
                <a:cubicBezTo>
                  <a:pt x="19161" y="11658"/>
                  <a:pt x="19341" y="11372"/>
                  <a:pt x="19585" y="11055"/>
                </a:cubicBezTo>
                <a:cubicBezTo>
                  <a:pt x="20286" y="10142"/>
                  <a:pt x="21038" y="8577"/>
                  <a:pt x="21127" y="7841"/>
                </a:cubicBezTo>
                <a:cubicBezTo>
                  <a:pt x="21144" y="7700"/>
                  <a:pt x="21171" y="7470"/>
                  <a:pt x="21188" y="7331"/>
                </a:cubicBezTo>
                <a:cubicBezTo>
                  <a:pt x="21205" y="7192"/>
                  <a:pt x="21225" y="6735"/>
                  <a:pt x="21232" y="6318"/>
                </a:cubicBezTo>
                <a:cubicBezTo>
                  <a:pt x="21239" y="5900"/>
                  <a:pt x="21275" y="5477"/>
                  <a:pt x="21315" y="5377"/>
                </a:cubicBezTo>
                <a:cubicBezTo>
                  <a:pt x="21408" y="5147"/>
                  <a:pt x="21435" y="5049"/>
                  <a:pt x="21488" y="4672"/>
                </a:cubicBezTo>
                <a:cubicBezTo>
                  <a:pt x="21512" y="4502"/>
                  <a:pt x="21557" y="4347"/>
                  <a:pt x="21593" y="4325"/>
                </a:cubicBezTo>
                <a:cubicBezTo>
                  <a:pt x="21595" y="4323"/>
                  <a:pt x="21598" y="4245"/>
                  <a:pt x="21600" y="4235"/>
                </a:cubicBezTo>
                <a:cubicBezTo>
                  <a:pt x="21596" y="4163"/>
                  <a:pt x="21592" y="3751"/>
                  <a:pt x="21588" y="3746"/>
                </a:cubicBezTo>
                <a:cubicBezTo>
                  <a:pt x="21488" y="3646"/>
                  <a:pt x="21371" y="2488"/>
                  <a:pt x="21442" y="2300"/>
                </a:cubicBezTo>
                <a:cubicBezTo>
                  <a:pt x="21474" y="2214"/>
                  <a:pt x="21485" y="1952"/>
                  <a:pt x="21464" y="1717"/>
                </a:cubicBezTo>
                <a:cubicBezTo>
                  <a:pt x="21399" y="1019"/>
                  <a:pt x="21083" y="520"/>
                  <a:pt x="20530" y="247"/>
                </a:cubicBezTo>
                <a:cubicBezTo>
                  <a:pt x="20337" y="151"/>
                  <a:pt x="20122" y="46"/>
                  <a:pt x="20053" y="12"/>
                </a:cubicBezTo>
                <a:cubicBezTo>
                  <a:pt x="20043" y="7"/>
                  <a:pt x="19385" y="4"/>
                  <a:pt x="19209" y="0"/>
                </a:cubicBezTo>
                <a:close/>
                <a:moveTo>
                  <a:pt x="14465" y="15011"/>
                </a:moveTo>
                <a:cubicBezTo>
                  <a:pt x="14568" y="15025"/>
                  <a:pt x="14694" y="15095"/>
                  <a:pt x="14874" y="15226"/>
                </a:cubicBezTo>
                <a:cubicBezTo>
                  <a:pt x="15168" y="15439"/>
                  <a:pt x="15179" y="15458"/>
                  <a:pt x="15052" y="15551"/>
                </a:cubicBezTo>
                <a:cubicBezTo>
                  <a:pt x="14896" y="15665"/>
                  <a:pt x="14778" y="15667"/>
                  <a:pt x="14521" y="15534"/>
                </a:cubicBezTo>
                <a:cubicBezTo>
                  <a:pt x="14520" y="15535"/>
                  <a:pt x="14520" y="15538"/>
                  <a:pt x="14519" y="15539"/>
                </a:cubicBezTo>
                <a:cubicBezTo>
                  <a:pt x="14481" y="15562"/>
                  <a:pt x="14430" y="15552"/>
                  <a:pt x="14406" y="15514"/>
                </a:cubicBezTo>
                <a:cubicBezTo>
                  <a:pt x="14397" y="15500"/>
                  <a:pt x="14398" y="15482"/>
                  <a:pt x="14399" y="15466"/>
                </a:cubicBezTo>
                <a:cubicBezTo>
                  <a:pt x="14368" y="15447"/>
                  <a:pt x="14344" y="15438"/>
                  <a:pt x="14309" y="15417"/>
                </a:cubicBezTo>
                <a:cubicBezTo>
                  <a:pt x="14082" y="15279"/>
                  <a:pt x="14074" y="15266"/>
                  <a:pt x="14192" y="15136"/>
                </a:cubicBezTo>
                <a:cubicBezTo>
                  <a:pt x="14278" y="15040"/>
                  <a:pt x="14361" y="14998"/>
                  <a:pt x="14465" y="15011"/>
                </a:cubicBezTo>
                <a:close/>
                <a:moveTo>
                  <a:pt x="18210" y="15668"/>
                </a:moveTo>
                <a:cubicBezTo>
                  <a:pt x="18236" y="15669"/>
                  <a:pt x="18274" y="15702"/>
                  <a:pt x="18344" y="15766"/>
                </a:cubicBezTo>
                <a:cubicBezTo>
                  <a:pt x="18426" y="15840"/>
                  <a:pt x="18541" y="16015"/>
                  <a:pt x="18598" y="16152"/>
                </a:cubicBezTo>
                <a:cubicBezTo>
                  <a:pt x="18655" y="16289"/>
                  <a:pt x="18675" y="16427"/>
                  <a:pt x="18642" y="16459"/>
                </a:cubicBezTo>
                <a:cubicBezTo>
                  <a:pt x="18501" y="16601"/>
                  <a:pt x="18062" y="15979"/>
                  <a:pt x="18147" y="15759"/>
                </a:cubicBezTo>
                <a:cubicBezTo>
                  <a:pt x="18170" y="15699"/>
                  <a:pt x="18184" y="15667"/>
                  <a:pt x="18210" y="15668"/>
                </a:cubicBezTo>
                <a:close/>
                <a:moveTo>
                  <a:pt x="16785" y="15744"/>
                </a:moveTo>
                <a:cubicBezTo>
                  <a:pt x="17733" y="15742"/>
                  <a:pt x="18030" y="15794"/>
                  <a:pt x="17935" y="15949"/>
                </a:cubicBezTo>
                <a:cubicBezTo>
                  <a:pt x="17913" y="15984"/>
                  <a:pt x="17825" y="16013"/>
                  <a:pt x="17738" y="16015"/>
                </a:cubicBezTo>
                <a:cubicBezTo>
                  <a:pt x="17651" y="16017"/>
                  <a:pt x="17451" y="16066"/>
                  <a:pt x="17292" y="16125"/>
                </a:cubicBezTo>
                <a:cubicBezTo>
                  <a:pt x="17133" y="16184"/>
                  <a:pt x="16856" y="16265"/>
                  <a:pt x="16678" y="16301"/>
                </a:cubicBezTo>
                <a:cubicBezTo>
                  <a:pt x="16499" y="16337"/>
                  <a:pt x="16303" y="16380"/>
                  <a:pt x="16244" y="16398"/>
                </a:cubicBezTo>
                <a:cubicBezTo>
                  <a:pt x="16126" y="16435"/>
                  <a:pt x="15992" y="16398"/>
                  <a:pt x="15576" y="16208"/>
                </a:cubicBezTo>
                <a:cubicBezTo>
                  <a:pt x="14963" y="15928"/>
                  <a:pt x="15432" y="15747"/>
                  <a:pt x="16785" y="15744"/>
                </a:cubicBezTo>
                <a:close/>
                <a:moveTo>
                  <a:pt x="13887" y="16074"/>
                </a:moveTo>
                <a:cubicBezTo>
                  <a:pt x="13967" y="16042"/>
                  <a:pt x="14038" y="16072"/>
                  <a:pt x="14104" y="16166"/>
                </a:cubicBezTo>
                <a:cubicBezTo>
                  <a:pt x="14197" y="16299"/>
                  <a:pt x="14258" y="16315"/>
                  <a:pt x="14516" y="16274"/>
                </a:cubicBezTo>
                <a:cubicBezTo>
                  <a:pt x="14735" y="16239"/>
                  <a:pt x="14866" y="16255"/>
                  <a:pt x="14991" y="16337"/>
                </a:cubicBezTo>
                <a:cubicBezTo>
                  <a:pt x="15270" y="16520"/>
                  <a:pt x="15123" y="16592"/>
                  <a:pt x="14489" y="16577"/>
                </a:cubicBezTo>
                <a:cubicBezTo>
                  <a:pt x="14164" y="16569"/>
                  <a:pt x="13831" y="16585"/>
                  <a:pt x="13749" y="16613"/>
                </a:cubicBezTo>
                <a:cubicBezTo>
                  <a:pt x="13530" y="16690"/>
                  <a:pt x="13488" y="16602"/>
                  <a:pt x="13629" y="16359"/>
                </a:cubicBezTo>
                <a:cubicBezTo>
                  <a:pt x="13721" y="16202"/>
                  <a:pt x="13808" y="16106"/>
                  <a:pt x="13887" y="16074"/>
                </a:cubicBezTo>
                <a:close/>
                <a:moveTo>
                  <a:pt x="18008" y="16174"/>
                </a:moveTo>
                <a:cubicBezTo>
                  <a:pt x="18090" y="16190"/>
                  <a:pt x="18157" y="16247"/>
                  <a:pt x="18157" y="16337"/>
                </a:cubicBezTo>
                <a:cubicBezTo>
                  <a:pt x="18157" y="16440"/>
                  <a:pt x="18100" y="16490"/>
                  <a:pt x="17964" y="16506"/>
                </a:cubicBezTo>
                <a:cubicBezTo>
                  <a:pt x="17736" y="16532"/>
                  <a:pt x="17639" y="16411"/>
                  <a:pt x="17764" y="16259"/>
                </a:cubicBezTo>
                <a:cubicBezTo>
                  <a:pt x="17828" y="16182"/>
                  <a:pt x="17926" y="16157"/>
                  <a:pt x="18008" y="1617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82" name="eeayst 2-1.mov" descr="eeayst 2-1.mo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3529" y="1018309"/>
            <a:ext cx="673100" cy="673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3" name="images-3.jpeg" descr="images-3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rcRect l="246" t="119" r="218" b="1471"/>
          <a:stretch>
            <a:fillRect/>
          </a:stretch>
        </p:blipFill>
        <p:spPr>
          <a:xfrm>
            <a:off x="2129034" y="2624688"/>
            <a:ext cx="3200798" cy="2933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180" y="0"/>
                </a:moveTo>
                <a:cubicBezTo>
                  <a:pt x="12380" y="17"/>
                  <a:pt x="11934" y="44"/>
                  <a:pt x="11915" y="76"/>
                </a:cubicBezTo>
                <a:cubicBezTo>
                  <a:pt x="11884" y="132"/>
                  <a:pt x="11778" y="178"/>
                  <a:pt x="11680" y="178"/>
                </a:cubicBezTo>
                <a:cubicBezTo>
                  <a:pt x="11406" y="178"/>
                  <a:pt x="10103" y="676"/>
                  <a:pt x="9639" y="958"/>
                </a:cubicBezTo>
                <a:cubicBezTo>
                  <a:pt x="8883" y="1419"/>
                  <a:pt x="7845" y="2341"/>
                  <a:pt x="7362" y="2981"/>
                </a:cubicBezTo>
                <a:cubicBezTo>
                  <a:pt x="6920" y="3568"/>
                  <a:pt x="6687" y="3957"/>
                  <a:pt x="6061" y="5169"/>
                </a:cubicBezTo>
                <a:cubicBezTo>
                  <a:pt x="5895" y="5490"/>
                  <a:pt x="5737" y="5665"/>
                  <a:pt x="5563" y="5713"/>
                </a:cubicBezTo>
                <a:cubicBezTo>
                  <a:pt x="5044" y="5855"/>
                  <a:pt x="4350" y="6280"/>
                  <a:pt x="3685" y="6873"/>
                </a:cubicBezTo>
                <a:cubicBezTo>
                  <a:pt x="3201" y="7304"/>
                  <a:pt x="2849" y="7533"/>
                  <a:pt x="2475" y="7650"/>
                </a:cubicBezTo>
                <a:cubicBezTo>
                  <a:pt x="1721" y="7886"/>
                  <a:pt x="1254" y="8214"/>
                  <a:pt x="753" y="8854"/>
                </a:cubicBezTo>
                <a:cubicBezTo>
                  <a:pt x="512" y="9161"/>
                  <a:pt x="230" y="9441"/>
                  <a:pt x="129" y="9476"/>
                </a:cubicBezTo>
                <a:cubicBezTo>
                  <a:pt x="61" y="9500"/>
                  <a:pt x="27" y="9634"/>
                  <a:pt x="0" y="9982"/>
                </a:cubicBezTo>
                <a:lnTo>
                  <a:pt x="179" y="10195"/>
                </a:lnTo>
                <a:cubicBezTo>
                  <a:pt x="308" y="10346"/>
                  <a:pt x="412" y="10524"/>
                  <a:pt x="412" y="10590"/>
                </a:cubicBezTo>
                <a:cubicBezTo>
                  <a:pt x="412" y="10764"/>
                  <a:pt x="860" y="11187"/>
                  <a:pt x="1390" y="11513"/>
                </a:cubicBezTo>
                <a:cubicBezTo>
                  <a:pt x="1646" y="11671"/>
                  <a:pt x="1953" y="11881"/>
                  <a:pt x="2073" y="11981"/>
                </a:cubicBezTo>
                <a:cubicBezTo>
                  <a:pt x="2193" y="12080"/>
                  <a:pt x="2536" y="12243"/>
                  <a:pt x="2836" y="12340"/>
                </a:cubicBezTo>
                <a:cubicBezTo>
                  <a:pt x="3136" y="12437"/>
                  <a:pt x="3478" y="12592"/>
                  <a:pt x="3594" y="12688"/>
                </a:cubicBezTo>
                <a:lnTo>
                  <a:pt x="3806" y="12863"/>
                </a:lnTo>
                <a:lnTo>
                  <a:pt x="3492" y="13047"/>
                </a:lnTo>
                <a:cubicBezTo>
                  <a:pt x="2629" y="13559"/>
                  <a:pt x="2176" y="14315"/>
                  <a:pt x="2001" y="15543"/>
                </a:cubicBezTo>
                <a:cubicBezTo>
                  <a:pt x="1895" y="16285"/>
                  <a:pt x="2022" y="17102"/>
                  <a:pt x="2370" y="17909"/>
                </a:cubicBezTo>
                <a:cubicBezTo>
                  <a:pt x="2657" y="18576"/>
                  <a:pt x="2730" y="18268"/>
                  <a:pt x="2467" y="17500"/>
                </a:cubicBezTo>
                <a:cubicBezTo>
                  <a:pt x="2130" y="16519"/>
                  <a:pt x="2152" y="16457"/>
                  <a:pt x="3254" y="15285"/>
                </a:cubicBezTo>
                <a:cubicBezTo>
                  <a:pt x="4011" y="14481"/>
                  <a:pt x="4272" y="14130"/>
                  <a:pt x="4408" y="13740"/>
                </a:cubicBezTo>
                <a:cubicBezTo>
                  <a:pt x="4559" y="13308"/>
                  <a:pt x="4618" y="13239"/>
                  <a:pt x="4805" y="13269"/>
                </a:cubicBezTo>
                <a:cubicBezTo>
                  <a:pt x="5239" y="13340"/>
                  <a:pt x="5348" y="13473"/>
                  <a:pt x="5348" y="13924"/>
                </a:cubicBezTo>
                <a:cubicBezTo>
                  <a:pt x="5351" y="15199"/>
                  <a:pt x="5755" y="16525"/>
                  <a:pt x="6428" y="17468"/>
                </a:cubicBezTo>
                <a:cubicBezTo>
                  <a:pt x="6654" y="17785"/>
                  <a:pt x="6838" y="18090"/>
                  <a:pt x="6838" y="18146"/>
                </a:cubicBezTo>
                <a:cubicBezTo>
                  <a:pt x="6838" y="18318"/>
                  <a:pt x="7310" y="18875"/>
                  <a:pt x="7593" y="19034"/>
                </a:cubicBezTo>
                <a:cubicBezTo>
                  <a:pt x="7740" y="19117"/>
                  <a:pt x="7980" y="19200"/>
                  <a:pt x="8126" y="19219"/>
                </a:cubicBezTo>
                <a:cubicBezTo>
                  <a:pt x="8271" y="19237"/>
                  <a:pt x="8631" y="19461"/>
                  <a:pt x="8924" y="19721"/>
                </a:cubicBezTo>
                <a:cubicBezTo>
                  <a:pt x="9427" y="20168"/>
                  <a:pt x="9777" y="20362"/>
                  <a:pt x="9559" y="20069"/>
                </a:cubicBezTo>
                <a:cubicBezTo>
                  <a:pt x="9462" y="19940"/>
                  <a:pt x="9216" y="18992"/>
                  <a:pt x="9060" y="18164"/>
                </a:cubicBezTo>
                <a:cubicBezTo>
                  <a:pt x="8945" y="17550"/>
                  <a:pt x="8982" y="16459"/>
                  <a:pt x="9122" y="16331"/>
                </a:cubicBezTo>
                <a:cubicBezTo>
                  <a:pt x="9205" y="16256"/>
                  <a:pt x="9380" y="16463"/>
                  <a:pt x="9784" y="17115"/>
                </a:cubicBezTo>
                <a:cubicBezTo>
                  <a:pt x="10556" y="18363"/>
                  <a:pt x="11101" y="18811"/>
                  <a:pt x="13247" y="19952"/>
                </a:cubicBezTo>
                <a:cubicBezTo>
                  <a:pt x="14235" y="20478"/>
                  <a:pt x="15086" y="20907"/>
                  <a:pt x="15135" y="20907"/>
                </a:cubicBezTo>
                <a:cubicBezTo>
                  <a:pt x="15356" y="20907"/>
                  <a:pt x="15175" y="20603"/>
                  <a:pt x="14634" y="20066"/>
                </a:cubicBezTo>
                <a:cubicBezTo>
                  <a:pt x="14137" y="19571"/>
                  <a:pt x="14028" y="19396"/>
                  <a:pt x="13924" y="18947"/>
                </a:cubicBezTo>
                <a:cubicBezTo>
                  <a:pt x="13804" y="18427"/>
                  <a:pt x="13635" y="18035"/>
                  <a:pt x="13257" y="17383"/>
                </a:cubicBezTo>
                <a:cubicBezTo>
                  <a:pt x="13105" y="17121"/>
                  <a:pt x="13087" y="17016"/>
                  <a:pt x="13172" y="16843"/>
                </a:cubicBezTo>
                <a:cubicBezTo>
                  <a:pt x="13309" y="16563"/>
                  <a:pt x="13822" y="16595"/>
                  <a:pt x="13962" y="16893"/>
                </a:cubicBezTo>
                <a:cubicBezTo>
                  <a:pt x="14219" y="17441"/>
                  <a:pt x="14704" y="18080"/>
                  <a:pt x="15119" y="18412"/>
                </a:cubicBezTo>
                <a:cubicBezTo>
                  <a:pt x="15976" y="19098"/>
                  <a:pt x="16450" y="19865"/>
                  <a:pt x="16755" y="21062"/>
                </a:cubicBezTo>
                <a:cubicBezTo>
                  <a:pt x="16817" y="21306"/>
                  <a:pt x="16857" y="21460"/>
                  <a:pt x="16894" y="21600"/>
                </a:cubicBezTo>
                <a:lnTo>
                  <a:pt x="16894" y="21542"/>
                </a:lnTo>
                <a:cubicBezTo>
                  <a:pt x="16888" y="20255"/>
                  <a:pt x="16561" y="19125"/>
                  <a:pt x="15933" y="18228"/>
                </a:cubicBezTo>
                <a:cubicBezTo>
                  <a:pt x="15559" y="17694"/>
                  <a:pt x="15517" y="17403"/>
                  <a:pt x="15724" y="16764"/>
                </a:cubicBezTo>
                <a:cubicBezTo>
                  <a:pt x="15867" y="16322"/>
                  <a:pt x="15828" y="15976"/>
                  <a:pt x="15547" y="15268"/>
                </a:cubicBezTo>
                <a:cubicBezTo>
                  <a:pt x="15367" y="14813"/>
                  <a:pt x="15341" y="13417"/>
                  <a:pt x="15510" y="13237"/>
                </a:cubicBezTo>
                <a:cubicBezTo>
                  <a:pt x="15666" y="13070"/>
                  <a:pt x="16007" y="13609"/>
                  <a:pt x="16704" y="15116"/>
                </a:cubicBezTo>
                <a:cubicBezTo>
                  <a:pt x="17304" y="16412"/>
                  <a:pt x="17820" y="17903"/>
                  <a:pt x="17837" y="18397"/>
                </a:cubicBezTo>
                <a:cubicBezTo>
                  <a:pt x="17843" y="18578"/>
                  <a:pt x="17872" y="18553"/>
                  <a:pt x="17990" y="18266"/>
                </a:cubicBezTo>
                <a:cubicBezTo>
                  <a:pt x="18150" y="17875"/>
                  <a:pt x="18195" y="16608"/>
                  <a:pt x="18075" y="15800"/>
                </a:cubicBezTo>
                <a:cubicBezTo>
                  <a:pt x="18014" y="15382"/>
                  <a:pt x="18026" y="15306"/>
                  <a:pt x="18172" y="15256"/>
                </a:cubicBezTo>
                <a:cubicBezTo>
                  <a:pt x="18265" y="15225"/>
                  <a:pt x="18408" y="15164"/>
                  <a:pt x="18488" y="15119"/>
                </a:cubicBezTo>
                <a:cubicBezTo>
                  <a:pt x="18576" y="15069"/>
                  <a:pt x="18883" y="15126"/>
                  <a:pt x="19275" y="15265"/>
                </a:cubicBezTo>
                <a:cubicBezTo>
                  <a:pt x="19866" y="15474"/>
                  <a:pt x="19936" y="15528"/>
                  <a:pt x="20084" y="15899"/>
                </a:cubicBezTo>
                <a:cubicBezTo>
                  <a:pt x="20184" y="16150"/>
                  <a:pt x="20391" y="16410"/>
                  <a:pt x="20630" y="16583"/>
                </a:cubicBezTo>
                <a:cubicBezTo>
                  <a:pt x="21059" y="16892"/>
                  <a:pt x="21057" y="16863"/>
                  <a:pt x="20813" y="18316"/>
                </a:cubicBezTo>
                <a:cubicBezTo>
                  <a:pt x="20702" y="18975"/>
                  <a:pt x="20698" y="20124"/>
                  <a:pt x="20807" y="19841"/>
                </a:cubicBezTo>
                <a:cubicBezTo>
                  <a:pt x="20851" y="19729"/>
                  <a:pt x="21020" y="19157"/>
                  <a:pt x="21185" y="18570"/>
                </a:cubicBezTo>
                <a:cubicBezTo>
                  <a:pt x="21350" y="17983"/>
                  <a:pt x="21521" y="17422"/>
                  <a:pt x="21565" y="17325"/>
                </a:cubicBezTo>
                <a:cubicBezTo>
                  <a:pt x="21578" y="17297"/>
                  <a:pt x="21589" y="16387"/>
                  <a:pt x="21600" y="15773"/>
                </a:cubicBezTo>
                <a:cubicBezTo>
                  <a:pt x="21586" y="15512"/>
                  <a:pt x="21574" y="15179"/>
                  <a:pt x="21554" y="15166"/>
                </a:cubicBezTo>
                <a:cubicBezTo>
                  <a:pt x="21503" y="15131"/>
                  <a:pt x="21461" y="15001"/>
                  <a:pt x="21461" y="14876"/>
                </a:cubicBezTo>
                <a:cubicBezTo>
                  <a:pt x="21461" y="14493"/>
                  <a:pt x="21193" y="13494"/>
                  <a:pt x="20909" y="12825"/>
                </a:cubicBezTo>
                <a:cubicBezTo>
                  <a:pt x="20615" y="12131"/>
                  <a:pt x="20232" y="11521"/>
                  <a:pt x="19720" y="10917"/>
                </a:cubicBezTo>
                <a:cubicBezTo>
                  <a:pt x="19365" y="10499"/>
                  <a:pt x="18209" y="9544"/>
                  <a:pt x="17829" y="9356"/>
                </a:cubicBezTo>
                <a:cubicBezTo>
                  <a:pt x="17701" y="9293"/>
                  <a:pt x="17354" y="9122"/>
                  <a:pt x="17058" y="8977"/>
                </a:cubicBezTo>
                <a:cubicBezTo>
                  <a:pt x="16761" y="8831"/>
                  <a:pt x="16342" y="8667"/>
                  <a:pt x="16126" y="8614"/>
                </a:cubicBezTo>
                <a:cubicBezTo>
                  <a:pt x="15909" y="8561"/>
                  <a:pt x="15586" y="8451"/>
                  <a:pt x="15405" y="8369"/>
                </a:cubicBezTo>
                <a:cubicBezTo>
                  <a:pt x="15225" y="8287"/>
                  <a:pt x="14636" y="8128"/>
                  <a:pt x="14098" y="8015"/>
                </a:cubicBezTo>
                <a:cubicBezTo>
                  <a:pt x="13152" y="7816"/>
                  <a:pt x="12000" y="7328"/>
                  <a:pt x="11776" y="7033"/>
                </a:cubicBezTo>
                <a:cubicBezTo>
                  <a:pt x="11717" y="6955"/>
                  <a:pt x="11694" y="6841"/>
                  <a:pt x="11731" y="6776"/>
                </a:cubicBezTo>
                <a:cubicBezTo>
                  <a:pt x="11821" y="6616"/>
                  <a:pt x="12754" y="6699"/>
                  <a:pt x="13172" y="6905"/>
                </a:cubicBezTo>
                <a:cubicBezTo>
                  <a:pt x="13693" y="7162"/>
                  <a:pt x="13823" y="7193"/>
                  <a:pt x="13836" y="7060"/>
                </a:cubicBezTo>
                <a:cubicBezTo>
                  <a:pt x="13842" y="6992"/>
                  <a:pt x="13861" y="6751"/>
                  <a:pt x="13879" y="6528"/>
                </a:cubicBezTo>
                <a:cubicBezTo>
                  <a:pt x="13896" y="6304"/>
                  <a:pt x="13937" y="5906"/>
                  <a:pt x="13970" y="5643"/>
                </a:cubicBezTo>
                <a:cubicBezTo>
                  <a:pt x="14017" y="5253"/>
                  <a:pt x="13993" y="5095"/>
                  <a:pt x="13828" y="4804"/>
                </a:cubicBezTo>
                <a:cubicBezTo>
                  <a:pt x="13716" y="4607"/>
                  <a:pt x="13584" y="4444"/>
                  <a:pt x="13538" y="4444"/>
                </a:cubicBezTo>
                <a:cubicBezTo>
                  <a:pt x="13493" y="4444"/>
                  <a:pt x="13387" y="4296"/>
                  <a:pt x="13303" y="4114"/>
                </a:cubicBezTo>
                <a:cubicBezTo>
                  <a:pt x="13219" y="3933"/>
                  <a:pt x="13048" y="3665"/>
                  <a:pt x="12923" y="3518"/>
                </a:cubicBezTo>
                <a:cubicBezTo>
                  <a:pt x="12797" y="3371"/>
                  <a:pt x="12682" y="3189"/>
                  <a:pt x="12668" y="3112"/>
                </a:cubicBezTo>
                <a:cubicBezTo>
                  <a:pt x="12654" y="3035"/>
                  <a:pt x="12590" y="2836"/>
                  <a:pt x="12526" y="2668"/>
                </a:cubicBezTo>
                <a:cubicBezTo>
                  <a:pt x="12428" y="2411"/>
                  <a:pt x="12434" y="2290"/>
                  <a:pt x="12569" y="1905"/>
                </a:cubicBezTo>
                <a:cubicBezTo>
                  <a:pt x="12657" y="1654"/>
                  <a:pt x="12737" y="1232"/>
                  <a:pt x="12746" y="967"/>
                </a:cubicBezTo>
                <a:cubicBezTo>
                  <a:pt x="12758" y="619"/>
                  <a:pt x="12824" y="417"/>
                  <a:pt x="12984" y="231"/>
                </a:cubicBezTo>
                <a:lnTo>
                  <a:pt x="13180" y="0"/>
                </a:lnTo>
                <a:close/>
                <a:moveTo>
                  <a:pt x="10866" y="10636"/>
                </a:moveTo>
                <a:cubicBezTo>
                  <a:pt x="10975" y="10652"/>
                  <a:pt x="11158" y="10794"/>
                  <a:pt x="11500" y="11119"/>
                </a:cubicBezTo>
                <a:cubicBezTo>
                  <a:pt x="11831" y="11431"/>
                  <a:pt x="12131" y="11743"/>
                  <a:pt x="12167" y="11811"/>
                </a:cubicBezTo>
                <a:cubicBezTo>
                  <a:pt x="12324" y="12101"/>
                  <a:pt x="13160" y="14848"/>
                  <a:pt x="13115" y="14926"/>
                </a:cubicBezTo>
                <a:cubicBezTo>
                  <a:pt x="13050" y="15041"/>
                  <a:pt x="12904" y="15025"/>
                  <a:pt x="12556" y="14859"/>
                </a:cubicBezTo>
                <a:cubicBezTo>
                  <a:pt x="12396" y="14782"/>
                  <a:pt x="11829" y="14670"/>
                  <a:pt x="11297" y="14610"/>
                </a:cubicBezTo>
                <a:cubicBezTo>
                  <a:pt x="10054" y="14472"/>
                  <a:pt x="9590" y="14300"/>
                  <a:pt x="9034" y="13766"/>
                </a:cubicBezTo>
                <a:lnTo>
                  <a:pt x="8581" y="13331"/>
                </a:lnTo>
                <a:lnTo>
                  <a:pt x="9152" y="12948"/>
                </a:lnTo>
                <a:cubicBezTo>
                  <a:pt x="9866" y="12466"/>
                  <a:pt x="10657" y="11424"/>
                  <a:pt x="10657" y="10964"/>
                </a:cubicBezTo>
                <a:cubicBezTo>
                  <a:pt x="10657" y="10857"/>
                  <a:pt x="10713" y="10720"/>
                  <a:pt x="10780" y="10660"/>
                </a:cubicBezTo>
                <a:cubicBezTo>
                  <a:pt x="10803" y="10639"/>
                  <a:pt x="10829" y="10631"/>
                  <a:pt x="10866" y="10636"/>
                </a:cubicBezTo>
                <a:close/>
                <a:moveTo>
                  <a:pt x="6698" y="13594"/>
                </a:moveTo>
                <a:cubicBezTo>
                  <a:pt x="6770" y="13586"/>
                  <a:pt x="6867" y="13592"/>
                  <a:pt x="6993" y="13608"/>
                </a:cubicBezTo>
                <a:lnTo>
                  <a:pt x="7258" y="13640"/>
                </a:lnTo>
                <a:lnTo>
                  <a:pt x="7320" y="15014"/>
                </a:lnTo>
                <a:cubicBezTo>
                  <a:pt x="7358" y="15865"/>
                  <a:pt x="7450" y="16663"/>
                  <a:pt x="7563" y="17118"/>
                </a:cubicBezTo>
                <a:cubicBezTo>
                  <a:pt x="7664" y="17520"/>
                  <a:pt x="7725" y="17876"/>
                  <a:pt x="7697" y="17906"/>
                </a:cubicBezTo>
                <a:cubicBezTo>
                  <a:pt x="7530" y="18089"/>
                  <a:pt x="7203" y="17805"/>
                  <a:pt x="7060" y="17351"/>
                </a:cubicBezTo>
                <a:cubicBezTo>
                  <a:pt x="7016" y="17212"/>
                  <a:pt x="6980" y="16525"/>
                  <a:pt x="6979" y="15826"/>
                </a:cubicBezTo>
                <a:cubicBezTo>
                  <a:pt x="6979" y="14610"/>
                  <a:pt x="6967" y="14535"/>
                  <a:pt x="6720" y="14119"/>
                </a:cubicBezTo>
                <a:cubicBezTo>
                  <a:pt x="6507" y="13762"/>
                  <a:pt x="6484" y="13617"/>
                  <a:pt x="6698" y="13594"/>
                </a:cubicBezTo>
                <a:close/>
                <a:moveTo>
                  <a:pt x="7807" y="13669"/>
                </a:moveTo>
                <a:cubicBezTo>
                  <a:pt x="7894" y="13701"/>
                  <a:pt x="8025" y="13812"/>
                  <a:pt x="8193" y="14000"/>
                </a:cubicBezTo>
                <a:cubicBezTo>
                  <a:pt x="8434" y="14269"/>
                  <a:pt x="8523" y="14437"/>
                  <a:pt x="8461" y="14505"/>
                </a:cubicBezTo>
                <a:cubicBezTo>
                  <a:pt x="8360" y="14615"/>
                  <a:pt x="7676" y="14011"/>
                  <a:pt x="7676" y="13813"/>
                </a:cubicBezTo>
                <a:cubicBezTo>
                  <a:pt x="7676" y="13687"/>
                  <a:pt x="7720" y="13638"/>
                  <a:pt x="7807" y="1366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84" name="images-2.jpeg" descr="images-2.jpe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8"/>
          <a:srcRect l="126" t="1113" r="252" b="4"/>
          <a:stretch>
            <a:fillRect/>
          </a:stretch>
        </p:blipFill>
        <p:spPr>
          <a:xfrm>
            <a:off x="7909650" y="6623757"/>
            <a:ext cx="2801944" cy="26133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0" extrusionOk="0">
                <a:moveTo>
                  <a:pt x="9151" y="9"/>
                </a:moveTo>
                <a:cubicBezTo>
                  <a:pt x="9074" y="18"/>
                  <a:pt x="9013" y="40"/>
                  <a:pt x="8986" y="65"/>
                </a:cubicBezTo>
                <a:cubicBezTo>
                  <a:pt x="8931" y="114"/>
                  <a:pt x="8769" y="129"/>
                  <a:pt x="8625" y="101"/>
                </a:cubicBezTo>
                <a:cubicBezTo>
                  <a:pt x="8282" y="34"/>
                  <a:pt x="8252" y="30"/>
                  <a:pt x="8196" y="52"/>
                </a:cubicBezTo>
                <a:cubicBezTo>
                  <a:pt x="8010" y="126"/>
                  <a:pt x="7580" y="133"/>
                  <a:pt x="7456" y="62"/>
                </a:cubicBezTo>
                <a:cubicBezTo>
                  <a:pt x="7361" y="7"/>
                  <a:pt x="7244" y="26"/>
                  <a:pt x="7132" y="114"/>
                </a:cubicBezTo>
                <a:cubicBezTo>
                  <a:pt x="7035" y="190"/>
                  <a:pt x="6925" y="231"/>
                  <a:pt x="6887" y="206"/>
                </a:cubicBezTo>
                <a:cubicBezTo>
                  <a:pt x="6849" y="181"/>
                  <a:pt x="6764" y="225"/>
                  <a:pt x="6700" y="307"/>
                </a:cubicBezTo>
                <a:cubicBezTo>
                  <a:pt x="6637" y="390"/>
                  <a:pt x="6533" y="458"/>
                  <a:pt x="6468" y="458"/>
                </a:cubicBezTo>
                <a:cubicBezTo>
                  <a:pt x="6403" y="458"/>
                  <a:pt x="6323" y="527"/>
                  <a:pt x="6293" y="609"/>
                </a:cubicBezTo>
                <a:cubicBezTo>
                  <a:pt x="6264" y="692"/>
                  <a:pt x="6150" y="757"/>
                  <a:pt x="6040" y="757"/>
                </a:cubicBezTo>
                <a:cubicBezTo>
                  <a:pt x="5737" y="757"/>
                  <a:pt x="4911" y="1272"/>
                  <a:pt x="4966" y="1426"/>
                </a:cubicBezTo>
                <a:cubicBezTo>
                  <a:pt x="5004" y="1534"/>
                  <a:pt x="4723" y="1793"/>
                  <a:pt x="4553" y="1806"/>
                </a:cubicBezTo>
                <a:cubicBezTo>
                  <a:pt x="4527" y="1808"/>
                  <a:pt x="4411" y="1911"/>
                  <a:pt x="4296" y="2035"/>
                </a:cubicBezTo>
                <a:cubicBezTo>
                  <a:pt x="4180" y="2159"/>
                  <a:pt x="4017" y="2262"/>
                  <a:pt x="3935" y="2262"/>
                </a:cubicBezTo>
                <a:cubicBezTo>
                  <a:pt x="3764" y="2262"/>
                  <a:pt x="3186" y="2754"/>
                  <a:pt x="3219" y="2871"/>
                </a:cubicBezTo>
                <a:cubicBezTo>
                  <a:pt x="3230" y="2914"/>
                  <a:pt x="3113" y="3064"/>
                  <a:pt x="2956" y="3206"/>
                </a:cubicBezTo>
                <a:cubicBezTo>
                  <a:pt x="2799" y="3347"/>
                  <a:pt x="2703" y="3462"/>
                  <a:pt x="2744" y="3462"/>
                </a:cubicBezTo>
                <a:cubicBezTo>
                  <a:pt x="2786" y="3462"/>
                  <a:pt x="2684" y="3594"/>
                  <a:pt x="2521" y="3753"/>
                </a:cubicBezTo>
                <a:cubicBezTo>
                  <a:pt x="2358" y="3913"/>
                  <a:pt x="2249" y="4065"/>
                  <a:pt x="2276" y="4094"/>
                </a:cubicBezTo>
                <a:cubicBezTo>
                  <a:pt x="2304" y="4124"/>
                  <a:pt x="2235" y="4201"/>
                  <a:pt x="2123" y="4265"/>
                </a:cubicBezTo>
                <a:cubicBezTo>
                  <a:pt x="2012" y="4329"/>
                  <a:pt x="1942" y="4405"/>
                  <a:pt x="1970" y="4435"/>
                </a:cubicBezTo>
                <a:cubicBezTo>
                  <a:pt x="2078" y="4551"/>
                  <a:pt x="1741" y="5051"/>
                  <a:pt x="1469" y="5180"/>
                </a:cubicBezTo>
                <a:cubicBezTo>
                  <a:pt x="1274" y="5272"/>
                  <a:pt x="1188" y="5378"/>
                  <a:pt x="1199" y="5514"/>
                </a:cubicBezTo>
                <a:cubicBezTo>
                  <a:pt x="1209" y="5624"/>
                  <a:pt x="1185" y="5791"/>
                  <a:pt x="1147" y="5885"/>
                </a:cubicBezTo>
                <a:cubicBezTo>
                  <a:pt x="1110" y="5978"/>
                  <a:pt x="1104" y="6102"/>
                  <a:pt x="1135" y="6157"/>
                </a:cubicBezTo>
                <a:cubicBezTo>
                  <a:pt x="1167" y="6212"/>
                  <a:pt x="1106" y="6306"/>
                  <a:pt x="1001" y="6367"/>
                </a:cubicBezTo>
                <a:cubicBezTo>
                  <a:pt x="895" y="6427"/>
                  <a:pt x="832" y="6515"/>
                  <a:pt x="860" y="6563"/>
                </a:cubicBezTo>
                <a:cubicBezTo>
                  <a:pt x="888" y="6612"/>
                  <a:pt x="822" y="6721"/>
                  <a:pt x="713" y="6803"/>
                </a:cubicBezTo>
                <a:cubicBezTo>
                  <a:pt x="604" y="6885"/>
                  <a:pt x="538" y="6995"/>
                  <a:pt x="569" y="7049"/>
                </a:cubicBezTo>
                <a:cubicBezTo>
                  <a:pt x="600" y="7102"/>
                  <a:pt x="561" y="7203"/>
                  <a:pt x="484" y="7272"/>
                </a:cubicBezTo>
                <a:cubicBezTo>
                  <a:pt x="378" y="7366"/>
                  <a:pt x="370" y="7428"/>
                  <a:pt x="450" y="7531"/>
                </a:cubicBezTo>
                <a:cubicBezTo>
                  <a:pt x="530" y="7634"/>
                  <a:pt x="519" y="7680"/>
                  <a:pt x="404" y="7727"/>
                </a:cubicBezTo>
                <a:cubicBezTo>
                  <a:pt x="300" y="7770"/>
                  <a:pt x="271" y="7863"/>
                  <a:pt x="309" y="8026"/>
                </a:cubicBezTo>
                <a:cubicBezTo>
                  <a:pt x="345" y="8180"/>
                  <a:pt x="297" y="8364"/>
                  <a:pt x="168" y="8557"/>
                </a:cubicBezTo>
                <a:cubicBezTo>
                  <a:pt x="71" y="8703"/>
                  <a:pt x="25" y="8794"/>
                  <a:pt x="0" y="9636"/>
                </a:cubicBezTo>
                <a:cubicBezTo>
                  <a:pt x="0" y="9640"/>
                  <a:pt x="0" y="9641"/>
                  <a:pt x="0" y="9645"/>
                </a:cubicBezTo>
                <a:cubicBezTo>
                  <a:pt x="21" y="10330"/>
                  <a:pt x="60" y="10487"/>
                  <a:pt x="126" y="10514"/>
                </a:cubicBezTo>
                <a:cubicBezTo>
                  <a:pt x="226" y="10556"/>
                  <a:pt x="255" y="10650"/>
                  <a:pt x="220" y="10793"/>
                </a:cubicBezTo>
                <a:cubicBezTo>
                  <a:pt x="192" y="10911"/>
                  <a:pt x="211" y="11085"/>
                  <a:pt x="260" y="11183"/>
                </a:cubicBezTo>
                <a:cubicBezTo>
                  <a:pt x="309" y="11282"/>
                  <a:pt x="356" y="11482"/>
                  <a:pt x="367" y="11626"/>
                </a:cubicBezTo>
                <a:cubicBezTo>
                  <a:pt x="378" y="11770"/>
                  <a:pt x="439" y="11934"/>
                  <a:pt x="502" y="11990"/>
                </a:cubicBezTo>
                <a:cubicBezTo>
                  <a:pt x="564" y="12045"/>
                  <a:pt x="596" y="12152"/>
                  <a:pt x="569" y="12226"/>
                </a:cubicBezTo>
                <a:cubicBezTo>
                  <a:pt x="543" y="12300"/>
                  <a:pt x="596" y="12482"/>
                  <a:pt x="689" y="12632"/>
                </a:cubicBezTo>
                <a:cubicBezTo>
                  <a:pt x="781" y="12783"/>
                  <a:pt x="855" y="13002"/>
                  <a:pt x="857" y="13118"/>
                </a:cubicBezTo>
                <a:cubicBezTo>
                  <a:pt x="861" y="13431"/>
                  <a:pt x="2182" y="15078"/>
                  <a:pt x="2432" y="15082"/>
                </a:cubicBezTo>
                <a:cubicBezTo>
                  <a:pt x="2474" y="15082"/>
                  <a:pt x="2651" y="15196"/>
                  <a:pt x="2824" y="15337"/>
                </a:cubicBezTo>
                <a:lnTo>
                  <a:pt x="3136" y="15593"/>
                </a:lnTo>
                <a:lnTo>
                  <a:pt x="2959" y="16013"/>
                </a:lnTo>
                <a:cubicBezTo>
                  <a:pt x="2720" y="16576"/>
                  <a:pt x="2716" y="16983"/>
                  <a:pt x="2949" y="16918"/>
                </a:cubicBezTo>
                <a:cubicBezTo>
                  <a:pt x="3070" y="16884"/>
                  <a:pt x="3178" y="16963"/>
                  <a:pt x="3310" y="17187"/>
                </a:cubicBezTo>
                <a:lnTo>
                  <a:pt x="3500" y="17508"/>
                </a:lnTo>
                <a:lnTo>
                  <a:pt x="3717" y="17196"/>
                </a:lnTo>
                <a:cubicBezTo>
                  <a:pt x="3919" y="16904"/>
                  <a:pt x="3943" y="16894"/>
                  <a:pt x="4103" y="17049"/>
                </a:cubicBezTo>
                <a:cubicBezTo>
                  <a:pt x="4196" y="17140"/>
                  <a:pt x="4271" y="17273"/>
                  <a:pt x="4271" y="17344"/>
                </a:cubicBezTo>
                <a:cubicBezTo>
                  <a:pt x="4271" y="17659"/>
                  <a:pt x="4453" y="17549"/>
                  <a:pt x="4574" y="17160"/>
                </a:cubicBezTo>
                <a:cubicBezTo>
                  <a:pt x="4678" y="16825"/>
                  <a:pt x="4757" y="16731"/>
                  <a:pt x="4932" y="16721"/>
                </a:cubicBezTo>
                <a:cubicBezTo>
                  <a:pt x="5301" y="16700"/>
                  <a:pt x="6024" y="17547"/>
                  <a:pt x="6006" y="17977"/>
                </a:cubicBezTo>
                <a:cubicBezTo>
                  <a:pt x="5995" y="18225"/>
                  <a:pt x="6587" y="18773"/>
                  <a:pt x="6835" y="18744"/>
                </a:cubicBezTo>
                <a:cubicBezTo>
                  <a:pt x="7010" y="18723"/>
                  <a:pt x="7129" y="18819"/>
                  <a:pt x="7358" y="19160"/>
                </a:cubicBezTo>
                <a:cubicBezTo>
                  <a:pt x="7546" y="19440"/>
                  <a:pt x="7705" y="19582"/>
                  <a:pt x="7790" y="19547"/>
                </a:cubicBezTo>
                <a:cubicBezTo>
                  <a:pt x="7865" y="19516"/>
                  <a:pt x="7948" y="19567"/>
                  <a:pt x="7982" y="19665"/>
                </a:cubicBezTo>
                <a:cubicBezTo>
                  <a:pt x="8065" y="19901"/>
                  <a:pt x="8302" y="20077"/>
                  <a:pt x="8450" y="20016"/>
                </a:cubicBezTo>
                <a:cubicBezTo>
                  <a:pt x="8517" y="19989"/>
                  <a:pt x="8634" y="20020"/>
                  <a:pt x="8710" y="20088"/>
                </a:cubicBezTo>
                <a:cubicBezTo>
                  <a:pt x="8787" y="20156"/>
                  <a:pt x="8851" y="20176"/>
                  <a:pt x="8851" y="20131"/>
                </a:cubicBezTo>
                <a:cubicBezTo>
                  <a:pt x="8851" y="20086"/>
                  <a:pt x="8892" y="20096"/>
                  <a:pt x="8946" y="20154"/>
                </a:cubicBezTo>
                <a:cubicBezTo>
                  <a:pt x="9000" y="20211"/>
                  <a:pt x="9058" y="20448"/>
                  <a:pt x="9075" y="20679"/>
                </a:cubicBezTo>
                <a:cubicBezTo>
                  <a:pt x="9091" y="20909"/>
                  <a:pt x="9133" y="21125"/>
                  <a:pt x="9166" y="21160"/>
                </a:cubicBezTo>
                <a:cubicBezTo>
                  <a:pt x="9245" y="21245"/>
                  <a:pt x="9693" y="20790"/>
                  <a:pt x="9693" y="20626"/>
                </a:cubicBezTo>
                <a:cubicBezTo>
                  <a:pt x="9693" y="20366"/>
                  <a:pt x="9881" y="20388"/>
                  <a:pt x="9977" y="20659"/>
                </a:cubicBezTo>
                <a:cubicBezTo>
                  <a:pt x="10032" y="20813"/>
                  <a:pt x="10164" y="21086"/>
                  <a:pt x="10268" y="21265"/>
                </a:cubicBezTo>
                <a:lnTo>
                  <a:pt x="10454" y="21590"/>
                </a:lnTo>
                <a:lnTo>
                  <a:pt x="10675" y="21590"/>
                </a:lnTo>
                <a:lnTo>
                  <a:pt x="10821" y="21308"/>
                </a:lnTo>
                <a:cubicBezTo>
                  <a:pt x="10967" y="21034"/>
                  <a:pt x="10994" y="21028"/>
                  <a:pt x="11828" y="21016"/>
                </a:cubicBezTo>
                <a:cubicBezTo>
                  <a:pt x="13101" y="20998"/>
                  <a:pt x="13338" y="20859"/>
                  <a:pt x="12752" y="20488"/>
                </a:cubicBezTo>
                <a:cubicBezTo>
                  <a:pt x="12585" y="20383"/>
                  <a:pt x="12418" y="20296"/>
                  <a:pt x="12379" y="20295"/>
                </a:cubicBezTo>
                <a:cubicBezTo>
                  <a:pt x="12340" y="20293"/>
                  <a:pt x="12184" y="20225"/>
                  <a:pt x="12033" y="20141"/>
                </a:cubicBezTo>
                <a:cubicBezTo>
                  <a:pt x="11882" y="20057"/>
                  <a:pt x="11681" y="19990"/>
                  <a:pt x="11583" y="19990"/>
                </a:cubicBezTo>
                <a:cubicBezTo>
                  <a:pt x="11394" y="19990"/>
                  <a:pt x="11055" y="19661"/>
                  <a:pt x="11146" y="19564"/>
                </a:cubicBezTo>
                <a:cubicBezTo>
                  <a:pt x="11176" y="19532"/>
                  <a:pt x="11134" y="19389"/>
                  <a:pt x="11048" y="19249"/>
                </a:cubicBezTo>
                <a:cubicBezTo>
                  <a:pt x="10870" y="18959"/>
                  <a:pt x="10936" y="18705"/>
                  <a:pt x="11143" y="18888"/>
                </a:cubicBezTo>
                <a:cubicBezTo>
                  <a:pt x="11213" y="18950"/>
                  <a:pt x="11367" y="18994"/>
                  <a:pt x="11485" y="18983"/>
                </a:cubicBezTo>
                <a:cubicBezTo>
                  <a:pt x="11604" y="18973"/>
                  <a:pt x="11734" y="18974"/>
                  <a:pt x="11773" y="18987"/>
                </a:cubicBezTo>
                <a:cubicBezTo>
                  <a:pt x="11812" y="19000"/>
                  <a:pt x="11872" y="19017"/>
                  <a:pt x="11911" y="19026"/>
                </a:cubicBezTo>
                <a:cubicBezTo>
                  <a:pt x="11949" y="19035"/>
                  <a:pt x="12071" y="19099"/>
                  <a:pt x="12180" y="19164"/>
                </a:cubicBezTo>
                <a:cubicBezTo>
                  <a:pt x="12289" y="19229"/>
                  <a:pt x="12396" y="19260"/>
                  <a:pt x="12419" y="19236"/>
                </a:cubicBezTo>
                <a:cubicBezTo>
                  <a:pt x="12471" y="19179"/>
                  <a:pt x="13102" y="19363"/>
                  <a:pt x="13523" y="19557"/>
                </a:cubicBezTo>
                <a:cubicBezTo>
                  <a:pt x="14131" y="19838"/>
                  <a:pt x="14225" y="19871"/>
                  <a:pt x="14389" y="19878"/>
                </a:cubicBezTo>
                <a:cubicBezTo>
                  <a:pt x="14479" y="19883"/>
                  <a:pt x="14606" y="19891"/>
                  <a:pt x="14670" y="19895"/>
                </a:cubicBezTo>
                <a:cubicBezTo>
                  <a:pt x="14966" y="19913"/>
                  <a:pt x="15502" y="19798"/>
                  <a:pt x="15622" y="19692"/>
                </a:cubicBezTo>
                <a:cubicBezTo>
                  <a:pt x="15727" y="19598"/>
                  <a:pt x="15777" y="19616"/>
                  <a:pt x="15860" y="19783"/>
                </a:cubicBezTo>
                <a:cubicBezTo>
                  <a:pt x="15946" y="19954"/>
                  <a:pt x="15927" y="20062"/>
                  <a:pt x="15772" y="20331"/>
                </a:cubicBezTo>
                <a:cubicBezTo>
                  <a:pt x="15486" y="20827"/>
                  <a:pt x="15515" y="20995"/>
                  <a:pt x="15863" y="20888"/>
                </a:cubicBezTo>
                <a:cubicBezTo>
                  <a:pt x="16019" y="20841"/>
                  <a:pt x="16154" y="20805"/>
                  <a:pt x="16166" y="20806"/>
                </a:cubicBezTo>
                <a:cubicBezTo>
                  <a:pt x="16178" y="20808"/>
                  <a:pt x="16305" y="20748"/>
                  <a:pt x="16448" y="20679"/>
                </a:cubicBezTo>
                <a:cubicBezTo>
                  <a:pt x="16676" y="20567"/>
                  <a:pt x="16740" y="20580"/>
                  <a:pt x="16980" y="20770"/>
                </a:cubicBezTo>
                <a:lnTo>
                  <a:pt x="17249" y="20987"/>
                </a:lnTo>
                <a:lnTo>
                  <a:pt x="17442" y="20698"/>
                </a:lnTo>
                <a:cubicBezTo>
                  <a:pt x="17548" y="20539"/>
                  <a:pt x="17635" y="20298"/>
                  <a:pt x="17635" y="20164"/>
                </a:cubicBezTo>
                <a:cubicBezTo>
                  <a:pt x="17635" y="19814"/>
                  <a:pt x="17714" y="19776"/>
                  <a:pt x="18082" y="19941"/>
                </a:cubicBezTo>
                <a:cubicBezTo>
                  <a:pt x="18261" y="20021"/>
                  <a:pt x="18443" y="20088"/>
                  <a:pt x="18489" y="20088"/>
                </a:cubicBezTo>
                <a:cubicBezTo>
                  <a:pt x="18534" y="20088"/>
                  <a:pt x="18551" y="19828"/>
                  <a:pt x="18525" y="19511"/>
                </a:cubicBezTo>
                <a:cubicBezTo>
                  <a:pt x="18468" y="18814"/>
                  <a:pt x="18604" y="18473"/>
                  <a:pt x="18999" y="18334"/>
                </a:cubicBezTo>
                <a:cubicBezTo>
                  <a:pt x="19156" y="18279"/>
                  <a:pt x="19402" y="18099"/>
                  <a:pt x="19544" y="17934"/>
                </a:cubicBezTo>
                <a:cubicBezTo>
                  <a:pt x="19686" y="17770"/>
                  <a:pt x="19865" y="17637"/>
                  <a:pt x="19945" y="17636"/>
                </a:cubicBezTo>
                <a:cubicBezTo>
                  <a:pt x="20099" y="17634"/>
                  <a:pt x="20331" y="16864"/>
                  <a:pt x="20327" y="16354"/>
                </a:cubicBezTo>
                <a:cubicBezTo>
                  <a:pt x="20326" y="16200"/>
                  <a:pt x="20385" y="15999"/>
                  <a:pt x="20459" y="15905"/>
                </a:cubicBezTo>
                <a:cubicBezTo>
                  <a:pt x="20577" y="15754"/>
                  <a:pt x="20600" y="15599"/>
                  <a:pt x="20535" y="15432"/>
                </a:cubicBezTo>
                <a:cubicBezTo>
                  <a:pt x="20472" y="15268"/>
                  <a:pt x="20518" y="14697"/>
                  <a:pt x="20609" y="14514"/>
                </a:cubicBezTo>
                <a:cubicBezTo>
                  <a:pt x="20696" y="14340"/>
                  <a:pt x="20689" y="14287"/>
                  <a:pt x="20572" y="14239"/>
                </a:cubicBezTo>
                <a:cubicBezTo>
                  <a:pt x="20493" y="14206"/>
                  <a:pt x="20454" y="14135"/>
                  <a:pt x="20486" y="14078"/>
                </a:cubicBezTo>
                <a:cubicBezTo>
                  <a:pt x="20557" y="13955"/>
                  <a:pt x="20370" y="13290"/>
                  <a:pt x="20205" y="13078"/>
                </a:cubicBezTo>
                <a:cubicBezTo>
                  <a:pt x="20141" y="12996"/>
                  <a:pt x="20105" y="12817"/>
                  <a:pt x="20125" y="12685"/>
                </a:cubicBezTo>
                <a:cubicBezTo>
                  <a:pt x="20146" y="12553"/>
                  <a:pt x="20096" y="12371"/>
                  <a:pt x="20018" y="12278"/>
                </a:cubicBezTo>
                <a:cubicBezTo>
                  <a:pt x="19940" y="12186"/>
                  <a:pt x="19903" y="12084"/>
                  <a:pt x="19933" y="12052"/>
                </a:cubicBezTo>
                <a:cubicBezTo>
                  <a:pt x="19963" y="12020"/>
                  <a:pt x="19916" y="11877"/>
                  <a:pt x="19829" y="11734"/>
                </a:cubicBezTo>
                <a:cubicBezTo>
                  <a:pt x="19642" y="11429"/>
                  <a:pt x="19668" y="11381"/>
                  <a:pt x="20364" y="10757"/>
                </a:cubicBezTo>
                <a:cubicBezTo>
                  <a:pt x="20756" y="10405"/>
                  <a:pt x="20879" y="10349"/>
                  <a:pt x="21236" y="10357"/>
                </a:cubicBezTo>
                <a:lnTo>
                  <a:pt x="21600" y="10367"/>
                </a:lnTo>
                <a:cubicBezTo>
                  <a:pt x="21579" y="10102"/>
                  <a:pt x="21550" y="9951"/>
                  <a:pt x="21508" y="9934"/>
                </a:cubicBezTo>
                <a:cubicBezTo>
                  <a:pt x="21428" y="9901"/>
                  <a:pt x="21391" y="9824"/>
                  <a:pt x="21426" y="9763"/>
                </a:cubicBezTo>
                <a:cubicBezTo>
                  <a:pt x="21461" y="9703"/>
                  <a:pt x="21448" y="9558"/>
                  <a:pt x="21395" y="9439"/>
                </a:cubicBezTo>
                <a:cubicBezTo>
                  <a:pt x="21342" y="9320"/>
                  <a:pt x="21273" y="9154"/>
                  <a:pt x="21242" y="9072"/>
                </a:cubicBezTo>
                <a:cubicBezTo>
                  <a:pt x="21211" y="8989"/>
                  <a:pt x="21097" y="8768"/>
                  <a:pt x="20991" y="8580"/>
                </a:cubicBezTo>
                <a:cubicBezTo>
                  <a:pt x="20885" y="8391"/>
                  <a:pt x="20793" y="8160"/>
                  <a:pt x="20786" y="8065"/>
                </a:cubicBezTo>
                <a:cubicBezTo>
                  <a:pt x="20773" y="7884"/>
                  <a:pt x="20193" y="7419"/>
                  <a:pt x="19376" y="6937"/>
                </a:cubicBezTo>
                <a:cubicBezTo>
                  <a:pt x="19112" y="6782"/>
                  <a:pt x="18835" y="6599"/>
                  <a:pt x="18758" y="6531"/>
                </a:cubicBezTo>
                <a:cubicBezTo>
                  <a:pt x="18681" y="6463"/>
                  <a:pt x="18498" y="6351"/>
                  <a:pt x="18354" y="6285"/>
                </a:cubicBezTo>
                <a:cubicBezTo>
                  <a:pt x="18210" y="6219"/>
                  <a:pt x="18119" y="6121"/>
                  <a:pt x="18152" y="6065"/>
                </a:cubicBezTo>
                <a:cubicBezTo>
                  <a:pt x="18184" y="6009"/>
                  <a:pt x="18128" y="5884"/>
                  <a:pt x="18027" y="5790"/>
                </a:cubicBezTo>
                <a:cubicBezTo>
                  <a:pt x="17925" y="5695"/>
                  <a:pt x="17772" y="5382"/>
                  <a:pt x="17687" y="5098"/>
                </a:cubicBezTo>
                <a:cubicBezTo>
                  <a:pt x="17602" y="4813"/>
                  <a:pt x="17468" y="4556"/>
                  <a:pt x="17390" y="4524"/>
                </a:cubicBezTo>
                <a:cubicBezTo>
                  <a:pt x="17307" y="4490"/>
                  <a:pt x="17269" y="4391"/>
                  <a:pt x="17298" y="4288"/>
                </a:cubicBezTo>
                <a:cubicBezTo>
                  <a:pt x="17364" y="4054"/>
                  <a:pt x="17157" y="3775"/>
                  <a:pt x="16934" y="3796"/>
                </a:cubicBezTo>
                <a:cubicBezTo>
                  <a:pt x="16821" y="3807"/>
                  <a:pt x="16701" y="3706"/>
                  <a:pt x="16610" y="3514"/>
                </a:cubicBezTo>
                <a:cubicBezTo>
                  <a:pt x="16349" y="2966"/>
                  <a:pt x="15891" y="2374"/>
                  <a:pt x="15411" y="1967"/>
                </a:cubicBezTo>
                <a:cubicBezTo>
                  <a:pt x="15150" y="1746"/>
                  <a:pt x="14905" y="1507"/>
                  <a:pt x="14863" y="1435"/>
                </a:cubicBezTo>
                <a:cubicBezTo>
                  <a:pt x="14773" y="1281"/>
                  <a:pt x="14319" y="1054"/>
                  <a:pt x="13991" y="999"/>
                </a:cubicBezTo>
                <a:cubicBezTo>
                  <a:pt x="13534" y="923"/>
                  <a:pt x="13437" y="894"/>
                  <a:pt x="13373" y="826"/>
                </a:cubicBezTo>
                <a:cubicBezTo>
                  <a:pt x="13337" y="787"/>
                  <a:pt x="13240" y="757"/>
                  <a:pt x="13159" y="757"/>
                </a:cubicBezTo>
                <a:cubicBezTo>
                  <a:pt x="13078" y="756"/>
                  <a:pt x="12888" y="691"/>
                  <a:pt x="12743" y="609"/>
                </a:cubicBezTo>
                <a:cubicBezTo>
                  <a:pt x="12340" y="384"/>
                  <a:pt x="11715" y="207"/>
                  <a:pt x="11042" y="127"/>
                </a:cubicBezTo>
                <a:cubicBezTo>
                  <a:pt x="10884" y="109"/>
                  <a:pt x="10714" y="63"/>
                  <a:pt x="10662" y="29"/>
                </a:cubicBezTo>
                <a:cubicBezTo>
                  <a:pt x="10610" y="-6"/>
                  <a:pt x="10422" y="-10"/>
                  <a:pt x="10246" y="19"/>
                </a:cubicBezTo>
                <a:cubicBezTo>
                  <a:pt x="9901" y="76"/>
                  <a:pt x="9897" y="77"/>
                  <a:pt x="9411" y="16"/>
                </a:cubicBezTo>
                <a:cubicBezTo>
                  <a:pt x="9321" y="4"/>
                  <a:pt x="9228" y="1"/>
                  <a:pt x="9151" y="9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8" name="cabbyl"/>
          <p:cNvSpPr/>
          <p:nvPr/>
        </p:nvSpPr>
        <p:spPr>
          <a:xfrm>
            <a:off x="5329832" y="780995"/>
            <a:ext cx="200696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rgbClr val="553E2A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rPr lang="en-GB" sz="6000"/>
              <a:t>ee</a:t>
            </a:r>
            <a:r>
              <a:rPr sz="6000"/>
              <a:t>a</a:t>
            </a:r>
            <a:r>
              <a:rPr lang="en-GB" sz="6000"/>
              <a:t>st</a:t>
            </a:r>
            <a:endParaRPr sz="600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8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big-tick-green.jpg" descr="big-tick-green.jpg"/>
          <p:cNvPicPr>
            <a:picLocks noChangeAspect="1"/>
          </p:cNvPicPr>
          <p:nvPr/>
        </p:nvPicPr>
        <p:blipFill>
          <a:blip r:embed="rId4"/>
          <a:srcRect l="9747" t="15217" r="6170" b="2485"/>
          <a:stretch>
            <a:fillRect/>
          </a:stretch>
        </p:blipFill>
        <p:spPr>
          <a:xfrm>
            <a:off x="3622177" y="1718660"/>
            <a:ext cx="7295073" cy="694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571" extrusionOk="0">
                <a:moveTo>
                  <a:pt x="21253" y="1"/>
                </a:moveTo>
                <a:cubicBezTo>
                  <a:pt x="21196" y="3"/>
                  <a:pt x="21126" y="17"/>
                  <a:pt x="21044" y="43"/>
                </a:cubicBezTo>
                <a:cubicBezTo>
                  <a:pt x="20811" y="117"/>
                  <a:pt x="20485" y="303"/>
                  <a:pt x="19631" y="845"/>
                </a:cubicBezTo>
                <a:cubicBezTo>
                  <a:pt x="18525" y="1549"/>
                  <a:pt x="16707" y="2973"/>
                  <a:pt x="15012" y="4465"/>
                </a:cubicBezTo>
                <a:cubicBezTo>
                  <a:pt x="14225" y="5158"/>
                  <a:pt x="11627" y="7923"/>
                  <a:pt x="11450" y="8256"/>
                </a:cubicBezTo>
                <a:cubicBezTo>
                  <a:pt x="11418" y="8318"/>
                  <a:pt x="11354" y="8371"/>
                  <a:pt x="11307" y="8373"/>
                </a:cubicBezTo>
                <a:cubicBezTo>
                  <a:pt x="11260" y="8376"/>
                  <a:pt x="11039" y="8603"/>
                  <a:pt x="10814" y="8878"/>
                </a:cubicBezTo>
                <a:cubicBezTo>
                  <a:pt x="10590" y="9154"/>
                  <a:pt x="10200" y="9614"/>
                  <a:pt x="9947" y="9901"/>
                </a:cubicBezTo>
                <a:cubicBezTo>
                  <a:pt x="9694" y="10189"/>
                  <a:pt x="9487" y="10437"/>
                  <a:pt x="9487" y="10452"/>
                </a:cubicBezTo>
                <a:cubicBezTo>
                  <a:pt x="9487" y="10467"/>
                  <a:pt x="9318" y="10687"/>
                  <a:pt x="9112" y="10940"/>
                </a:cubicBezTo>
                <a:cubicBezTo>
                  <a:pt x="8906" y="11193"/>
                  <a:pt x="8594" y="11602"/>
                  <a:pt x="8421" y="11846"/>
                </a:cubicBezTo>
                <a:cubicBezTo>
                  <a:pt x="8247" y="12091"/>
                  <a:pt x="7937" y="12523"/>
                  <a:pt x="7732" y="12806"/>
                </a:cubicBezTo>
                <a:cubicBezTo>
                  <a:pt x="7528" y="13089"/>
                  <a:pt x="7361" y="13349"/>
                  <a:pt x="7361" y="13382"/>
                </a:cubicBezTo>
                <a:cubicBezTo>
                  <a:pt x="7361" y="13415"/>
                  <a:pt x="7316" y="13482"/>
                  <a:pt x="7261" y="13530"/>
                </a:cubicBezTo>
                <a:cubicBezTo>
                  <a:pt x="7205" y="13579"/>
                  <a:pt x="7029" y="13852"/>
                  <a:pt x="6868" y="14138"/>
                </a:cubicBezTo>
                <a:cubicBezTo>
                  <a:pt x="6427" y="14922"/>
                  <a:pt x="6289" y="14862"/>
                  <a:pt x="5839" y="13685"/>
                </a:cubicBezTo>
                <a:cubicBezTo>
                  <a:pt x="5179" y="11957"/>
                  <a:pt x="4400" y="10553"/>
                  <a:pt x="3695" y="9819"/>
                </a:cubicBezTo>
                <a:cubicBezTo>
                  <a:pt x="3344" y="9455"/>
                  <a:pt x="3278" y="9417"/>
                  <a:pt x="2995" y="9417"/>
                </a:cubicBezTo>
                <a:cubicBezTo>
                  <a:pt x="2787" y="9417"/>
                  <a:pt x="2540" y="9493"/>
                  <a:pt x="2260" y="9642"/>
                </a:cubicBezTo>
                <a:cubicBezTo>
                  <a:pt x="1573" y="10009"/>
                  <a:pt x="473" y="10793"/>
                  <a:pt x="225" y="11092"/>
                </a:cubicBezTo>
                <a:cubicBezTo>
                  <a:pt x="-121" y="11509"/>
                  <a:pt x="-86" y="11671"/>
                  <a:pt x="464" y="12212"/>
                </a:cubicBezTo>
                <a:cubicBezTo>
                  <a:pt x="926" y="12667"/>
                  <a:pt x="1357" y="13250"/>
                  <a:pt x="1724" y="13911"/>
                </a:cubicBezTo>
                <a:cubicBezTo>
                  <a:pt x="1958" y="14334"/>
                  <a:pt x="2820" y="16155"/>
                  <a:pt x="2998" y="16605"/>
                </a:cubicBezTo>
                <a:cubicBezTo>
                  <a:pt x="3071" y="16791"/>
                  <a:pt x="3509" y="17849"/>
                  <a:pt x="3971" y="18957"/>
                </a:cubicBezTo>
                <a:cubicBezTo>
                  <a:pt x="4433" y="20066"/>
                  <a:pt x="4810" y="21003"/>
                  <a:pt x="4810" y="21040"/>
                </a:cubicBezTo>
                <a:cubicBezTo>
                  <a:pt x="4810" y="21076"/>
                  <a:pt x="4696" y="21157"/>
                  <a:pt x="4555" y="21220"/>
                </a:cubicBezTo>
                <a:cubicBezTo>
                  <a:pt x="4414" y="21282"/>
                  <a:pt x="4320" y="21354"/>
                  <a:pt x="4344" y="21381"/>
                </a:cubicBezTo>
                <a:cubicBezTo>
                  <a:pt x="4369" y="21407"/>
                  <a:pt x="4613" y="21463"/>
                  <a:pt x="4886" y="21507"/>
                </a:cubicBezTo>
                <a:cubicBezTo>
                  <a:pt x="5427" y="21593"/>
                  <a:pt x="7480" y="21593"/>
                  <a:pt x="7779" y="21507"/>
                </a:cubicBezTo>
                <a:cubicBezTo>
                  <a:pt x="7880" y="21477"/>
                  <a:pt x="8051" y="21446"/>
                  <a:pt x="8158" y="21439"/>
                </a:cubicBezTo>
                <a:cubicBezTo>
                  <a:pt x="8385" y="21423"/>
                  <a:pt x="8513" y="21324"/>
                  <a:pt x="8307" y="21324"/>
                </a:cubicBezTo>
                <a:cubicBezTo>
                  <a:pt x="8230" y="21324"/>
                  <a:pt x="8108" y="21278"/>
                  <a:pt x="8034" y="21221"/>
                </a:cubicBezTo>
                <a:cubicBezTo>
                  <a:pt x="7904" y="21121"/>
                  <a:pt x="7905" y="21101"/>
                  <a:pt x="8101" y="20602"/>
                </a:cubicBezTo>
                <a:cubicBezTo>
                  <a:pt x="8378" y="19895"/>
                  <a:pt x="8416" y="19805"/>
                  <a:pt x="9012" y="18403"/>
                </a:cubicBezTo>
                <a:cubicBezTo>
                  <a:pt x="9301" y="17724"/>
                  <a:pt x="9660" y="16864"/>
                  <a:pt x="9809" y="16493"/>
                </a:cubicBezTo>
                <a:cubicBezTo>
                  <a:pt x="10854" y="13902"/>
                  <a:pt x="12297" y="11319"/>
                  <a:pt x="14220" y="8596"/>
                </a:cubicBezTo>
                <a:cubicBezTo>
                  <a:pt x="15539" y="6730"/>
                  <a:pt x="16594" y="5487"/>
                  <a:pt x="19054" y="2902"/>
                </a:cubicBezTo>
                <a:cubicBezTo>
                  <a:pt x="20327" y="1563"/>
                  <a:pt x="21392" y="388"/>
                  <a:pt x="21420" y="291"/>
                </a:cubicBezTo>
                <a:cubicBezTo>
                  <a:pt x="21479" y="90"/>
                  <a:pt x="21423" y="-7"/>
                  <a:pt x="21253" y="1"/>
                </a:cubicBezTo>
                <a:close/>
              </a:path>
            </a:pathLst>
          </a:custGeom>
          <a:ln w="88900">
            <a:miter lim="400000"/>
          </a:ln>
        </p:spPr>
      </p:pic>
      <p:sp>
        <p:nvSpPr>
          <p:cNvPr id="3" name="Rectangle 2"/>
          <p:cNvSpPr/>
          <p:nvPr/>
        </p:nvSpPr>
        <p:spPr>
          <a:xfrm>
            <a:off x="2282670" y="1428972"/>
            <a:ext cx="7331498" cy="1983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680" b="1">
                <a:latin typeface="Chalkboard" charset="0"/>
                <a:ea typeface="Chalkboard" charset="0"/>
                <a:cs typeface="Chalkboard" charset="0"/>
              </a:rPr>
              <a:t>Feer vie!</a:t>
            </a:r>
          </a:p>
          <a:p>
            <a:pPr algn="ctr"/>
            <a:r>
              <a:rPr lang="en-US" sz="4608">
                <a:latin typeface="Chalkboard" charset="0"/>
                <a:ea typeface="Chalkboard" charset="0"/>
                <a:cs typeface="Chalkboard" charset="0"/>
              </a:rPr>
              <a:t>(Very good!)</a:t>
            </a:r>
          </a:p>
        </p:txBody>
      </p:sp>
      <p:pic>
        <p:nvPicPr>
          <p:cNvPr id="2" name="Feer vie!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3726" y="3202895"/>
            <a:ext cx="1040384" cy="104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75573"/>
      </p:ext>
    </p:extLst>
  </p:cSld>
  <p:clrMapOvr>
    <a:masterClrMapping/>
  </p:clrMapOvr>
  <p:transition spd="med" advClick="0" advTm="300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25" grpId="0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images-1.jpeg" descr="images-1.jpe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4"/>
          <a:srcRect l="5589" t="1191" r="4594" b="2070"/>
          <a:stretch>
            <a:fillRect/>
          </a:stretch>
        </p:blipFill>
        <p:spPr>
          <a:xfrm>
            <a:off x="7951291" y="5955325"/>
            <a:ext cx="3162391" cy="28384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3" h="21587" extrusionOk="0">
                <a:moveTo>
                  <a:pt x="17924" y="3"/>
                </a:moveTo>
                <a:cubicBezTo>
                  <a:pt x="17900" y="-3"/>
                  <a:pt x="17876" y="1"/>
                  <a:pt x="17850" y="12"/>
                </a:cubicBezTo>
                <a:cubicBezTo>
                  <a:pt x="17621" y="112"/>
                  <a:pt x="17010" y="1264"/>
                  <a:pt x="16325" y="2891"/>
                </a:cubicBezTo>
                <a:cubicBezTo>
                  <a:pt x="15122" y="5750"/>
                  <a:pt x="15167" y="5662"/>
                  <a:pt x="14864" y="5701"/>
                </a:cubicBezTo>
                <a:cubicBezTo>
                  <a:pt x="14485" y="5751"/>
                  <a:pt x="14200" y="5415"/>
                  <a:pt x="13792" y="4440"/>
                </a:cubicBezTo>
                <a:cubicBezTo>
                  <a:pt x="13046" y="2656"/>
                  <a:pt x="12261" y="1597"/>
                  <a:pt x="11243" y="990"/>
                </a:cubicBezTo>
                <a:cubicBezTo>
                  <a:pt x="10439" y="511"/>
                  <a:pt x="9712" y="424"/>
                  <a:pt x="9473" y="782"/>
                </a:cubicBezTo>
                <a:cubicBezTo>
                  <a:pt x="9315" y="1018"/>
                  <a:pt x="9285" y="2687"/>
                  <a:pt x="9425" y="3374"/>
                </a:cubicBezTo>
                <a:cubicBezTo>
                  <a:pt x="9533" y="3902"/>
                  <a:pt x="9480" y="4018"/>
                  <a:pt x="9207" y="3851"/>
                </a:cubicBezTo>
                <a:cubicBezTo>
                  <a:pt x="9092" y="3781"/>
                  <a:pt x="8543" y="3703"/>
                  <a:pt x="7988" y="3676"/>
                </a:cubicBezTo>
                <a:cubicBezTo>
                  <a:pt x="6257" y="3594"/>
                  <a:pt x="5131" y="4074"/>
                  <a:pt x="3204" y="5720"/>
                </a:cubicBezTo>
                <a:cubicBezTo>
                  <a:pt x="1060" y="7551"/>
                  <a:pt x="477" y="8325"/>
                  <a:pt x="160" y="9773"/>
                </a:cubicBezTo>
                <a:cubicBezTo>
                  <a:pt x="-298" y="11863"/>
                  <a:pt x="212" y="13923"/>
                  <a:pt x="1895" y="16770"/>
                </a:cubicBezTo>
                <a:cubicBezTo>
                  <a:pt x="2249" y="17368"/>
                  <a:pt x="2713" y="18216"/>
                  <a:pt x="2925" y="18653"/>
                </a:cubicBezTo>
                <a:cubicBezTo>
                  <a:pt x="3137" y="19090"/>
                  <a:pt x="3405" y="19520"/>
                  <a:pt x="3521" y="19607"/>
                </a:cubicBezTo>
                <a:cubicBezTo>
                  <a:pt x="3840" y="19844"/>
                  <a:pt x="5204" y="20015"/>
                  <a:pt x="6099" y="19930"/>
                </a:cubicBezTo>
                <a:cubicBezTo>
                  <a:pt x="7893" y="19759"/>
                  <a:pt x="7974" y="19770"/>
                  <a:pt x="8739" y="20295"/>
                </a:cubicBezTo>
                <a:cubicBezTo>
                  <a:pt x="9121" y="20557"/>
                  <a:pt x="9525" y="20915"/>
                  <a:pt x="9636" y="21092"/>
                </a:cubicBezTo>
                <a:cubicBezTo>
                  <a:pt x="9746" y="21268"/>
                  <a:pt x="9928" y="21458"/>
                  <a:pt x="10040" y="21511"/>
                </a:cubicBezTo>
                <a:cubicBezTo>
                  <a:pt x="10152" y="21565"/>
                  <a:pt x="10898" y="21597"/>
                  <a:pt x="11698" y="21584"/>
                </a:cubicBezTo>
                <a:cubicBezTo>
                  <a:pt x="13276" y="21557"/>
                  <a:pt x="13401" y="21512"/>
                  <a:pt x="13680" y="20859"/>
                </a:cubicBezTo>
                <a:cubicBezTo>
                  <a:pt x="13794" y="20593"/>
                  <a:pt x="13839" y="20580"/>
                  <a:pt x="14614" y="20576"/>
                </a:cubicBezTo>
                <a:cubicBezTo>
                  <a:pt x="15791" y="20568"/>
                  <a:pt x="15896" y="20549"/>
                  <a:pt x="16128" y="20304"/>
                </a:cubicBezTo>
                <a:cubicBezTo>
                  <a:pt x="16294" y="20128"/>
                  <a:pt x="16338" y="19959"/>
                  <a:pt x="16338" y="19489"/>
                </a:cubicBezTo>
                <a:cubicBezTo>
                  <a:pt x="16338" y="18995"/>
                  <a:pt x="16382" y="18839"/>
                  <a:pt x="16604" y="18556"/>
                </a:cubicBezTo>
                <a:cubicBezTo>
                  <a:pt x="16775" y="18340"/>
                  <a:pt x="17007" y="18187"/>
                  <a:pt x="17251" y="18134"/>
                </a:cubicBezTo>
                <a:cubicBezTo>
                  <a:pt x="18229" y="17918"/>
                  <a:pt x="19507" y="17462"/>
                  <a:pt x="20008" y="17150"/>
                </a:cubicBezTo>
                <a:cubicBezTo>
                  <a:pt x="20600" y="16781"/>
                  <a:pt x="20920" y="16299"/>
                  <a:pt x="21144" y="15432"/>
                </a:cubicBezTo>
                <a:cubicBezTo>
                  <a:pt x="21302" y="14820"/>
                  <a:pt x="21130" y="13476"/>
                  <a:pt x="20758" y="12414"/>
                </a:cubicBezTo>
                <a:cubicBezTo>
                  <a:pt x="20611" y="11995"/>
                  <a:pt x="20393" y="11163"/>
                  <a:pt x="20274" y="10564"/>
                </a:cubicBezTo>
                <a:cubicBezTo>
                  <a:pt x="19989" y="9136"/>
                  <a:pt x="19806" y="8756"/>
                  <a:pt x="18973" y="7844"/>
                </a:cubicBezTo>
                <a:cubicBezTo>
                  <a:pt x="18121" y="6913"/>
                  <a:pt x="18082" y="6732"/>
                  <a:pt x="18257" y="4488"/>
                </a:cubicBezTo>
                <a:cubicBezTo>
                  <a:pt x="18445" y="2083"/>
                  <a:pt x="18289" y="93"/>
                  <a:pt x="17924" y="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88" name="img-thing.jpeg" descr="img-thing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rcRect t="225" r="270" b="259"/>
          <a:stretch>
            <a:fillRect/>
          </a:stretch>
        </p:blipFill>
        <p:spPr>
          <a:xfrm>
            <a:off x="1047779" y="2389580"/>
            <a:ext cx="3517901" cy="3510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09" y="0"/>
                </a:moveTo>
                <a:cubicBezTo>
                  <a:pt x="19183" y="4"/>
                  <a:pt x="19095" y="8"/>
                  <a:pt x="19090" y="12"/>
                </a:cubicBezTo>
                <a:cubicBezTo>
                  <a:pt x="19052" y="45"/>
                  <a:pt x="18880" y="111"/>
                  <a:pt x="18705" y="161"/>
                </a:cubicBezTo>
                <a:cubicBezTo>
                  <a:pt x="18530" y="211"/>
                  <a:pt x="18265" y="330"/>
                  <a:pt x="18115" y="425"/>
                </a:cubicBezTo>
                <a:cubicBezTo>
                  <a:pt x="17808" y="619"/>
                  <a:pt x="17326" y="1213"/>
                  <a:pt x="17326" y="1397"/>
                </a:cubicBezTo>
                <a:cubicBezTo>
                  <a:pt x="17326" y="1464"/>
                  <a:pt x="17246" y="1587"/>
                  <a:pt x="17148" y="1673"/>
                </a:cubicBezTo>
                <a:cubicBezTo>
                  <a:pt x="17050" y="1758"/>
                  <a:pt x="16949" y="1919"/>
                  <a:pt x="16921" y="2029"/>
                </a:cubicBezTo>
                <a:cubicBezTo>
                  <a:pt x="16894" y="2140"/>
                  <a:pt x="16774" y="2409"/>
                  <a:pt x="16656" y="2628"/>
                </a:cubicBezTo>
                <a:cubicBezTo>
                  <a:pt x="16537" y="2847"/>
                  <a:pt x="16414" y="3124"/>
                  <a:pt x="16383" y="3243"/>
                </a:cubicBezTo>
                <a:cubicBezTo>
                  <a:pt x="16191" y="3973"/>
                  <a:pt x="16155" y="4016"/>
                  <a:pt x="15403" y="4420"/>
                </a:cubicBezTo>
                <a:cubicBezTo>
                  <a:pt x="14958" y="4659"/>
                  <a:pt x="14542" y="4952"/>
                  <a:pt x="14292" y="5199"/>
                </a:cubicBezTo>
                <a:cubicBezTo>
                  <a:pt x="14072" y="5417"/>
                  <a:pt x="13860" y="5595"/>
                  <a:pt x="13819" y="5595"/>
                </a:cubicBezTo>
                <a:cubicBezTo>
                  <a:pt x="13778" y="5595"/>
                  <a:pt x="13525" y="5740"/>
                  <a:pt x="13259" y="5920"/>
                </a:cubicBezTo>
                <a:cubicBezTo>
                  <a:pt x="12992" y="6099"/>
                  <a:pt x="12761" y="6247"/>
                  <a:pt x="12745" y="6247"/>
                </a:cubicBezTo>
                <a:cubicBezTo>
                  <a:pt x="12728" y="6247"/>
                  <a:pt x="12624" y="6330"/>
                  <a:pt x="12513" y="6435"/>
                </a:cubicBezTo>
                <a:cubicBezTo>
                  <a:pt x="12402" y="6540"/>
                  <a:pt x="12146" y="6734"/>
                  <a:pt x="11948" y="6865"/>
                </a:cubicBezTo>
                <a:cubicBezTo>
                  <a:pt x="11456" y="7189"/>
                  <a:pt x="11023" y="7595"/>
                  <a:pt x="11075" y="7680"/>
                </a:cubicBezTo>
                <a:cubicBezTo>
                  <a:pt x="11119" y="7751"/>
                  <a:pt x="10849" y="8005"/>
                  <a:pt x="10371" y="8345"/>
                </a:cubicBezTo>
                <a:cubicBezTo>
                  <a:pt x="10231" y="8444"/>
                  <a:pt x="10083" y="8598"/>
                  <a:pt x="10042" y="8686"/>
                </a:cubicBezTo>
                <a:cubicBezTo>
                  <a:pt x="10001" y="8775"/>
                  <a:pt x="9830" y="9023"/>
                  <a:pt x="9660" y="9241"/>
                </a:cubicBezTo>
                <a:cubicBezTo>
                  <a:pt x="9093" y="9966"/>
                  <a:pt x="8829" y="10331"/>
                  <a:pt x="8717" y="10550"/>
                </a:cubicBezTo>
                <a:cubicBezTo>
                  <a:pt x="8655" y="10669"/>
                  <a:pt x="8456" y="10961"/>
                  <a:pt x="8273" y="11197"/>
                </a:cubicBezTo>
                <a:cubicBezTo>
                  <a:pt x="8090" y="11433"/>
                  <a:pt x="7942" y="11687"/>
                  <a:pt x="7942" y="11761"/>
                </a:cubicBezTo>
                <a:cubicBezTo>
                  <a:pt x="7942" y="11993"/>
                  <a:pt x="7560" y="12577"/>
                  <a:pt x="7215" y="12872"/>
                </a:cubicBezTo>
                <a:cubicBezTo>
                  <a:pt x="6362" y="13603"/>
                  <a:pt x="5024" y="14620"/>
                  <a:pt x="4691" y="14792"/>
                </a:cubicBezTo>
                <a:cubicBezTo>
                  <a:pt x="4208" y="15040"/>
                  <a:pt x="3538" y="15623"/>
                  <a:pt x="3538" y="15795"/>
                </a:cubicBezTo>
                <a:cubicBezTo>
                  <a:pt x="3538" y="15870"/>
                  <a:pt x="3438" y="16002"/>
                  <a:pt x="3317" y="16088"/>
                </a:cubicBezTo>
                <a:cubicBezTo>
                  <a:pt x="3195" y="16175"/>
                  <a:pt x="3113" y="16263"/>
                  <a:pt x="3134" y="16284"/>
                </a:cubicBezTo>
                <a:cubicBezTo>
                  <a:pt x="3154" y="16304"/>
                  <a:pt x="3628" y="16215"/>
                  <a:pt x="4184" y="16086"/>
                </a:cubicBezTo>
                <a:cubicBezTo>
                  <a:pt x="5235" y="15842"/>
                  <a:pt x="5477" y="15838"/>
                  <a:pt x="5349" y="16066"/>
                </a:cubicBezTo>
                <a:cubicBezTo>
                  <a:pt x="5159" y="16405"/>
                  <a:pt x="3817" y="17914"/>
                  <a:pt x="3192" y="18491"/>
                </a:cubicBezTo>
                <a:cubicBezTo>
                  <a:pt x="2806" y="18848"/>
                  <a:pt x="2328" y="19308"/>
                  <a:pt x="2130" y="19514"/>
                </a:cubicBezTo>
                <a:cubicBezTo>
                  <a:pt x="1931" y="19721"/>
                  <a:pt x="1371" y="20261"/>
                  <a:pt x="885" y="20714"/>
                </a:cubicBezTo>
                <a:cubicBezTo>
                  <a:pt x="398" y="21166"/>
                  <a:pt x="0" y="21562"/>
                  <a:pt x="0" y="21595"/>
                </a:cubicBezTo>
                <a:cubicBezTo>
                  <a:pt x="0" y="21597"/>
                  <a:pt x="295" y="21598"/>
                  <a:pt x="319" y="21600"/>
                </a:cubicBezTo>
                <a:cubicBezTo>
                  <a:pt x="644" y="21463"/>
                  <a:pt x="1483" y="20896"/>
                  <a:pt x="1896" y="20513"/>
                </a:cubicBezTo>
                <a:cubicBezTo>
                  <a:pt x="2005" y="20412"/>
                  <a:pt x="2093" y="20343"/>
                  <a:pt x="2093" y="20364"/>
                </a:cubicBezTo>
                <a:cubicBezTo>
                  <a:pt x="2093" y="20386"/>
                  <a:pt x="2251" y="20255"/>
                  <a:pt x="2442" y="20071"/>
                </a:cubicBezTo>
                <a:cubicBezTo>
                  <a:pt x="3748" y="18816"/>
                  <a:pt x="4314" y="18342"/>
                  <a:pt x="4786" y="18103"/>
                </a:cubicBezTo>
                <a:cubicBezTo>
                  <a:pt x="4953" y="18018"/>
                  <a:pt x="5367" y="17766"/>
                  <a:pt x="5705" y="17544"/>
                </a:cubicBezTo>
                <a:cubicBezTo>
                  <a:pt x="6042" y="17322"/>
                  <a:pt x="6333" y="17138"/>
                  <a:pt x="6353" y="17136"/>
                </a:cubicBezTo>
                <a:cubicBezTo>
                  <a:pt x="6373" y="17134"/>
                  <a:pt x="6487" y="17064"/>
                  <a:pt x="6606" y="16980"/>
                </a:cubicBezTo>
                <a:cubicBezTo>
                  <a:pt x="7305" y="16482"/>
                  <a:pt x="7971" y="16221"/>
                  <a:pt x="9560" y="15822"/>
                </a:cubicBezTo>
                <a:cubicBezTo>
                  <a:pt x="9794" y="15763"/>
                  <a:pt x="10080" y="15667"/>
                  <a:pt x="10196" y="15607"/>
                </a:cubicBezTo>
                <a:cubicBezTo>
                  <a:pt x="10358" y="15523"/>
                  <a:pt x="10456" y="15517"/>
                  <a:pt x="10634" y="15575"/>
                </a:cubicBezTo>
                <a:cubicBezTo>
                  <a:pt x="10882" y="15657"/>
                  <a:pt x="11572" y="15578"/>
                  <a:pt x="11831" y="15439"/>
                </a:cubicBezTo>
                <a:cubicBezTo>
                  <a:pt x="12034" y="15329"/>
                  <a:pt x="12206" y="15344"/>
                  <a:pt x="12360" y="15483"/>
                </a:cubicBezTo>
                <a:cubicBezTo>
                  <a:pt x="12433" y="15549"/>
                  <a:pt x="12547" y="15610"/>
                  <a:pt x="12615" y="15617"/>
                </a:cubicBezTo>
                <a:cubicBezTo>
                  <a:pt x="12684" y="15624"/>
                  <a:pt x="12861" y="15653"/>
                  <a:pt x="13005" y="15683"/>
                </a:cubicBezTo>
                <a:cubicBezTo>
                  <a:pt x="13152" y="15713"/>
                  <a:pt x="13328" y="15707"/>
                  <a:pt x="13403" y="15668"/>
                </a:cubicBezTo>
                <a:cubicBezTo>
                  <a:pt x="13483" y="15626"/>
                  <a:pt x="13604" y="15623"/>
                  <a:pt x="13705" y="15661"/>
                </a:cubicBezTo>
                <a:lnTo>
                  <a:pt x="13873" y="15724"/>
                </a:lnTo>
                <a:lnTo>
                  <a:pt x="13712" y="15944"/>
                </a:lnTo>
                <a:cubicBezTo>
                  <a:pt x="13625" y="16067"/>
                  <a:pt x="13511" y="16318"/>
                  <a:pt x="13456" y="16501"/>
                </a:cubicBezTo>
                <a:cubicBezTo>
                  <a:pt x="13401" y="16684"/>
                  <a:pt x="13306" y="16889"/>
                  <a:pt x="13244" y="16958"/>
                </a:cubicBezTo>
                <a:cubicBezTo>
                  <a:pt x="13182" y="17026"/>
                  <a:pt x="13116" y="17210"/>
                  <a:pt x="13100" y="17363"/>
                </a:cubicBezTo>
                <a:cubicBezTo>
                  <a:pt x="13078" y="17587"/>
                  <a:pt x="13086" y="17608"/>
                  <a:pt x="13139" y="17478"/>
                </a:cubicBezTo>
                <a:cubicBezTo>
                  <a:pt x="13176" y="17388"/>
                  <a:pt x="13233" y="17314"/>
                  <a:pt x="13264" y="17314"/>
                </a:cubicBezTo>
                <a:cubicBezTo>
                  <a:pt x="13295" y="17314"/>
                  <a:pt x="13372" y="17222"/>
                  <a:pt x="13437" y="17109"/>
                </a:cubicBezTo>
                <a:cubicBezTo>
                  <a:pt x="13598" y="16824"/>
                  <a:pt x="13836" y="16772"/>
                  <a:pt x="13980" y="16992"/>
                </a:cubicBezTo>
                <a:cubicBezTo>
                  <a:pt x="14076" y="17139"/>
                  <a:pt x="14135" y="17161"/>
                  <a:pt x="14392" y="17131"/>
                </a:cubicBezTo>
                <a:cubicBezTo>
                  <a:pt x="14557" y="17112"/>
                  <a:pt x="14854" y="17076"/>
                  <a:pt x="15052" y="17053"/>
                </a:cubicBezTo>
                <a:cubicBezTo>
                  <a:pt x="15525" y="16998"/>
                  <a:pt x="15704" y="17005"/>
                  <a:pt x="16124" y="17104"/>
                </a:cubicBezTo>
                <a:cubicBezTo>
                  <a:pt x="16478" y="17187"/>
                  <a:pt x="17313" y="17152"/>
                  <a:pt x="17857" y="17028"/>
                </a:cubicBezTo>
                <a:cubicBezTo>
                  <a:pt x="18172" y="16957"/>
                  <a:pt x="18570" y="17085"/>
                  <a:pt x="18693" y="17297"/>
                </a:cubicBezTo>
                <a:cubicBezTo>
                  <a:pt x="18762" y="17415"/>
                  <a:pt x="18766" y="17415"/>
                  <a:pt x="18768" y="17300"/>
                </a:cubicBezTo>
                <a:cubicBezTo>
                  <a:pt x="18770" y="17231"/>
                  <a:pt x="18834" y="17144"/>
                  <a:pt x="18912" y="17102"/>
                </a:cubicBezTo>
                <a:cubicBezTo>
                  <a:pt x="18995" y="17057"/>
                  <a:pt x="19038" y="16981"/>
                  <a:pt x="19015" y="16919"/>
                </a:cubicBezTo>
                <a:cubicBezTo>
                  <a:pt x="18988" y="16849"/>
                  <a:pt x="19042" y="16785"/>
                  <a:pt x="19173" y="16735"/>
                </a:cubicBezTo>
                <a:cubicBezTo>
                  <a:pt x="19341" y="16672"/>
                  <a:pt x="19398" y="16686"/>
                  <a:pt x="19541" y="16821"/>
                </a:cubicBezTo>
                <a:cubicBezTo>
                  <a:pt x="19634" y="16909"/>
                  <a:pt x="19709" y="17022"/>
                  <a:pt x="19709" y="17075"/>
                </a:cubicBezTo>
                <a:cubicBezTo>
                  <a:pt x="19709" y="17128"/>
                  <a:pt x="19742" y="17170"/>
                  <a:pt x="19782" y="17170"/>
                </a:cubicBezTo>
                <a:cubicBezTo>
                  <a:pt x="19876" y="17170"/>
                  <a:pt x="19874" y="17140"/>
                  <a:pt x="19753" y="16850"/>
                </a:cubicBezTo>
                <a:cubicBezTo>
                  <a:pt x="19635" y="16567"/>
                  <a:pt x="19472" y="16497"/>
                  <a:pt x="19002" y="16530"/>
                </a:cubicBezTo>
                <a:lnTo>
                  <a:pt x="18664" y="16555"/>
                </a:lnTo>
                <a:lnTo>
                  <a:pt x="18654" y="16215"/>
                </a:lnTo>
                <a:cubicBezTo>
                  <a:pt x="18643" y="15809"/>
                  <a:pt x="18469" y="15508"/>
                  <a:pt x="18244" y="15505"/>
                </a:cubicBezTo>
                <a:cubicBezTo>
                  <a:pt x="18156" y="15503"/>
                  <a:pt x="18003" y="15454"/>
                  <a:pt x="17903" y="15397"/>
                </a:cubicBezTo>
                <a:cubicBezTo>
                  <a:pt x="17804" y="15340"/>
                  <a:pt x="17586" y="15294"/>
                  <a:pt x="17416" y="15292"/>
                </a:cubicBezTo>
                <a:cubicBezTo>
                  <a:pt x="17158" y="15290"/>
                  <a:pt x="17092" y="15260"/>
                  <a:pt x="17024" y="15109"/>
                </a:cubicBezTo>
                <a:cubicBezTo>
                  <a:pt x="16921" y="14882"/>
                  <a:pt x="16838" y="14882"/>
                  <a:pt x="16505" y="15109"/>
                </a:cubicBezTo>
                <a:cubicBezTo>
                  <a:pt x="16174" y="15334"/>
                  <a:pt x="15909" y="15335"/>
                  <a:pt x="15640" y="15114"/>
                </a:cubicBezTo>
                <a:lnTo>
                  <a:pt x="15432" y="14943"/>
                </a:lnTo>
                <a:lnTo>
                  <a:pt x="15632" y="14814"/>
                </a:lnTo>
                <a:cubicBezTo>
                  <a:pt x="15743" y="14741"/>
                  <a:pt x="15877" y="14673"/>
                  <a:pt x="15932" y="14665"/>
                </a:cubicBezTo>
                <a:cubicBezTo>
                  <a:pt x="16074" y="14644"/>
                  <a:pt x="16756" y="14029"/>
                  <a:pt x="18013" y="12787"/>
                </a:cubicBezTo>
                <a:cubicBezTo>
                  <a:pt x="18609" y="12198"/>
                  <a:pt x="19121" y="11725"/>
                  <a:pt x="19153" y="11734"/>
                </a:cubicBezTo>
                <a:cubicBezTo>
                  <a:pt x="19186" y="11743"/>
                  <a:pt x="19200" y="11722"/>
                  <a:pt x="19180" y="11690"/>
                </a:cubicBezTo>
                <a:cubicBezTo>
                  <a:pt x="19161" y="11658"/>
                  <a:pt x="19341" y="11372"/>
                  <a:pt x="19585" y="11055"/>
                </a:cubicBezTo>
                <a:cubicBezTo>
                  <a:pt x="20286" y="10142"/>
                  <a:pt x="21038" y="8577"/>
                  <a:pt x="21127" y="7841"/>
                </a:cubicBezTo>
                <a:cubicBezTo>
                  <a:pt x="21144" y="7700"/>
                  <a:pt x="21171" y="7470"/>
                  <a:pt x="21188" y="7331"/>
                </a:cubicBezTo>
                <a:cubicBezTo>
                  <a:pt x="21205" y="7192"/>
                  <a:pt x="21225" y="6735"/>
                  <a:pt x="21232" y="6318"/>
                </a:cubicBezTo>
                <a:cubicBezTo>
                  <a:pt x="21239" y="5900"/>
                  <a:pt x="21275" y="5477"/>
                  <a:pt x="21315" y="5377"/>
                </a:cubicBezTo>
                <a:cubicBezTo>
                  <a:pt x="21408" y="5147"/>
                  <a:pt x="21435" y="5049"/>
                  <a:pt x="21488" y="4672"/>
                </a:cubicBezTo>
                <a:cubicBezTo>
                  <a:pt x="21512" y="4502"/>
                  <a:pt x="21557" y="4347"/>
                  <a:pt x="21593" y="4325"/>
                </a:cubicBezTo>
                <a:cubicBezTo>
                  <a:pt x="21595" y="4323"/>
                  <a:pt x="21598" y="4245"/>
                  <a:pt x="21600" y="4235"/>
                </a:cubicBezTo>
                <a:cubicBezTo>
                  <a:pt x="21596" y="4163"/>
                  <a:pt x="21592" y="3751"/>
                  <a:pt x="21588" y="3746"/>
                </a:cubicBezTo>
                <a:cubicBezTo>
                  <a:pt x="21488" y="3646"/>
                  <a:pt x="21371" y="2488"/>
                  <a:pt x="21442" y="2300"/>
                </a:cubicBezTo>
                <a:cubicBezTo>
                  <a:pt x="21474" y="2214"/>
                  <a:pt x="21485" y="1952"/>
                  <a:pt x="21464" y="1717"/>
                </a:cubicBezTo>
                <a:cubicBezTo>
                  <a:pt x="21399" y="1019"/>
                  <a:pt x="21083" y="520"/>
                  <a:pt x="20530" y="247"/>
                </a:cubicBezTo>
                <a:cubicBezTo>
                  <a:pt x="20337" y="151"/>
                  <a:pt x="20122" y="46"/>
                  <a:pt x="20053" y="12"/>
                </a:cubicBezTo>
                <a:cubicBezTo>
                  <a:pt x="20043" y="7"/>
                  <a:pt x="19385" y="4"/>
                  <a:pt x="19209" y="0"/>
                </a:cubicBezTo>
                <a:close/>
                <a:moveTo>
                  <a:pt x="14465" y="15011"/>
                </a:moveTo>
                <a:cubicBezTo>
                  <a:pt x="14568" y="15025"/>
                  <a:pt x="14694" y="15095"/>
                  <a:pt x="14874" y="15226"/>
                </a:cubicBezTo>
                <a:cubicBezTo>
                  <a:pt x="15168" y="15439"/>
                  <a:pt x="15179" y="15458"/>
                  <a:pt x="15052" y="15551"/>
                </a:cubicBezTo>
                <a:cubicBezTo>
                  <a:pt x="14896" y="15665"/>
                  <a:pt x="14778" y="15667"/>
                  <a:pt x="14521" y="15534"/>
                </a:cubicBezTo>
                <a:cubicBezTo>
                  <a:pt x="14520" y="15535"/>
                  <a:pt x="14520" y="15538"/>
                  <a:pt x="14519" y="15539"/>
                </a:cubicBezTo>
                <a:cubicBezTo>
                  <a:pt x="14481" y="15562"/>
                  <a:pt x="14430" y="15552"/>
                  <a:pt x="14406" y="15514"/>
                </a:cubicBezTo>
                <a:cubicBezTo>
                  <a:pt x="14397" y="15500"/>
                  <a:pt x="14398" y="15482"/>
                  <a:pt x="14399" y="15466"/>
                </a:cubicBezTo>
                <a:cubicBezTo>
                  <a:pt x="14368" y="15447"/>
                  <a:pt x="14344" y="15438"/>
                  <a:pt x="14309" y="15417"/>
                </a:cubicBezTo>
                <a:cubicBezTo>
                  <a:pt x="14082" y="15279"/>
                  <a:pt x="14074" y="15266"/>
                  <a:pt x="14192" y="15136"/>
                </a:cubicBezTo>
                <a:cubicBezTo>
                  <a:pt x="14278" y="15040"/>
                  <a:pt x="14361" y="14998"/>
                  <a:pt x="14465" y="15011"/>
                </a:cubicBezTo>
                <a:close/>
                <a:moveTo>
                  <a:pt x="18210" y="15668"/>
                </a:moveTo>
                <a:cubicBezTo>
                  <a:pt x="18236" y="15669"/>
                  <a:pt x="18274" y="15702"/>
                  <a:pt x="18344" y="15766"/>
                </a:cubicBezTo>
                <a:cubicBezTo>
                  <a:pt x="18426" y="15840"/>
                  <a:pt x="18541" y="16015"/>
                  <a:pt x="18598" y="16152"/>
                </a:cubicBezTo>
                <a:cubicBezTo>
                  <a:pt x="18655" y="16289"/>
                  <a:pt x="18675" y="16427"/>
                  <a:pt x="18642" y="16459"/>
                </a:cubicBezTo>
                <a:cubicBezTo>
                  <a:pt x="18501" y="16601"/>
                  <a:pt x="18062" y="15979"/>
                  <a:pt x="18147" y="15759"/>
                </a:cubicBezTo>
                <a:cubicBezTo>
                  <a:pt x="18170" y="15699"/>
                  <a:pt x="18184" y="15667"/>
                  <a:pt x="18210" y="15668"/>
                </a:cubicBezTo>
                <a:close/>
                <a:moveTo>
                  <a:pt x="16785" y="15744"/>
                </a:moveTo>
                <a:cubicBezTo>
                  <a:pt x="17733" y="15742"/>
                  <a:pt x="18030" y="15794"/>
                  <a:pt x="17935" y="15949"/>
                </a:cubicBezTo>
                <a:cubicBezTo>
                  <a:pt x="17913" y="15984"/>
                  <a:pt x="17825" y="16013"/>
                  <a:pt x="17738" y="16015"/>
                </a:cubicBezTo>
                <a:cubicBezTo>
                  <a:pt x="17651" y="16017"/>
                  <a:pt x="17451" y="16066"/>
                  <a:pt x="17292" y="16125"/>
                </a:cubicBezTo>
                <a:cubicBezTo>
                  <a:pt x="17133" y="16184"/>
                  <a:pt x="16856" y="16265"/>
                  <a:pt x="16678" y="16301"/>
                </a:cubicBezTo>
                <a:cubicBezTo>
                  <a:pt x="16499" y="16337"/>
                  <a:pt x="16303" y="16380"/>
                  <a:pt x="16244" y="16398"/>
                </a:cubicBezTo>
                <a:cubicBezTo>
                  <a:pt x="16126" y="16435"/>
                  <a:pt x="15992" y="16398"/>
                  <a:pt x="15576" y="16208"/>
                </a:cubicBezTo>
                <a:cubicBezTo>
                  <a:pt x="14963" y="15928"/>
                  <a:pt x="15432" y="15747"/>
                  <a:pt x="16785" y="15744"/>
                </a:cubicBezTo>
                <a:close/>
                <a:moveTo>
                  <a:pt x="13887" y="16074"/>
                </a:moveTo>
                <a:cubicBezTo>
                  <a:pt x="13967" y="16042"/>
                  <a:pt x="14038" y="16072"/>
                  <a:pt x="14104" y="16166"/>
                </a:cubicBezTo>
                <a:cubicBezTo>
                  <a:pt x="14197" y="16299"/>
                  <a:pt x="14258" y="16315"/>
                  <a:pt x="14516" y="16274"/>
                </a:cubicBezTo>
                <a:cubicBezTo>
                  <a:pt x="14735" y="16239"/>
                  <a:pt x="14866" y="16255"/>
                  <a:pt x="14991" y="16337"/>
                </a:cubicBezTo>
                <a:cubicBezTo>
                  <a:pt x="15270" y="16520"/>
                  <a:pt x="15123" y="16592"/>
                  <a:pt x="14489" y="16577"/>
                </a:cubicBezTo>
                <a:cubicBezTo>
                  <a:pt x="14164" y="16569"/>
                  <a:pt x="13831" y="16585"/>
                  <a:pt x="13749" y="16613"/>
                </a:cubicBezTo>
                <a:cubicBezTo>
                  <a:pt x="13530" y="16690"/>
                  <a:pt x="13488" y="16602"/>
                  <a:pt x="13629" y="16359"/>
                </a:cubicBezTo>
                <a:cubicBezTo>
                  <a:pt x="13721" y="16202"/>
                  <a:pt x="13808" y="16106"/>
                  <a:pt x="13887" y="16074"/>
                </a:cubicBezTo>
                <a:close/>
                <a:moveTo>
                  <a:pt x="18008" y="16174"/>
                </a:moveTo>
                <a:cubicBezTo>
                  <a:pt x="18090" y="16190"/>
                  <a:pt x="18157" y="16247"/>
                  <a:pt x="18157" y="16337"/>
                </a:cubicBezTo>
                <a:cubicBezTo>
                  <a:pt x="18157" y="16440"/>
                  <a:pt x="18100" y="16490"/>
                  <a:pt x="17964" y="16506"/>
                </a:cubicBezTo>
                <a:cubicBezTo>
                  <a:pt x="17736" y="16532"/>
                  <a:pt x="17639" y="16411"/>
                  <a:pt x="17764" y="16259"/>
                </a:cubicBezTo>
                <a:cubicBezTo>
                  <a:pt x="17828" y="16182"/>
                  <a:pt x="17926" y="16157"/>
                  <a:pt x="18008" y="1617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89" name="ushag-1.mov" descr="ushag-1.mo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7779" y="955733"/>
            <a:ext cx="673100" cy="673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0" name="images-5.jpeg" descr="images-5.jpe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/>
          <a:srcRect t="60" r="334" b="91"/>
          <a:stretch>
            <a:fillRect/>
          </a:stretch>
        </p:blipFill>
        <p:spPr>
          <a:xfrm>
            <a:off x="8340835" y="2077655"/>
            <a:ext cx="2380854" cy="32968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81" y="0"/>
                </a:moveTo>
                <a:cubicBezTo>
                  <a:pt x="12689" y="12"/>
                  <a:pt x="11326" y="32"/>
                  <a:pt x="11284" y="60"/>
                </a:cubicBezTo>
                <a:cubicBezTo>
                  <a:pt x="11117" y="170"/>
                  <a:pt x="10165" y="315"/>
                  <a:pt x="9621" y="315"/>
                </a:cubicBezTo>
                <a:cubicBezTo>
                  <a:pt x="8929" y="315"/>
                  <a:pt x="8410" y="543"/>
                  <a:pt x="7878" y="1087"/>
                </a:cubicBezTo>
                <a:cubicBezTo>
                  <a:pt x="7400" y="1575"/>
                  <a:pt x="7045" y="1722"/>
                  <a:pt x="5696" y="1974"/>
                </a:cubicBezTo>
                <a:cubicBezTo>
                  <a:pt x="4978" y="2108"/>
                  <a:pt x="4753" y="2381"/>
                  <a:pt x="4684" y="3209"/>
                </a:cubicBezTo>
                <a:cubicBezTo>
                  <a:pt x="4617" y="4020"/>
                  <a:pt x="4885" y="4635"/>
                  <a:pt x="5502" y="5081"/>
                </a:cubicBezTo>
                <a:lnTo>
                  <a:pt x="5898" y="5367"/>
                </a:lnTo>
                <a:lnTo>
                  <a:pt x="5570" y="5687"/>
                </a:lnTo>
                <a:cubicBezTo>
                  <a:pt x="5159" y="6093"/>
                  <a:pt x="4879" y="6689"/>
                  <a:pt x="4879" y="7153"/>
                </a:cubicBezTo>
                <a:cubicBezTo>
                  <a:pt x="4879" y="7757"/>
                  <a:pt x="4982" y="7831"/>
                  <a:pt x="5296" y="7450"/>
                </a:cubicBezTo>
                <a:cubicBezTo>
                  <a:pt x="5448" y="7266"/>
                  <a:pt x="5598" y="7117"/>
                  <a:pt x="5628" y="7117"/>
                </a:cubicBezTo>
                <a:cubicBezTo>
                  <a:pt x="5657" y="7117"/>
                  <a:pt x="5809" y="7336"/>
                  <a:pt x="5970" y="7603"/>
                </a:cubicBezTo>
                <a:cubicBezTo>
                  <a:pt x="6379" y="8284"/>
                  <a:pt x="6529" y="8289"/>
                  <a:pt x="6560" y="7621"/>
                </a:cubicBezTo>
                <a:cubicBezTo>
                  <a:pt x="6605" y="6677"/>
                  <a:pt x="7095" y="5732"/>
                  <a:pt x="7478" y="5853"/>
                </a:cubicBezTo>
                <a:cubicBezTo>
                  <a:pt x="7578" y="5885"/>
                  <a:pt x="8248" y="5935"/>
                  <a:pt x="8965" y="5962"/>
                </a:cubicBezTo>
                <a:lnTo>
                  <a:pt x="10269" y="6009"/>
                </a:lnTo>
                <a:lnTo>
                  <a:pt x="10244" y="6313"/>
                </a:lnTo>
                <a:cubicBezTo>
                  <a:pt x="10210" y="6730"/>
                  <a:pt x="9762" y="7337"/>
                  <a:pt x="9192" y="7730"/>
                </a:cubicBezTo>
                <a:cubicBezTo>
                  <a:pt x="8007" y="8549"/>
                  <a:pt x="5697" y="10674"/>
                  <a:pt x="4782" y="11787"/>
                </a:cubicBezTo>
                <a:cubicBezTo>
                  <a:pt x="3959" y="12787"/>
                  <a:pt x="3936" y="12800"/>
                  <a:pt x="3388" y="12907"/>
                </a:cubicBezTo>
                <a:cubicBezTo>
                  <a:pt x="2053" y="13168"/>
                  <a:pt x="755" y="14396"/>
                  <a:pt x="731" y="15419"/>
                </a:cubicBezTo>
                <a:cubicBezTo>
                  <a:pt x="722" y="15807"/>
                  <a:pt x="633" y="16046"/>
                  <a:pt x="356" y="16451"/>
                </a:cubicBezTo>
                <a:lnTo>
                  <a:pt x="0" y="16977"/>
                </a:lnTo>
                <a:lnTo>
                  <a:pt x="0" y="18071"/>
                </a:lnTo>
                <a:lnTo>
                  <a:pt x="295" y="18472"/>
                </a:lnTo>
                <a:cubicBezTo>
                  <a:pt x="1046" y="19501"/>
                  <a:pt x="2418" y="20022"/>
                  <a:pt x="5275" y="20354"/>
                </a:cubicBezTo>
                <a:cubicBezTo>
                  <a:pt x="5899" y="20427"/>
                  <a:pt x="6794" y="20590"/>
                  <a:pt x="7262" y="20718"/>
                </a:cubicBezTo>
                <a:cubicBezTo>
                  <a:pt x="8707" y="21115"/>
                  <a:pt x="10804" y="21456"/>
                  <a:pt x="11821" y="21457"/>
                </a:cubicBezTo>
                <a:cubicBezTo>
                  <a:pt x="12051" y="21457"/>
                  <a:pt x="12272" y="21492"/>
                  <a:pt x="12310" y="21537"/>
                </a:cubicBezTo>
                <a:cubicBezTo>
                  <a:pt x="12333" y="21563"/>
                  <a:pt x="12773" y="21586"/>
                  <a:pt x="13553" y="21600"/>
                </a:cubicBezTo>
                <a:cubicBezTo>
                  <a:pt x="13564" y="21600"/>
                  <a:pt x="13559" y="21600"/>
                  <a:pt x="13571" y="21600"/>
                </a:cubicBezTo>
                <a:cubicBezTo>
                  <a:pt x="14889" y="21586"/>
                  <a:pt x="15686" y="21564"/>
                  <a:pt x="15745" y="21540"/>
                </a:cubicBezTo>
                <a:cubicBezTo>
                  <a:pt x="15854" y="21496"/>
                  <a:pt x="16493" y="21383"/>
                  <a:pt x="17168" y="21288"/>
                </a:cubicBezTo>
                <a:cubicBezTo>
                  <a:pt x="17843" y="21193"/>
                  <a:pt x="18711" y="21043"/>
                  <a:pt x="19094" y="20952"/>
                </a:cubicBezTo>
                <a:cubicBezTo>
                  <a:pt x="20261" y="20676"/>
                  <a:pt x="21268" y="20068"/>
                  <a:pt x="21409" y="19559"/>
                </a:cubicBezTo>
                <a:cubicBezTo>
                  <a:pt x="21445" y="19429"/>
                  <a:pt x="21520" y="19302"/>
                  <a:pt x="21575" y="19278"/>
                </a:cubicBezTo>
                <a:cubicBezTo>
                  <a:pt x="21586" y="19273"/>
                  <a:pt x="21590" y="18457"/>
                  <a:pt x="21600" y="18129"/>
                </a:cubicBezTo>
                <a:cubicBezTo>
                  <a:pt x="21590" y="18061"/>
                  <a:pt x="21586" y="17902"/>
                  <a:pt x="21575" y="17897"/>
                </a:cubicBezTo>
                <a:cubicBezTo>
                  <a:pt x="21519" y="17872"/>
                  <a:pt x="21436" y="17724"/>
                  <a:pt x="21395" y="17567"/>
                </a:cubicBezTo>
                <a:cubicBezTo>
                  <a:pt x="21300" y="17202"/>
                  <a:pt x="20848" y="16813"/>
                  <a:pt x="20340" y="16659"/>
                </a:cubicBezTo>
                <a:cubicBezTo>
                  <a:pt x="19970" y="16548"/>
                  <a:pt x="19945" y="16520"/>
                  <a:pt x="20019" y="16272"/>
                </a:cubicBezTo>
                <a:cubicBezTo>
                  <a:pt x="20220" y="15601"/>
                  <a:pt x="20217" y="15388"/>
                  <a:pt x="19987" y="14842"/>
                </a:cubicBezTo>
                <a:cubicBezTo>
                  <a:pt x="19818" y="14440"/>
                  <a:pt x="19630" y="14192"/>
                  <a:pt x="19335" y="13979"/>
                </a:cubicBezTo>
                <a:lnTo>
                  <a:pt x="18921" y="13680"/>
                </a:lnTo>
                <a:lnTo>
                  <a:pt x="19126" y="12959"/>
                </a:lnTo>
                <a:cubicBezTo>
                  <a:pt x="19249" y="12529"/>
                  <a:pt x="19336" y="11875"/>
                  <a:pt x="19339" y="11337"/>
                </a:cubicBezTo>
                <a:cubicBezTo>
                  <a:pt x="19342" y="10547"/>
                  <a:pt x="19308" y="10383"/>
                  <a:pt x="19069" y="10032"/>
                </a:cubicBezTo>
                <a:cubicBezTo>
                  <a:pt x="18603" y="9348"/>
                  <a:pt x="17761" y="8861"/>
                  <a:pt x="16793" y="8713"/>
                </a:cubicBezTo>
                <a:lnTo>
                  <a:pt x="16397" y="8656"/>
                </a:lnTo>
                <a:lnTo>
                  <a:pt x="16638" y="8846"/>
                </a:lnTo>
                <a:cubicBezTo>
                  <a:pt x="16956" y="9101"/>
                  <a:pt x="17161" y="9396"/>
                  <a:pt x="17085" y="9486"/>
                </a:cubicBezTo>
                <a:cubicBezTo>
                  <a:pt x="17051" y="9525"/>
                  <a:pt x="17089" y="9576"/>
                  <a:pt x="17175" y="9600"/>
                </a:cubicBezTo>
                <a:cubicBezTo>
                  <a:pt x="17520" y="9696"/>
                  <a:pt x="17682" y="10902"/>
                  <a:pt x="17394" y="11238"/>
                </a:cubicBezTo>
                <a:cubicBezTo>
                  <a:pt x="17356" y="11284"/>
                  <a:pt x="17314" y="11423"/>
                  <a:pt x="17301" y="11547"/>
                </a:cubicBezTo>
                <a:cubicBezTo>
                  <a:pt x="17287" y="11672"/>
                  <a:pt x="17156" y="11915"/>
                  <a:pt x="17009" y="12086"/>
                </a:cubicBezTo>
                <a:cubicBezTo>
                  <a:pt x="16863" y="12257"/>
                  <a:pt x="16730" y="12448"/>
                  <a:pt x="16718" y="12507"/>
                </a:cubicBezTo>
                <a:cubicBezTo>
                  <a:pt x="16677" y="12707"/>
                  <a:pt x="15893" y="13324"/>
                  <a:pt x="15349" y="13583"/>
                </a:cubicBezTo>
                <a:cubicBezTo>
                  <a:pt x="14758" y="13866"/>
                  <a:pt x="14644" y="13870"/>
                  <a:pt x="12310" y="13667"/>
                </a:cubicBezTo>
                <a:cubicBezTo>
                  <a:pt x="11054" y="13557"/>
                  <a:pt x="10749" y="13486"/>
                  <a:pt x="10705" y="13297"/>
                </a:cubicBezTo>
                <a:cubicBezTo>
                  <a:pt x="10673" y="13162"/>
                  <a:pt x="11014" y="12330"/>
                  <a:pt x="11342" y="11745"/>
                </a:cubicBezTo>
                <a:cubicBezTo>
                  <a:pt x="11392" y="11655"/>
                  <a:pt x="11552" y="11379"/>
                  <a:pt x="11691" y="11131"/>
                </a:cubicBezTo>
                <a:cubicBezTo>
                  <a:pt x="11830" y="10884"/>
                  <a:pt x="12335" y="10090"/>
                  <a:pt x="12818" y="9368"/>
                </a:cubicBezTo>
                <a:cubicBezTo>
                  <a:pt x="14403" y="7002"/>
                  <a:pt x="14658" y="6432"/>
                  <a:pt x="14690" y="5148"/>
                </a:cubicBezTo>
                <a:cubicBezTo>
                  <a:pt x="14707" y="4517"/>
                  <a:pt x="14763" y="4216"/>
                  <a:pt x="14906" y="4017"/>
                </a:cubicBezTo>
                <a:cubicBezTo>
                  <a:pt x="15138" y="3697"/>
                  <a:pt x="15173" y="2942"/>
                  <a:pt x="14975" y="2465"/>
                </a:cubicBezTo>
                <a:cubicBezTo>
                  <a:pt x="14860" y="2188"/>
                  <a:pt x="14870" y="2069"/>
                  <a:pt x="15036" y="1708"/>
                </a:cubicBezTo>
                <a:cubicBezTo>
                  <a:pt x="15166" y="1426"/>
                  <a:pt x="15213" y="1138"/>
                  <a:pt x="15177" y="863"/>
                </a:cubicBezTo>
                <a:cubicBezTo>
                  <a:pt x="15130" y="514"/>
                  <a:pt x="15057" y="406"/>
                  <a:pt x="14741" y="216"/>
                </a:cubicBezTo>
                <a:lnTo>
                  <a:pt x="14381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91" name="images-3.jpeg" descr="images-3.jpe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8"/>
          <a:srcRect l="246" t="119" r="218" b="1471"/>
          <a:stretch>
            <a:fillRect/>
          </a:stretch>
        </p:blipFill>
        <p:spPr>
          <a:xfrm>
            <a:off x="1798834" y="6002888"/>
            <a:ext cx="3200798" cy="2933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180" y="0"/>
                </a:moveTo>
                <a:cubicBezTo>
                  <a:pt x="12380" y="17"/>
                  <a:pt x="11934" y="44"/>
                  <a:pt x="11915" y="76"/>
                </a:cubicBezTo>
                <a:cubicBezTo>
                  <a:pt x="11884" y="132"/>
                  <a:pt x="11778" y="178"/>
                  <a:pt x="11680" y="178"/>
                </a:cubicBezTo>
                <a:cubicBezTo>
                  <a:pt x="11406" y="178"/>
                  <a:pt x="10103" y="676"/>
                  <a:pt x="9639" y="958"/>
                </a:cubicBezTo>
                <a:cubicBezTo>
                  <a:pt x="8883" y="1419"/>
                  <a:pt x="7845" y="2341"/>
                  <a:pt x="7362" y="2981"/>
                </a:cubicBezTo>
                <a:cubicBezTo>
                  <a:pt x="6920" y="3568"/>
                  <a:pt x="6687" y="3957"/>
                  <a:pt x="6061" y="5169"/>
                </a:cubicBezTo>
                <a:cubicBezTo>
                  <a:pt x="5895" y="5490"/>
                  <a:pt x="5737" y="5665"/>
                  <a:pt x="5563" y="5713"/>
                </a:cubicBezTo>
                <a:cubicBezTo>
                  <a:pt x="5044" y="5855"/>
                  <a:pt x="4350" y="6280"/>
                  <a:pt x="3685" y="6873"/>
                </a:cubicBezTo>
                <a:cubicBezTo>
                  <a:pt x="3201" y="7304"/>
                  <a:pt x="2849" y="7533"/>
                  <a:pt x="2475" y="7650"/>
                </a:cubicBezTo>
                <a:cubicBezTo>
                  <a:pt x="1721" y="7886"/>
                  <a:pt x="1254" y="8214"/>
                  <a:pt x="753" y="8854"/>
                </a:cubicBezTo>
                <a:cubicBezTo>
                  <a:pt x="512" y="9161"/>
                  <a:pt x="230" y="9441"/>
                  <a:pt x="129" y="9476"/>
                </a:cubicBezTo>
                <a:cubicBezTo>
                  <a:pt x="61" y="9500"/>
                  <a:pt x="27" y="9634"/>
                  <a:pt x="0" y="9982"/>
                </a:cubicBezTo>
                <a:lnTo>
                  <a:pt x="179" y="10195"/>
                </a:lnTo>
                <a:cubicBezTo>
                  <a:pt x="308" y="10346"/>
                  <a:pt x="412" y="10524"/>
                  <a:pt x="412" y="10590"/>
                </a:cubicBezTo>
                <a:cubicBezTo>
                  <a:pt x="412" y="10764"/>
                  <a:pt x="860" y="11187"/>
                  <a:pt x="1390" y="11513"/>
                </a:cubicBezTo>
                <a:cubicBezTo>
                  <a:pt x="1646" y="11671"/>
                  <a:pt x="1953" y="11881"/>
                  <a:pt x="2073" y="11981"/>
                </a:cubicBezTo>
                <a:cubicBezTo>
                  <a:pt x="2193" y="12080"/>
                  <a:pt x="2536" y="12243"/>
                  <a:pt x="2836" y="12340"/>
                </a:cubicBezTo>
                <a:cubicBezTo>
                  <a:pt x="3136" y="12437"/>
                  <a:pt x="3478" y="12592"/>
                  <a:pt x="3594" y="12688"/>
                </a:cubicBezTo>
                <a:lnTo>
                  <a:pt x="3806" y="12863"/>
                </a:lnTo>
                <a:lnTo>
                  <a:pt x="3492" y="13047"/>
                </a:lnTo>
                <a:cubicBezTo>
                  <a:pt x="2629" y="13559"/>
                  <a:pt x="2176" y="14315"/>
                  <a:pt x="2001" y="15543"/>
                </a:cubicBezTo>
                <a:cubicBezTo>
                  <a:pt x="1895" y="16285"/>
                  <a:pt x="2022" y="17102"/>
                  <a:pt x="2370" y="17909"/>
                </a:cubicBezTo>
                <a:cubicBezTo>
                  <a:pt x="2657" y="18576"/>
                  <a:pt x="2730" y="18268"/>
                  <a:pt x="2467" y="17500"/>
                </a:cubicBezTo>
                <a:cubicBezTo>
                  <a:pt x="2130" y="16519"/>
                  <a:pt x="2152" y="16457"/>
                  <a:pt x="3254" y="15285"/>
                </a:cubicBezTo>
                <a:cubicBezTo>
                  <a:pt x="4011" y="14481"/>
                  <a:pt x="4272" y="14130"/>
                  <a:pt x="4408" y="13740"/>
                </a:cubicBezTo>
                <a:cubicBezTo>
                  <a:pt x="4559" y="13308"/>
                  <a:pt x="4618" y="13239"/>
                  <a:pt x="4805" y="13269"/>
                </a:cubicBezTo>
                <a:cubicBezTo>
                  <a:pt x="5239" y="13340"/>
                  <a:pt x="5348" y="13473"/>
                  <a:pt x="5348" y="13924"/>
                </a:cubicBezTo>
                <a:cubicBezTo>
                  <a:pt x="5351" y="15199"/>
                  <a:pt x="5755" y="16525"/>
                  <a:pt x="6428" y="17468"/>
                </a:cubicBezTo>
                <a:cubicBezTo>
                  <a:pt x="6654" y="17785"/>
                  <a:pt x="6838" y="18090"/>
                  <a:pt x="6838" y="18146"/>
                </a:cubicBezTo>
                <a:cubicBezTo>
                  <a:pt x="6838" y="18318"/>
                  <a:pt x="7310" y="18875"/>
                  <a:pt x="7593" y="19034"/>
                </a:cubicBezTo>
                <a:cubicBezTo>
                  <a:pt x="7740" y="19117"/>
                  <a:pt x="7980" y="19200"/>
                  <a:pt x="8126" y="19219"/>
                </a:cubicBezTo>
                <a:cubicBezTo>
                  <a:pt x="8271" y="19237"/>
                  <a:pt x="8631" y="19461"/>
                  <a:pt x="8924" y="19721"/>
                </a:cubicBezTo>
                <a:cubicBezTo>
                  <a:pt x="9427" y="20168"/>
                  <a:pt x="9777" y="20362"/>
                  <a:pt x="9559" y="20069"/>
                </a:cubicBezTo>
                <a:cubicBezTo>
                  <a:pt x="9462" y="19940"/>
                  <a:pt x="9216" y="18992"/>
                  <a:pt x="9060" y="18164"/>
                </a:cubicBezTo>
                <a:cubicBezTo>
                  <a:pt x="8945" y="17550"/>
                  <a:pt x="8982" y="16459"/>
                  <a:pt x="9122" y="16331"/>
                </a:cubicBezTo>
                <a:cubicBezTo>
                  <a:pt x="9205" y="16256"/>
                  <a:pt x="9380" y="16463"/>
                  <a:pt x="9784" y="17115"/>
                </a:cubicBezTo>
                <a:cubicBezTo>
                  <a:pt x="10556" y="18363"/>
                  <a:pt x="11101" y="18811"/>
                  <a:pt x="13247" y="19952"/>
                </a:cubicBezTo>
                <a:cubicBezTo>
                  <a:pt x="14235" y="20478"/>
                  <a:pt x="15086" y="20907"/>
                  <a:pt x="15135" y="20907"/>
                </a:cubicBezTo>
                <a:cubicBezTo>
                  <a:pt x="15356" y="20907"/>
                  <a:pt x="15175" y="20603"/>
                  <a:pt x="14634" y="20066"/>
                </a:cubicBezTo>
                <a:cubicBezTo>
                  <a:pt x="14137" y="19571"/>
                  <a:pt x="14028" y="19396"/>
                  <a:pt x="13924" y="18947"/>
                </a:cubicBezTo>
                <a:cubicBezTo>
                  <a:pt x="13804" y="18427"/>
                  <a:pt x="13635" y="18035"/>
                  <a:pt x="13257" y="17383"/>
                </a:cubicBezTo>
                <a:cubicBezTo>
                  <a:pt x="13105" y="17121"/>
                  <a:pt x="13087" y="17016"/>
                  <a:pt x="13172" y="16843"/>
                </a:cubicBezTo>
                <a:cubicBezTo>
                  <a:pt x="13309" y="16563"/>
                  <a:pt x="13822" y="16595"/>
                  <a:pt x="13962" y="16893"/>
                </a:cubicBezTo>
                <a:cubicBezTo>
                  <a:pt x="14219" y="17441"/>
                  <a:pt x="14704" y="18080"/>
                  <a:pt x="15119" y="18412"/>
                </a:cubicBezTo>
                <a:cubicBezTo>
                  <a:pt x="15976" y="19098"/>
                  <a:pt x="16450" y="19865"/>
                  <a:pt x="16755" y="21062"/>
                </a:cubicBezTo>
                <a:cubicBezTo>
                  <a:pt x="16817" y="21306"/>
                  <a:pt x="16857" y="21460"/>
                  <a:pt x="16894" y="21600"/>
                </a:cubicBezTo>
                <a:lnTo>
                  <a:pt x="16894" y="21542"/>
                </a:lnTo>
                <a:cubicBezTo>
                  <a:pt x="16888" y="20255"/>
                  <a:pt x="16561" y="19125"/>
                  <a:pt x="15933" y="18228"/>
                </a:cubicBezTo>
                <a:cubicBezTo>
                  <a:pt x="15559" y="17694"/>
                  <a:pt x="15517" y="17403"/>
                  <a:pt x="15724" y="16764"/>
                </a:cubicBezTo>
                <a:cubicBezTo>
                  <a:pt x="15867" y="16322"/>
                  <a:pt x="15828" y="15976"/>
                  <a:pt x="15547" y="15268"/>
                </a:cubicBezTo>
                <a:cubicBezTo>
                  <a:pt x="15367" y="14813"/>
                  <a:pt x="15341" y="13417"/>
                  <a:pt x="15510" y="13237"/>
                </a:cubicBezTo>
                <a:cubicBezTo>
                  <a:pt x="15666" y="13070"/>
                  <a:pt x="16007" y="13609"/>
                  <a:pt x="16704" y="15116"/>
                </a:cubicBezTo>
                <a:cubicBezTo>
                  <a:pt x="17304" y="16412"/>
                  <a:pt x="17820" y="17903"/>
                  <a:pt x="17837" y="18397"/>
                </a:cubicBezTo>
                <a:cubicBezTo>
                  <a:pt x="17843" y="18578"/>
                  <a:pt x="17872" y="18553"/>
                  <a:pt x="17990" y="18266"/>
                </a:cubicBezTo>
                <a:cubicBezTo>
                  <a:pt x="18150" y="17875"/>
                  <a:pt x="18195" y="16608"/>
                  <a:pt x="18075" y="15800"/>
                </a:cubicBezTo>
                <a:cubicBezTo>
                  <a:pt x="18014" y="15382"/>
                  <a:pt x="18026" y="15306"/>
                  <a:pt x="18172" y="15256"/>
                </a:cubicBezTo>
                <a:cubicBezTo>
                  <a:pt x="18265" y="15225"/>
                  <a:pt x="18408" y="15164"/>
                  <a:pt x="18488" y="15119"/>
                </a:cubicBezTo>
                <a:cubicBezTo>
                  <a:pt x="18576" y="15069"/>
                  <a:pt x="18883" y="15126"/>
                  <a:pt x="19275" y="15265"/>
                </a:cubicBezTo>
                <a:cubicBezTo>
                  <a:pt x="19866" y="15474"/>
                  <a:pt x="19936" y="15528"/>
                  <a:pt x="20084" y="15899"/>
                </a:cubicBezTo>
                <a:cubicBezTo>
                  <a:pt x="20184" y="16150"/>
                  <a:pt x="20391" y="16410"/>
                  <a:pt x="20630" y="16583"/>
                </a:cubicBezTo>
                <a:cubicBezTo>
                  <a:pt x="21059" y="16892"/>
                  <a:pt x="21057" y="16863"/>
                  <a:pt x="20813" y="18316"/>
                </a:cubicBezTo>
                <a:cubicBezTo>
                  <a:pt x="20702" y="18975"/>
                  <a:pt x="20698" y="20124"/>
                  <a:pt x="20807" y="19841"/>
                </a:cubicBezTo>
                <a:cubicBezTo>
                  <a:pt x="20851" y="19729"/>
                  <a:pt x="21020" y="19157"/>
                  <a:pt x="21185" y="18570"/>
                </a:cubicBezTo>
                <a:cubicBezTo>
                  <a:pt x="21350" y="17983"/>
                  <a:pt x="21521" y="17422"/>
                  <a:pt x="21565" y="17325"/>
                </a:cubicBezTo>
                <a:cubicBezTo>
                  <a:pt x="21578" y="17297"/>
                  <a:pt x="21589" y="16387"/>
                  <a:pt x="21600" y="15773"/>
                </a:cubicBezTo>
                <a:cubicBezTo>
                  <a:pt x="21586" y="15512"/>
                  <a:pt x="21574" y="15179"/>
                  <a:pt x="21554" y="15166"/>
                </a:cubicBezTo>
                <a:cubicBezTo>
                  <a:pt x="21503" y="15131"/>
                  <a:pt x="21461" y="15001"/>
                  <a:pt x="21461" y="14876"/>
                </a:cubicBezTo>
                <a:cubicBezTo>
                  <a:pt x="21461" y="14493"/>
                  <a:pt x="21193" y="13494"/>
                  <a:pt x="20909" y="12825"/>
                </a:cubicBezTo>
                <a:cubicBezTo>
                  <a:pt x="20615" y="12131"/>
                  <a:pt x="20232" y="11521"/>
                  <a:pt x="19720" y="10917"/>
                </a:cubicBezTo>
                <a:cubicBezTo>
                  <a:pt x="19365" y="10499"/>
                  <a:pt x="18209" y="9544"/>
                  <a:pt x="17829" y="9356"/>
                </a:cubicBezTo>
                <a:cubicBezTo>
                  <a:pt x="17701" y="9293"/>
                  <a:pt x="17354" y="9122"/>
                  <a:pt x="17058" y="8977"/>
                </a:cubicBezTo>
                <a:cubicBezTo>
                  <a:pt x="16761" y="8831"/>
                  <a:pt x="16342" y="8667"/>
                  <a:pt x="16126" y="8614"/>
                </a:cubicBezTo>
                <a:cubicBezTo>
                  <a:pt x="15909" y="8561"/>
                  <a:pt x="15586" y="8451"/>
                  <a:pt x="15405" y="8369"/>
                </a:cubicBezTo>
                <a:cubicBezTo>
                  <a:pt x="15225" y="8287"/>
                  <a:pt x="14636" y="8128"/>
                  <a:pt x="14098" y="8015"/>
                </a:cubicBezTo>
                <a:cubicBezTo>
                  <a:pt x="13152" y="7816"/>
                  <a:pt x="12000" y="7328"/>
                  <a:pt x="11776" y="7033"/>
                </a:cubicBezTo>
                <a:cubicBezTo>
                  <a:pt x="11717" y="6955"/>
                  <a:pt x="11694" y="6841"/>
                  <a:pt x="11731" y="6776"/>
                </a:cubicBezTo>
                <a:cubicBezTo>
                  <a:pt x="11821" y="6616"/>
                  <a:pt x="12754" y="6699"/>
                  <a:pt x="13172" y="6905"/>
                </a:cubicBezTo>
                <a:cubicBezTo>
                  <a:pt x="13693" y="7162"/>
                  <a:pt x="13823" y="7193"/>
                  <a:pt x="13836" y="7060"/>
                </a:cubicBezTo>
                <a:cubicBezTo>
                  <a:pt x="13842" y="6992"/>
                  <a:pt x="13861" y="6751"/>
                  <a:pt x="13879" y="6528"/>
                </a:cubicBezTo>
                <a:cubicBezTo>
                  <a:pt x="13896" y="6304"/>
                  <a:pt x="13937" y="5906"/>
                  <a:pt x="13970" y="5643"/>
                </a:cubicBezTo>
                <a:cubicBezTo>
                  <a:pt x="14017" y="5253"/>
                  <a:pt x="13993" y="5095"/>
                  <a:pt x="13828" y="4804"/>
                </a:cubicBezTo>
                <a:cubicBezTo>
                  <a:pt x="13716" y="4607"/>
                  <a:pt x="13584" y="4444"/>
                  <a:pt x="13538" y="4444"/>
                </a:cubicBezTo>
                <a:cubicBezTo>
                  <a:pt x="13493" y="4444"/>
                  <a:pt x="13387" y="4296"/>
                  <a:pt x="13303" y="4114"/>
                </a:cubicBezTo>
                <a:cubicBezTo>
                  <a:pt x="13219" y="3933"/>
                  <a:pt x="13048" y="3665"/>
                  <a:pt x="12923" y="3518"/>
                </a:cubicBezTo>
                <a:cubicBezTo>
                  <a:pt x="12797" y="3371"/>
                  <a:pt x="12682" y="3189"/>
                  <a:pt x="12668" y="3112"/>
                </a:cubicBezTo>
                <a:cubicBezTo>
                  <a:pt x="12654" y="3035"/>
                  <a:pt x="12590" y="2836"/>
                  <a:pt x="12526" y="2668"/>
                </a:cubicBezTo>
                <a:cubicBezTo>
                  <a:pt x="12428" y="2411"/>
                  <a:pt x="12434" y="2290"/>
                  <a:pt x="12569" y="1905"/>
                </a:cubicBezTo>
                <a:cubicBezTo>
                  <a:pt x="12657" y="1654"/>
                  <a:pt x="12737" y="1232"/>
                  <a:pt x="12746" y="967"/>
                </a:cubicBezTo>
                <a:cubicBezTo>
                  <a:pt x="12758" y="619"/>
                  <a:pt x="12824" y="417"/>
                  <a:pt x="12984" y="231"/>
                </a:cubicBezTo>
                <a:lnTo>
                  <a:pt x="13180" y="0"/>
                </a:lnTo>
                <a:close/>
                <a:moveTo>
                  <a:pt x="10866" y="10636"/>
                </a:moveTo>
                <a:cubicBezTo>
                  <a:pt x="10975" y="10652"/>
                  <a:pt x="11158" y="10794"/>
                  <a:pt x="11500" y="11119"/>
                </a:cubicBezTo>
                <a:cubicBezTo>
                  <a:pt x="11831" y="11431"/>
                  <a:pt x="12131" y="11743"/>
                  <a:pt x="12167" y="11811"/>
                </a:cubicBezTo>
                <a:cubicBezTo>
                  <a:pt x="12324" y="12101"/>
                  <a:pt x="13160" y="14848"/>
                  <a:pt x="13115" y="14926"/>
                </a:cubicBezTo>
                <a:cubicBezTo>
                  <a:pt x="13050" y="15041"/>
                  <a:pt x="12904" y="15025"/>
                  <a:pt x="12556" y="14859"/>
                </a:cubicBezTo>
                <a:cubicBezTo>
                  <a:pt x="12396" y="14782"/>
                  <a:pt x="11829" y="14670"/>
                  <a:pt x="11297" y="14610"/>
                </a:cubicBezTo>
                <a:cubicBezTo>
                  <a:pt x="10054" y="14472"/>
                  <a:pt x="9590" y="14300"/>
                  <a:pt x="9034" y="13766"/>
                </a:cubicBezTo>
                <a:lnTo>
                  <a:pt x="8581" y="13331"/>
                </a:lnTo>
                <a:lnTo>
                  <a:pt x="9152" y="12948"/>
                </a:lnTo>
                <a:cubicBezTo>
                  <a:pt x="9866" y="12466"/>
                  <a:pt x="10657" y="11424"/>
                  <a:pt x="10657" y="10964"/>
                </a:cubicBezTo>
                <a:cubicBezTo>
                  <a:pt x="10657" y="10857"/>
                  <a:pt x="10713" y="10720"/>
                  <a:pt x="10780" y="10660"/>
                </a:cubicBezTo>
                <a:cubicBezTo>
                  <a:pt x="10803" y="10639"/>
                  <a:pt x="10829" y="10631"/>
                  <a:pt x="10866" y="10636"/>
                </a:cubicBezTo>
                <a:close/>
                <a:moveTo>
                  <a:pt x="6698" y="13594"/>
                </a:moveTo>
                <a:cubicBezTo>
                  <a:pt x="6770" y="13586"/>
                  <a:pt x="6867" y="13592"/>
                  <a:pt x="6993" y="13608"/>
                </a:cubicBezTo>
                <a:lnTo>
                  <a:pt x="7258" y="13640"/>
                </a:lnTo>
                <a:lnTo>
                  <a:pt x="7320" y="15014"/>
                </a:lnTo>
                <a:cubicBezTo>
                  <a:pt x="7358" y="15865"/>
                  <a:pt x="7450" y="16663"/>
                  <a:pt x="7563" y="17118"/>
                </a:cubicBezTo>
                <a:cubicBezTo>
                  <a:pt x="7664" y="17520"/>
                  <a:pt x="7725" y="17876"/>
                  <a:pt x="7697" y="17906"/>
                </a:cubicBezTo>
                <a:cubicBezTo>
                  <a:pt x="7530" y="18089"/>
                  <a:pt x="7203" y="17805"/>
                  <a:pt x="7060" y="17351"/>
                </a:cubicBezTo>
                <a:cubicBezTo>
                  <a:pt x="7016" y="17212"/>
                  <a:pt x="6980" y="16525"/>
                  <a:pt x="6979" y="15826"/>
                </a:cubicBezTo>
                <a:cubicBezTo>
                  <a:pt x="6979" y="14610"/>
                  <a:pt x="6967" y="14535"/>
                  <a:pt x="6720" y="14119"/>
                </a:cubicBezTo>
                <a:cubicBezTo>
                  <a:pt x="6507" y="13762"/>
                  <a:pt x="6484" y="13617"/>
                  <a:pt x="6698" y="13594"/>
                </a:cubicBezTo>
                <a:close/>
                <a:moveTo>
                  <a:pt x="7807" y="13669"/>
                </a:moveTo>
                <a:cubicBezTo>
                  <a:pt x="7894" y="13701"/>
                  <a:pt x="8025" y="13812"/>
                  <a:pt x="8193" y="14000"/>
                </a:cubicBezTo>
                <a:cubicBezTo>
                  <a:pt x="8434" y="14269"/>
                  <a:pt x="8523" y="14437"/>
                  <a:pt x="8461" y="14505"/>
                </a:cubicBezTo>
                <a:cubicBezTo>
                  <a:pt x="8360" y="14615"/>
                  <a:pt x="7676" y="14011"/>
                  <a:pt x="7676" y="13813"/>
                </a:cubicBezTo>
                <a:cubicBezTo>
                  <a:pt x="7676" y="13687"/>
                  <a:pt x="7720" y="13638"/>
                  <a:pt x="7807" y="13669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8" name="cabbyl"/>
          <p:cNvSpPr/>
          <p:nvPr/>
        </p:nvSpPr>
        <p:spPr>
          <a:xfrm>
            <a:off x="5203279" y="779322"/>
            <a:ext cx="2077492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rgbClr val="553E2A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rPr lang="en-GB" sz="6000"/>
              <a:t>ushag</a:t>
            </a:r>
            <a:endParaRPr sz="600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89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big-tick-green.jpg" descr="big-tick-green.jpg"/>
          <p:cNvPicPr>
            <a:picLocks noChangeAspect="1"/>
          </p:cNvPicPr>
          <p:nvPr/>
        </p:nvPicPr>
        <p:blipFill>
          <a:blip r:embed="rId4"/>
          <a:srcRect l="9747" t="15214" r="6167" b="2484"/>
          <a:stretch>
            <a:fillRect/>
          </a:stretch>
        </p:blipFill>
        <p:spPr>
          <a:xfrm>
            <a:off x="3557518" y="2693613"/>
            <a:ext cx="6376614" cy="60679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571" extrusionOk="0">
                <a:moveTo>
                  <a:pt x="21252" y="1"/>
                </a:moveTo>
                <a:cubicBezTo>
                  <a:pt x="21195" y="3"/>
                  <a:pt x="21125" y="18"/>
                  <a:pt x="21043" y="44"/>
                </a:cubicBezTo>
                <a:cubicBezTo>
                  <a:pt x="20810" y="118"/>
                  <a:pt x="20485" y="302"/>
                  <a:pt x="19632" y="845"/>
                </a:cubicBezTo>
                <a:cubicBezTo>
                  <a:pt x="18525" y="1548"/>
                  <a:pt x="16706" y="2972"/>
                  <a:pt x="15011" y="4464"/>
                </a:cubicBezTo>
                <a:cubicBezTo>
                  <a:pt x="14224" y="5157"/>
                  <a:pt x="11627" y="7923"/>
                  <a:pt x="11451" y="8256"/>
                </a:cubicBezTo>
                <a:cubicBezTo>
                  <a:pt x="11418" y="8318"/>
                  <a:pt x="11353" y="8370"/>
                  <a:pt x="11306" y="8373"/>
                </a:cubicBezTo>
                <a:cubicBezTo>
                  <a:pt x="11260" y="8375"/>
                  <a:pt x="11038" y="8604"/>
                  <a:pt x="10813" y="8879"/>
                </a:cubicBezTo>
                <a:cubicBezTo>
                  <a:pt x="10589" y="9155"/>
                  <a:pt x="10199" y="9615"/>
                  <a:pt x="9946" y="9902"/>
                </a:cubicBezTo>
                <a:cubicBezTo>
                  <a:pt x="9693" y="10190"/>
                  <a:pt x="9487" y="10437"/>
                  <a:pt x="9487" y="10452"/>
                </a:cubicBezTo>
                <a:cubicBezTo>
                  <a:pt x="9487" y="10467"/>
                  <a:pt x="9317" y="10687"/>
                  <a:pt x="9111" y="10941"/>
                </a:cubicBezTo>
                <a:cubicBezTo>
                  <a:pt x="8905" y="11194"/>
                  <a:pt x="8595" y="11601"/>
                  <a:pt x="8421" y="11846"/>
                </a:cubicBezTo>
                <a:cubicBezTo>
                  <a:pt x="8247" y="12090"/>
                  <a:pt x="7938" y="12523"/>
                  <a:pt x="7733" y="12806"/>
                </a:cubicBezTo>
                <a:cubicBezTo>
                  <a:pt x="7529" y="13090"/>
                  <a:pt x="7362" y="13348"/>
                  <a:pt x="7362" y="13381"/>
                </a:cubicBezTo>
                <a:cubicBezTo>
                  <a:pt x="7362" y="13415"/>
                  <a:pt x="7315" y="13482"/>
                  <a:pt x="7260" y="13531"/>
                </a:cubicBezTo>
                <a:cubicBezTo>
                  <a:pt x="7204" y="13579"/>
                  <a:pt x="7028" y="13853"/>
                  <a:pt x="6867" y="14139"/>
                </a:cubicBezTo>
                <a:cubicBezTo>
                  <a:pt x="6426" y="14923"/>
                  <a:pt x="6289" y="14861"/>
                  <a:pt x="5840" y="13685"/>
                </a:cubicBezTo>
                <a:cubicBezTo>
                  <a:pt x="5179" y="11957"/>
                  <a:pt x="4400" y="10554"/>
                  <a:pt x="3695" y="9820"/>
                </a:cubicBezTo>
                <a:cubicBezTo>
                  <a:pt x="3344" y="9456"/>
                  <a:pt x="3277" y="9417"/>
                  <a:pt x="2994" y="9417"/>
                </a:cubicBezTo>
                <a:cubicBezTo>
                  <a:pt x="2787" y="9417"/>
                  <a:pt x="2539" y="9493"/>
                  <a:pt x="2259" y="9643"/>
                </a:cubicBezTo>
                <a:cubicBezTo>
                  <a:pt x="1573" y="10009"/>
                  <a:pt x="473" y="10793"/>
                  <a:pt x="225" y="11091"/>
                </a:cubicBezTo>
                <a:cubicBezTo>
                  <a:pt x="-121" y="11508"/>
                  <a:pt x="-86" y="11672"/>
                  <a:pt x="464" y="12213"/>
                </a:cubicBezTo>
                <a:cubicBezTo>
                  <a:pt x="926" y="12668"/>
                  <a:pt x="1357" y="13249"/>
                  <a:pt x="1724" y="13910"/>
                </a:cubicBezTo>
                <a:cubicBezTo>
                  <a:pt x="1958" y="14333"/>
                  <a:pt x="2819" y="16156"/>
                  <a:pt x="2997" y="16606"/>
                </a:cubicBezTo>
                <a:cubicBezTo>
                  <a:pt x="3070" y="16792"/>
                  <a:pt x="3508" y="17849"/>
                  <a:pt x="3970" y="18957"/>
                </a:cubicBezTo>
                <a:cubicBezTo>
                  <a:pt x="4433" y="20066"/>
                  <a:pt x="4811" y="21003"/>
                  <a:pt x="4811" y="21040"/>
                </a:cubicBezTo>
                <a:cubicBezTo>
                  <a:pt x="4811" y="21076"/>
                  <a:pt x="4696" y="21157"/>
                  <a:pt x="4555" y="21219"/>
                </a:cubicBezTo>
                <a:cubicBezTo>
                  <a:pt x="4415" y="21281"/>
                  <a:pt x="4320" y="21354"/>
                  <a:pt x="4345" y="21380"/>
                </a:cubicBezTo>
                <a:cubicBezTo>
                  <a:pt x="4370" y="21406"/>
                  <a:pt x="4613" y="21464"/>
                  <a:pt x="4886" y="21507"/>
                </a:cubicBezTo>
                <a:cubicBezTo>
                  <a:pt x="5426" y="21593"/>
                  <a:pt x="7480" y="21592"/>
                  <a:pt x="7778" y="21506"/>
                </a:cubicBezTo>
                <a:cubicBezTo>
                  <a:pt x="7880" y="21476"/>
                  <a:pt x="8050" y="21446"/>
                  <a:pt x="8157" y="21438"/>
                </a:cubicBezTo>
                <a:cubicBezTo>
                  <a:pt x="8384" y="21422"/>
                  <a:pt x="8513" y="21323"/>
                  <a:pt x="8307" y="21323"/>
                </a:cubicBezTo>
                <a:cubicBezTo>
                  <a:pt x="8230" y="21323"/>
                  <a:pt x="8106" y="21277"/>
                  <a:pt x="8033" y="21220"/>
                </a:cubicBezTo>
                <a:cubicBezTo>
                  <a:pt x="7903" y="21120"/>
                  <a:pt x="7905" y="21101"/>
                  <a:pt x="8100" y="20602"/>
                </a:cubicBezTo>
                <a:cubicBezTo>
                  <a:pt x="8378" y="19895"/>
                  <a:pt x="8416" y="19805"/>
                  <a:pt x="9012" y="18403"/>
                </a:cubicBezTo>
                <a:cubicBezTo>
                  <a:pt x="9301" y="17724"/>
                  <a:pt x="9659" y="16863"/>
                  <a:pt x="9809" y="16493"/>
                </a:cubicBezTo>
                <a:cubicBezTo>
                  <a:pt x="10853" y="13901"/>
                  <a:pt x="12296" y="11320"/>
                  <a:pt x="14220" y="8597"/>
                </a:cubicBezTo>
                <a:cubicBezTo>
                  <a:pt x="15538" y="6731"/>
                  <a:pt x="16595" y="5486"/>
                  <a:pt x="19054" y="2901"/>
                </a:cubicBezTo>
                <a:cubicBezTo>
                  <a:pt x="20327" y="1563"/>
                  <a:pt x="21392" y="389"/>
                  <a:pt x="21420" y="292"/>
                </a:cubicBezTo>
                <a:cubicBezTo>
                  <a:pt x="21479" y="91"/>
                  <a:pt x="21422" y="-7"/>
                  <a:pt x="21252" y="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" name="Rectangle 1"/>
          <p:cNvSpPr/>
          <p:nvPr/>
        </p:nvSpPr>
        <p:spPr>
          <a:xfrm>
            <a:off x="2918691" y="1315519"/>
            <a:ext cx="6502400" cy="1646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6001" b="1">
                <a:latin typeface="Chalkboard" charset="0"/>
                <a:ea typeface="Chalkboard" charset="0"/>
                <a:cs typeface="Chalkboard" charset="0"/>
              </a:rPr>
              <a:t>Yindyssagh!</a:t>
            </a:r>
          </a:p>
          <a:p>
            <a:pPr algn="ctr"/>
            <a:r>
              <a:rPr lang="en-US" sz="4096">
                <a:latin typeface="Chalkboard" charset="0"/>
                <a:ea typeface="Chalkboard" charset="0"/>
                <a:cs typeface="Chalkboard" charset="0"/>
              </a:rPr>
              <a:t>(Wonderful! Brilliant!)</a:t>
            </a:r>
          </a:p>
        </p:txBody>
      </p:sp>
      <p:pic>
        <p:nvPicPr>
          <p:cNvPr id="3" name="Yindyssagh!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90749" y="357262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568481"/>
      </p:ext>
    </p:extLst>
  </p:cSld>
  <p:clrMapOvr>
    <a:masterClrMapping/>
  </p:clrMapOvr>
  <p:transition spd="med" advClick="0" advTm="400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91" grpId="0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Jeant!"/>
          <p:cNvSpPr/>
          <p:nvPr/>
        </p:nvSpPr>
        <p:spPr>
          <a:xfrm>
            <a:off x="3363433" y="2547958"/>
            <a:ext cx="6290183" cy="46576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0">
                <a:solidFill>
                  <a:srgbClr val="553E2A"/>
                </a:solidFill>
                <a:latin typeface="American Typewriter Condensed"/>
                <a:ea typeface="American Typewriter Condensed"/>
                <a:cs typeface="American Typewriter Condensed"/>
                <a:sym typeface="American Typewriter Condensed"/>
              </a:defRPr>
            </a:lvl1pPr>
          </a:lstStyle>
          <a:p>
            <a:r>
              <a:t>Jeant!</a:t>
            </a:r>
            <a:endParaRPr lang="en-GB"/>
          </a:p>
          <a:p>
            <a:r>
              <a:rPr lang="en-GB" sz="9600"/>
              <a:t>Finished!</a:t>
            </a:r>
            <a:endParaRPr sz="9600"/>
          </a:p>
        </p:txBody>
      </p:sp>
      <p:pic>
        <p:nvPicPr>
          <p:cNvPr id="394" name="jeant 2-1.mov" descr="jeant 2-1.mo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53700" y="5257800"/>
            <a:ext cx="1346200" cy="1346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8" fill="hold"/>
                                        <p:tgtEl>
                                          <p:spTgt spid="3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9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images-1.jpeg" descr="images-1.jpeg"/>
          <p:cNvPicPr>
            <a:picLocks noChangeAspect="1"/>
          </p:cNvPicPr>
          <p:nvPr/>
        </p:nvPicPr>
        <p:blipFill>
          <a:blip r:embed="rId2"/>
          <a:srcRect l="5585" t="1197" r="4593" b="2073"/>
          <a:stretch>
            <a:fillRect/>
          </a:stretch>
        </p:blipFill>
        <p:spPr>
          <a:xfrm>
            <a:off x="10152445" y="1594103"/>
            <a:ext cx="2282221" cy="20481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2" h="21420" extrusionOk="0">
                <a:moveTo>
                  <a:pt x="17848" y="11"/>
                </a:moveTo>
                <a:cubicBezTo>
                  <a:pt x="17619" y="110"/>
                  <a:pt x="17011" y="1251"/>
                  <a:pt x="16326" y="2866"/>
                </a:cubicBezTo>
                <a:cubicBezTo>
                  <a:pt x="15124" y="5703"/>
                  <a:pt x="15168" y="5618"/>
                  <a:pt x="14865" y="5657"/>
                </a:cubicBezTo>
                <a:cubicBezTo>
                  <a:pt x="14486" y="5706"/>
                  <a:pt x="14201" y="5373"/>
                  <a:pt x="13793" y="4405"/>
                </a:cubicBezTo>
                <a:cubicBezTo>
                  <a:pt x="13047" y="2636"/>
                  <a:pt x="12261" y="1581"/>
                  <a:pt x="11243" y="979"/>
                </a:cubicBezTo>
                <a:cubicBezTo>
                  <a:pt x="10439" y="503"/>
                  <a:pt x="9715" y="419"/>
                  <a:pt x="9476" y="775"/>
                </a:cubicBezTo>
                <a:cubicBezTo>
                  <a:pt x="9318" y="1009"/>
                  <a:pt x="9285" y="2665"/>
                  <a:pt x="9426" y="3346"/>
                </a:cubicBezTo>
                <a:cubicBezTo>
                  <a:pt x="9534" y="3870"/>
                  <a:pt x="9480" y="3985"/>
                  <a:pt x="9207" y="3819"/>
                </a:cubicBezTo>
                <a:cubicBezTo>
                  <a:pt x="9092" y="3749"/>
                  <a:pt x="8543" y="3671"/>
                  <a:pt x="7988" y="3645"/>
                </a:cubicBezTo>
                <a:cubicBezTo>
                  <a:pt x="6256" y="3563"/>
                  <a:pt x="5130" y="4039"/>
                  <a:pt x="3204" y="5672"/>
                </a:cubicBezTo>
                <a:cubicBezTo>
                  <a:pt x="1060" y="7489"/>
                  <a:pt x="477" y="8259"/>
                  <a:pt x="160" y="9696"/>
                </a:cubicBezTo>
                <a:cubicBezTo>
                  <a:pt x="-298" y="11771"/>
                  <a:pt x="214" y="13816"/>
                  <a:pt x="1897" y="16640"/>
                </a:cubicBezTo>
                <a:cubicBezTo>
                  <a:pt x="2251" y="17234"/>
                  <a:pt x="2713" y="18074"/>
                  <a:pt x="2925" y="18508"/>
                </a:cubicBezTo>
                <a:cubicBezTo>
                  <a:pt x="3137" y="18943"/>
                  <a:pt x="3407" y="19368"/>
                  <a:pt x="3523" y="19454"/>
                </a:cubicBezTo>
                <a:cubicBezTo>
                  <a:pt x="3842" y="19689"/>
                  <a:pt x="5205" y="19860"/>
                  <a:pt x="6100" y="19775"/>
                </a:cubicBezTo>
                <a:cubicBezTo>
                  <a:pt x="7893" y="19607"/>
                  <a:pt x="7972" y="19618"/>
                  <a:pt x="8737" y="20138"/>
                </a:cubicBezTo>
                <a:cubicBezTo>
                  <a:pt x="9119" y="20399"/>
                  <a:pt x="9523" y="20754"/>
                  <a:pt x="9634" y="20929"/>
                </a:cubicBezTo>
                <a:cubicBezTo>
                  <a:pt x="9745" y="21104"/>
                  <a:pt x="9928" y="21292"/>
                  <a:pt x="10041" y="21345"/>
                </a:cubicBezTo>
                <a:cubicBezTo>
                  <a:pt x="10153" y="21398"/>
                  <a:pt x="10897" y="21430"/>
                  <a:pt x="11697" y="21417"/>
                </a:cubicBezTo>
                <a:cubicBezTo>
                  <a:pt x="13275" y="21391"/>
                  <a:pt x="13403" y="21346"/>
                  <a:pt x="13682" y="20698"/>
                </a:cubicBezTo>
                <a:cubicBezTo>
                  <a:pt x="13796" y="20434"/>
                  <a:pt x="13837" y="20419"/>
                  <a:pt x="14613" y="20415"/>
                </a:cubicBezTo>
                <a:cubicBezTo>
                  <a:pt x="15790" y="20407"/>
                  <a:pt x="15896" y="20389"/>
                  <a:pt x="16128" y="20146"/>
                </a:cubicBezTo>
                <a:cubicBezTo>
                  <a:pt x="16294" y="19972"/>
                  <a:pt x="16336" y="19803"/>
                  <a:pt x="16336" y="19337"/>
                </a:cubicBezTo>
                <a:cubicBezTo>
                  <a:pt x="16336" y="18846"/>
                  <a:pt x="16383" y="18694"/>
                  <a:pt x="16605" y="18414"/>
                </a:cubicBezTo>
                <a:cubicBezTo>
                  <a:pt x="16775" y="18199"/>
                  <a:pt x="17010" y="18047"/>
                  <a:pt x="17253" y="17994"/>
                </a:cubicBezTo>
                <a:cubicBezTo>
                  <a:pt x="18232" y="17780"/>
                  <a:pt x="19507" y="17328"/>
                  <a:pt x="20008" y="17018"/>
                </a:cubicBezTo>
                <a:cubicBezTo>
                  <a:pt x="20601" y="16652"/>
                  <a:pt x="20920" y="16173"/>
                  <a:pt x="21144" y="15313"/>
                </a:cubicBezTo>
                <a:cubicBezTo>
                  <a:pt x="21302" y="14705"/>
                  <a:pt x="21130" y="13371"/>
                  <a:pt x="20758" y="12317"/>
                </a:cubicBezTo>
                <a:cubicBezTo>
                  <a:pt x="20610" y="11901"/>
                  <a:pt x="20393" y="11077"/>
                  <a:pt x="20274" y="10483"/>
                </a:cubicBezTo>
                <a:cubicBezTo>
                  <a:pt x="19989" y="9066"/>
                  <a:pt x="19807" y="8687"/>
                  <a:pt x="18974" y="7783"/>
                </a:cubicBezTo>
                <a:cubicBezTo>
                  <a:pt x="18122" y="6859"/>
                  <a:pt x="18083" y="6681"/>
                  <a:pt x="18258" y="4454"/>
                </a:cubicBezTo>
                <a:cubicBezTo>
                  <a:pt x="18458" y="1909"/>
                  <a:pt x="18266" y="-170"/>
                  <a:pt x="17848" y="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48" name="img-thing.jpeg" descr="img-thing.jpeg"/>
          <p:cNvPicPr>
            <a:picLocks noChangeAspect="1"/>
          </p:cNvPicPr>
          <p:nvPr/>
        </p:nvPicPr>
        <p:blipFill>
          <a:blip r:embed="rId3"/>
          <a:srcRect t="223" r="266" b="266"/>
          <a:stretch>
            <a:fillRect/>
          </a:stretch>
        </p:blipFill>
        <p:spPr>
          <a:xfrm>
            <a:off x="6973288" y="5164121"/>
            <a:ext cx="2482057" cy="2476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07" y="0"/>
                </a:moveTo>
                <a:cubicBezTo>
                  <a:pt x="19180" y="4"/>
                  <a:pt x="19094" y="9"/>
                  <a:pt x="19089" y="14"/>
                </a:cubicBezTo>
                <a:cubicBezTo>
                  <a:pt x="19051" y="47"/>
                  <a:pt x="18881" y="113"/>
                  <a:pt x="18706" y="163"/>
                </a:cubicBezTo>
                <a:cubicBezTo>
                  <a:pt x="18531" y="213"/>
                  <a:pt x="18265" y="331"/>
                  <a:pt x="18115" y="426"/>
                </a:cubicBezTo>
                <a:cubicBezTo>
                  <a:pt x="17808" y="620"/>
                  <a:pt x="17328" y="1211"/>
                  <a:pt x="17328" y="1395"/>
                </a:cubicBezTo>
                <a:cubicBezTo>
                  <a:pt x="17328" y="1462"/>
                  <a:pt x="17246" y="1586"/>
                  <a:pt x="17148" y="1672"/>
                </a:cubicBezTo>
                <a:cubicBezTo>
                  <a:pt x="17050" y="1758"/>
                  <a:pt x="16947" y="1918"/>
                  <a:pt x="16920" y="2028"/>
                </a:cubicBezTo>
                <a:cubicBezTo>
                  <a:pt x="16893" y="2139"/>
                  <a:pt x="16773" y="2408"/>
                  <a:pt x="16654" y="2627"/>
                </a:cubicBezTo>
                <a:cubicBezTo>
                  <a:pt x="16536" y="2846"/>
                  <a:pt x="16416" y="3124"/>
                  <a:pt x="16385" y="3243"/>
                </a:cubicBezTo>
                <a:cubicBezTo>
                  <a:pt x="16194" y="3974"/>
                  <a:pt x="16153" y="4016"/>
                  <a:pt x="15400" y="4420"/>
                </a:cubicBezTo>
                <a:cubicBezTo>
                  <a:pt x="14955" y="4660"/>
                  <a:pt x="14542" y="4952"/>
                  <a:pt x="14292" y="5199"/>
                </a:cubicBezTo>
                <a:cubicBezTo>
                  <a:pt x="14072" y="5417"/>
                  <a:pt x="13860" y="5594"/>
                  <a:pt x="13819" y="5594"/>
                </a:cubicBezTo>
                <a:cubicBezTo>
                  <a:pt x="13778" y="5594"/>
                  <a:pt x="13526" y="5740"/>
                  <a:pt x="13259" y="5919"/>
                </a:cubicBezTo>
                <a:cubicBezTo>
                  <a:pt x="12993" y="6098"/>
                  <a:pt x="12761" y="6248"/>
                  <a:pt x="12744" y="6248"/>
                </a:cubicBezTo>
                <a:cubicBezTo>
                  <a:pt x="12728" y="6248"/>
                  <a:pt x="12624" y="6330"/>
                  <a:pt x="12513" y="6435"/>
                </a:cubicBezTo>
                <a:cubicBezTo>
                  <a:pt x="12402" y="6540"/>
                  <a:pt x="12145" y="6733"/>
                  <a:pt x="11947" y="6864"/>
                </a:cubicBezTo>
                <a:cubicBezTo>
                  <a:pt x="11455" y="7188"/>
                  <a:pt x="11024" y="7596"/>
                  <a:pt x="11076" y="7681"/>
                </a:cubicBezTo>
                <a:cubicBezTo>
                  <a:pt x="11120" y="7751"/>
                  <a:pt x="10849" y="8006"/>
                  <a:pt x="10372" y="8346"/>
                </a:cubicBezTo>
                <a:cubicBezTo>
                  <a:pt x="10232" y="8445"/>
                  <a:pt x="10081" y="8597"/>
                  <a:pt x="10040" y="8685"/>
                </a:cubicBezTo>
                <a:cubicBezTo>
                  <a:pt x="9999" y="8773"/>
                  <a:pt x="9827" y="9025"/>
                  <a:pt x="9657" y="9242"/>
                </a:cubicBezTo>
                <a:cubicBezTo>
                  <a:pt x="9090" y="9967"/>
                  <a:pt x="8829" y="10332"/>
                  <a:pt x="8717" y="10551"/>
                </a:cubicBezTo>
                <a:cubicBezTo>
                  <a:pt x="8656" y="10670"/>
                  <a:pt x="8455" y="10962"/>
                  <a:pt x="8272" y="11198"/>
                </a:cubicBezTo>
                <a:cubicBezTo>
                  <a:pt x="8089" y="11434"/>
                  <a:pt x="7940" y="11688"/>
                  <a:pt x="7940" y="11762"/>
                </a:cubicBezTo>
                <a:cubicBezTo>
                  <a:pt x="7940" y="11994"/>
                  <a:pt x="7559" y="12579"/>
                  <a:pt x="7215" y="12873"/>
                </a:cubicBezTo>
                <a:cubicBezTo>
                  <a:pt x="6362" y="13604"/>
                  <a:pt x="5023" y="14623"/>
                  <a:pt x="4690" y="14795"/>
                </a:cubicBezTo>
                <a:cubicBezTo>
                  <a:pt x="4207" y="15043"/>
                  <a:pt x="3537" y="15626"/>
                  <a:pt x="3537" y="15798"/>
                </a:cubicBezTo>
                <a:cubicBezTo>
                  <a:pt x="3537" y="15873"/>
                  <a:pt x="3437" y="16003"/>
                  <a:pt x="3316" y="16089"/>
                </a:cubicBezTo>
                <a:cubicBezTo>
                  <a:pt x="3194" y="16176"/>
                  <a:pt x="3112" y="16266"/>
                  <a:pt x="3133" y="16287"/>
                </a:cubicBezTo>
                <a:cubicBezTo>
                  <a:pt x="3153" y="16307"/>
                  <a:pt x="3626" y="16215"/>
                  <a:pt x="4183" y="16086"/>
                </a:cubicBezTo>
                <a:cubicBezTo>
                  <a:pt x="5233" y="15842"/>
                  <a:pt x="5478" y="15840"/>
                  <a:pt x="5350" y="16068"/>
                </a:cubicBezTo>
                <a:cubicBezTo>
                  <a:pt x="5160" y="16408"/>
                  <a:pt x="3816" y="17915"/>
                  <a:pt x="3191" y="18492"/>
                </a:cubicBezTo>
                <a:cubicBezTo>
                  <a:pt x="2805" y="18848"/>
                  <a:pt x="2330" y="19309"/>
                  <a:pt x="2131" y="19516"/>
                </a:cubicBezTo>
                <a:cubicBezTo>
                  <a:pt x="1932" y="19723"/>
                  <a:pt x="1371" y="20262"/>
                  <a:pt x="884" y="20714"/>
                </a:cubicBezTo>
                <a:cubicBezTo>
                  <a:pt x="398" y="21166"/>
                  <a:pt x="0" y="21563"/>
                  <a:pt x="0" y="21597"/>
                </a:cubicBezTo>
                <a:cubicBezTo>
                  <a:pt x="0" y="21598"/>
                  <a:pt x="297" y="21598"/>
                  <a:pt x="321" y="21600"/>
                </a:cubicBezTo>
                <a:cubicBezTo>
                  <a:pt x="646" y="21463"/>
                  <a:pt x="1484" y="20896"/>
                  <a:pt x="1896" y="20513"/>
                </a:cubicBezTo>
                <a:cubicBezTo>
                  <a:pt x="2005" y="20412"/>
                  <a:pt x="2093" y="20346"/>
                  <a:pt x="2093" y="20368"/>
                </a:cubicBezTo>
                <a:cubicBezTo>
                  <a:pt x="2093" y="20389"/>
                  <a:pt x="2251" y="20257"/>
                  <a:pt x="2442" y="20073"/>
                </a:cubicBezTo>
                <a:cubicBezTo>
                  <a:pt x="3748" y="18818"/>
                  <a:pt x="4311" y="18343"/>
                  <a:pt x="4783" y="18104"/>
                </a:cubicBezTo>
                <a:cubicBezTo>
                  <a:pt x="4951" y="18019"/>
                  <a:pt x="5365" y="17769"/>
                  <a:pt x="5702" y="17547"/>
                </a:cubicBezTo>
                <a:cubicBezTo>
                  <a:pt x="6040" y="17325"/>
                  <a:pt x="6332" y="17140"/>
                  <a:pt x="6352" y="17138"/>
                </a:cubicBezTo>
                <a:cubicBezTo>
                  <a:pt x="6371" y="17136"/>
                  <a:pt x="6488" y="17067"/>
                  <a:pt x="6607" y="16982"/>
                </a:cubicBezTo>
                <a:cubicBezTo>
                  <a:pt x="7306" y="16484"/>
                  <a:pt x="7972" y="16221"/>
                  <a:pt x="9560" y="15823"/>
                </a:cubicBezTo>
                <a:cubicBezTo>
                  <a:pt x="9795" y="15764"/>
                  <a:pt x="10080" y="15668"/>
                  <a:pt x="10196" y="15608"/>
                </a:cubicBezTo>
                <a:cubicBezTo>
                  <a:pt x="10358" y="15524"/>
                  <a:pt x="10456" y="15518"/>
                  <a:pt x="10634" y="15577"/>
                </a:cubicBezTo>
                <a:cubicBezTo>
                  <a:pt x="10882" y="15658"/>
                  <a:pt x="11570" y="15577"/>
                  <a:pt x="11829" y="15438"/>
                </a:cubicBezTo>
                <a:cubicBezTo>
                  <a:pt x="12033" y="15329"/>
                  <a:pt x="12204" y="15344"/>
                  <a:pt x="12358" y="15483"/>
                </a:cubicBezTo>
                <a:cubicBezTo>
                  <a:pt x="12431" y="15550"/>
                  <a:pt x="12548" y="15611"/>
                  <a:pt x="12617" y="15618"/>
                </a:cubicBezTo>
                <a:cubicBezTo>
                  <a:pt x="12686" y="15626"/>
                  <a:pt x="12862" y="15655"/>
                  <a:pt x="13007" y="15684"/>
                </a:cubicBezTo>
                <a:cubicBezTo>
                  <a:pt x="13153" y="15714"/>
                  <a:pt x="13330" y="15706"/>
                  <a:pt x="13404" y="15667"/>
                </a:cubicBezTo>
                <a:cubicBezTo>
                  <a:pt x="13485" y="15625"/>
                  <a:pt x="13604" y="15622"/>
                  <a:pt x="13705" y="15660"/>
                </a:cubicBezTo>
                <a:lnTo>
                  <a:pt x="13874" y="15726"/>
                </a:lnTo>
                <a:lnTo>
                  <a:pt x="13712" y="15947"/>
                </a:lnTo>
                <a:cubicBezTo>
                  <a:pt x="13625" y="16070"/>
                  <a:pt x="13511" y="16318"/>
                  <a:pt x="13456" y="16501"/>
                </a:cubicBezTo>
                <a:cubicBezTo>
                  <a:pt x="13401" y="16684"/>
                  <a:pt x="13304" y="16890"/>
                  <a:pt x="13242" y="16958"/>
                </a:cubicBezTo>
                <a:cubicBezTo>
                  <a:pt x="13180" y="17027"/>
                  <a:pt x="13116" y="17210"/>
                  <a:pt x="13100" y="17363"/>
                </a:cubicBezTo>
                <a:cubicBezTo>
                  <a:pt x="13077" y="17587"/>
                  <a:pt x="13085" y="17611"/>
                  <a:pt x="13138" y="17481"/>
                </a:cubicBezTo>
                <a:cubicBezTo>
                  <a:pt x="13175" y="17391"/>
                  <a:pt x="13231" y="17318"/>
                  <a:pt x="13263" y="17318"/>
                </a:cubicBezTo>
                <a:cubicBezTo>
                  <a:pt x="13294" y="17318"/>
                  <a:pt x="13371" y="17223"/>
                  <a:pt x="13435" y="17110"/>
                </a:cubicBezTo>
                <a:cubicBezTo>
                  <a:pt x="13597" y="16825"/>
                  <a:pt x="13834" y="16773"/>
                  <a:pt x="13977" y="16993"/>
                </a:cubicBezTo>
                <a:cubicBezTo>
                  <a:pt x="14073" y="17140"/>
                  <a:pt x="14135" y="17161"/>
                  <a:pt x="14392" y="17131"/>
                </a:cubicBezTo>
                <a:cubicBezTo>
                  <a:pt x="14557" y="17112"/>
                  <a:pt x="14853" y="17078"/>
                  <a:pt x="15052" y="17055"/>
                </a:cubicBezTo>
                <a:cubicBezTo>
                  <a:pt x="15524" y="17000"/>
                  <a:pt x="15702" y="17008"/>
                  <a:pt x="16122" y="17107"/>
                </a:cubicBezTo>
                <a:cubicBezTo>
                  <a:pt x="16476" y="17190"/>
                  <a:pt x="17312" y="17154"/>
                  <a:pt x="17856" y="17031"/>
                </a:cubicBezTo>
                <a:cubicBezTo>
                  <a:pt x="18171" y="16959"/>
                  <a:pt x="18569" y="17085"/>
                  <a:pt x="18692" y="17297"/>
                </a:cubicBezTo>
                <a:cubicBezTo>
                  <a:pt x="18761" y="17416"/>
                  <a:pt x="18766" y="17416"/>
                  <a:pt x="18768" y="17301"/>
                </a:cubicBezTo>
                <a:cubicBezTo>
                  <a:pt x="18769" y="17233"/>
                  <a:pt x="18835" y="17145"/>
                  <a:pt x="18913" y="17103"/>
                </a:cubicBezTo>
                <a:cubicBezTo>
                  <a:pt x="18995" y="17059"/>
                  <a:pt x="19037" y="16982"/>
                  <a:pt x="19013" y="16920"/>
                </a:cubicBezTo>
                <a:cubicBezTo>
                  <a:pt x="18986" y="16850"/>
                  <a:pt x="19041" y="16786"/>
                  <a:pt x="19172" y="16737"/>
                </a:cubicBezTo>
                <a:cubicBezTo>
                  <a:pt x="19340" y="16673"/>
                  <a:pt x="19395" y="16688"/>
                  <a:pt x="19538" y="16823"/>
                </a:cubicBezTo>
                <a:cubicBezTo>
                  <a:pt x="19631" y="16911"/>
                  <a:pt x="19707" y="17023"/>
                  <a:pt x="19707" y="17076"/>
                </a:cubicBezTo>
                <a:cubicBezTo>
                  <a:pt x="19707" y="17129"/>
                  <a:pt x="19740" y="17173"/>
                  <a:pt x="19780" y="17173"/>
                </a:cubicBezTo>
                <a:cubicBezTo>
                  <a:pt x="19874" y="17173"/>
                  <a:pt x="19873" y="17141"/>
                  <a:pt x="19752" y="16851"/>
                </a:cubicBezTo>
                <a:cubicBezTo>
                  <a:pt x="19634" y="16568"/>
                  <a:pt x="19472" y="16499"/>
                  <a:pt x="19003" y="16532"/>
                </a:cubicBezTo>
                <a:lnTo>
                  <a:pt x="18664" y="16557"/>
                </a:lnTo>
                <a:lnTo>
                  <a:pt x="18654" y="16214"/>
                </a:lnTo>
                <a:cubicBezTo>
                  <a:pt x="18643" y="15808"/>
                  <a:pt x="18467" y="15508"/>
                  <a:pt x="18243" y="15504"/>
                </a:cubicBezTo>
                <a:cubicBezTo>
                  <a:pt x="18154" y="15503"/>
                  <a:pt x="18004" y="15457"/>
                  <a:pt x="17904" y="15400"/>
                </a:cubicBezTo>
                <a:cubicBezTo>
                  <a:pt x="17805" y="15344"/>
                  <a:pt x="17584" y="15294"/>
                  <a:pt x="17414" y="15293"/>
                </a:cubicBezTo>
                <a:cubicBezTo>
                  <a:pt x="17156" y="15291"/>
                  <a:pt x="17092" y="15261"/>
                  <a:pt x="17024" y="15110"/>
                </a:cubicBezTo>
                <a:cubicBezTo>
                  <a:pt x="16921" y="14883"/>
                  <a:pt x="16835" y="14883"/>
                  <a:pt x="16502" y="15110"/>
                </a:cubicBezTo>
                <a:cubicBezTo>
                  <a:pt x="16172" y="15334"/>
                  <a:pt x="15908" y="15334"/>
                  <a:pt x="15639" y="15113"/>
                </a:cubicBezTo>
                <a:lnTo>
                  <a:pt x="15432" y="14943"/>
                </a:lnTo>
                <a:lnTo>
                  <a:pt x="15632" y="14812"/>
                </a:lnTo>
                <a:cubicBezTo>
                  <a:pt x="15742" y="14739"/>
                  <a:pt x="15877" y="14675"/>
                  <a:pt x="15932" y="14667"/>
                </a:cubicBezTo>
                <a:cubicBezTo>
                  <a:pt x="16075" y="14646"/>
                  <a:pt x="16754" y="14030"/>
                  <a:pt x="18012" y="12787"/>
                </a:cubicBezTo>
                <a:cubicBezTo>
                  <a:pt x="18607" y="12198"/>
                  <a:pt x="19122" y="11726"/>
                  <a:pt x="19155" y="11735"/>
                </a:cubicBezTo>
                <a:cubicBezTo>
                  <a:pt x="19187" y="11743"/>
                  <a:pt x="19199" y="11722"/>
                  <a:pt x="19179" y="11690"/>
                </a:cubicBezTo>
                <a:cubicBezTo>
                  <a:pt x="19159" y="11658"/>
                  <a:pt x="19339" y="11373"/>
                  <a:pt x="19583" y="11056"/>
                </a:cubicBezTo>
                <a:cubicBezTo>
                  <a:pt x="20284" y="10143"/>
                  <a:pt x="21038" y="8579"/>
                  <a:pt x="21127" y="7844"/>
                </a:cubicBezTo>
                <a:cubicBezTo>
                  <a:pt x="21144" y="7703"/>
                  <a:pt x="21172" y="7471"/>
                  <a:pt x="21189" y="7332"/>
                </a:cubicBezTo>
                <a:cubicBezTo>
                  <a:pt x="21206" y="7192"/>
                  <a:pt x="21224" y="6735"/>
                  <a:pt x="21230" y="6317"/>
                </a:cubicBezTo>
                <a:cubicBezTo>
                  <a:pt x="21237" y="5899"/>
                  <a:pt x="21273" y="5479"/>
                  <a:pt x="21313" y="5379"/>
                </a:cubicBezTo>
                <a:cubicBezTo>
                  <a:pt x="21407" y="5148"/>
                  <a:pt x="21433" y="5050"/>
                  <a:pt x="21486" y="4673"/>
                </a:cubicBezTo>
                <a:cubicBezTo>
                  <a:pt x="21510" y="4504"/>
                  <a:pt x="21558" y="4345"/>
                  <a:pt x="21593" y="4323"/>
                </a:cubicBezTo>
                <a:cubicBezTo>
                  <a:pt x="21596" y="4322"/>
                  <a:pt x="21598" y="4244"/>
                  <a:pt x="21600" y="4233"/>
                </a:cubicBezTo>
                <a:cubicBezTo>
                  <a:pt x="21596" y="4162"/>
                  <a:pt x="21591" y="3750"/>
                  <a:pt x="21586" y="3745"/>
                </a:cubicBezTo>
                <a:cubicBezTo>
                  <a:pt x="21486" y="3645"/>
                  <a:pt x="21370" y="2489"/>
                  <a:pt x="21441" y="2302"/>
                </a:cubicBezTo>
                <a:cubicBezTo>
                  <a:pt x="21474" y="2215"/>
                  <a:pt x="21483" y="1952"/>
                  <a:pt x="21462" y="1717"/>
                </a:cubicBezTo>
                <a:cubicBezTo>
                  <a:pt x="21398" y="1019"/>
                  <a:pt x="21083" y="523"/>
                  <a:pt x="20529" y="249"/>
                </a:cubicBezTo>
                <a:cubicBezTo>
                  <a:pt x="20336" y="154"/>
                  <a:pt x="20122" y="48"/>
                  <a:pt x="20053" y="14"/>
                </a:cubicBezTo>
                <a:cubicBezTo>
                  <a:pt x="20043" y="9"/>
                  <a:pt x="19382" y="4"/>
                  <a:pt x="19207" y="0"/>
                </a:cubicBezTo>
                <a:close/>
                <a:moveTo>
                  <a:pt x="14464" y="15013"/>
                </a:moveTo>
                <a:cubicBezTo>
                  <a:pt x="14568" y="15026"/>
                  <a:pt x="14695" y="15097"/>
                  <a:pt x="14875" y="15227"/>
                </a:cubicBezTo>
                <a:cubicBezTo>
                  <a:pt x="15169" y="15440"/>
                  <a:pt x="15178" y="15460"/>
                  <a:pt x="15052" y="15553"/>
                </a:cubicBezTo>
                <a:cubicBezTo>
                  <a:pt x="14896" y="15667"/>
                  <a:pt x="14776" y="15669"/>
                  <a:pt x="14520" y="15535"/>
                </a:cubicBezTo>
                <a:cubicBezTo>
                  <a:pt x="14518" y="15536"/>
                  <a:pt x="14518" y="15538"/>
                  <a:pt x="14516" y="15539"/>
                </a:cubicBezTo>
                <a:cubicBezTo>
                  <a:pt x="14479" y="15562"/>
                  <a:pt x="14429" y="15552"/>
                  <a:pt x="14406" y="15515"/>
                </a:cubicBezTo>
                <a:cubicBezTo>
                  <a:pt x="14397" y="15500"/>
                  <a:pt x="14398" y="15482"/>
                  <a:pt x="14399" y="15466"/>
                </a:cubicBezTo>
                <a:cubicBezTo>
                  <a:pt x="14367" y="15448"/>
                  <a:pt x="14344" y="15439"/>
                  <a:pt x="14309" y="15418"/>
                </a:cubicBezTo>
                <a:cubicBezTo>
                  <a:pt x="14082" y="15280"/>
                  <a:pt x="14074" y="15268"/>
                  <a:pt x="14192" y="15137"/>
                </a:cubicBezTo>
                <a:cubicBezTo>
                  <a:pt x="14278" y="15042"/>
                  <a:pt x="14361" y="14999"/>
                  <a:pt x="14464" y="15013"/>
                </a:cubicBezTo>
                <a:close/>
                <a:moveTo>
                  <a:pt x="18212" y="15670"/>
                </a:moveTo>
                <a:cubicBezTo>
                  <a:pt x="18238" y="15672"/>
                  <a:pt x="18273" y="15704"/>
                  <a:pt x="18343" y="15767"/>
                </a:cubicBezTo>
                <a:cubicBezTo>
                  <a:pt x="18425" y="15842"/>
                  <a:pt x="18538" y="16014"/>
                  <a:pt x="18595" y="16152"/>
                </a:cubicBezTo>
                <a:cubicBezTo>
                  <a:pt x="18652" y="16289"/>
                  <a:pt x="18673" y="16430"/>
                  <a:pt x="18640" y="16463"/>
                </a:cubicBezTo>
                <a:cubicBezTo>
                  <a:pt x="18499" y="16604"/>
                  <a:pt x="18062" y="15981"/>
                  <a:pt x="18146" y="15760"/>
                </a:cubicBezTo>
                <a:cubicBezTo>
                  <a:pt x="18169" y="15701"/>
                  <a:pt x="18186" y="15669"/>
                  <a:pt x="18212" y="15670"/>
                </a:cubicBezTo>
                <a:close/>
                <a:moveTo>
                  <a:pt x="16785" y="15747"/>
                </a:moveTo>
                <a:cubicBezTo>
                  <a:pt x="17734" y="15744"/>
                  <a:pt x="18031" y="15796"/>
                  <a:pt x="17936" y="15951"/>
                </a:cubicBezTo>
                <a:cubicBezTo>
                  <a:pt x="17914" y="15986"/>
                  <a:pt x="17822" y="16015"/>
                  <a:pt x="17735" y="16017"/>
                </a:cubicBezTo>
                <a:cubicBezTo>
                  <a:pt x="17648" y="16018"/>
                  <a:pt x="17448" y="16068"/>
                  <a:pt x="17290" y="16127"/>
                </a:cubicBezTo>
                <a:cubicBezTo>
                  <a:pt x="17131" y="16186"/>
                  <a:pt x="16854" y="16264"/>
                  <a:pt x="16675" y="16300"/>
                </a:cubicBezTo>
                <a:cubicBezTo>
                  <a:pt x="16496" y="16337"/>
                  <a:pt x="16303" y="16382"/>
                  <a:pt x="16243" y="16401"/>
                </a:cubicBezTo>
                <a:cubicBezTo>
                  <a:pt x="16125" y="16438"/>
                  <a:pt x="15992" y="16397"/>
                  <a:pt x="15577" y="16207"/>
                </a:cubicBezTo>
                <a:cubicBezTo>
                  <a:pt x="14963" y="15927"/>
                  <a:pt x="15433" y="15750"/>
                  <a:pt x="16785" y="15747"/>
                </a:cubicBezTo>
                <a:close/>
                <a:moveTo>
                  <a:pt x="13884" y="16075"/>
                </a:moveTo>
                <a:cubicBezTo>
                  <a:pt x="13964" y="16043"/>
                  <a:pt x="14039" y="16074"/>
                  <a:pt x="14105" y="16169"/>
                </a:cubicBezTo>
                <a:cubicBezTo>
                  <a:pt x="14198" y="16301"/>
                  <a:pt x="14258" y="16314"/>
                  <a:pt x="14516" y="16273"/>
                </a:cubicBezTo>
                <a:cubicBezTo>
                  <a:pt x="14735" y="16238"/>
                  <a:pt x="14867" y="16256"/>
                  <a:pt x="14993" y="16338"/>
                </a:cubicBezTo>
                <a:cubicBezTo>
                  <a:pt x="15271" y="16521"/>
                  <a:pt x="15122" y="16593"/>
                  <a:pt x="14489" y="16577"/>
                </a:cubicBezTo>
                <a:cubicBezTo>
                  <a:pt x="14163" y="16569"/>
                  <a:pt x="13832" y="16587"/>
                  <a:pt x="13750" y="16615"/>
                </a:cubicBezTo>
                <a:cubicBezTo>
                  <a:pt x="13531" y="16692"/>
                  <a:pt x="13487" y="16601"/>
                  <a:pt x="13629" y="16359"/>
                </a:cubicBezTo>
                <a:cubicBezTo>
                  <a:pt x="13721" y="16202"/>
                  <a:pt x="13804" y="16107"/>
                  <a:pt x="13884" y="16075"/>
                </a:cubicBezTo>
                <a:close/>
                <a:moveTo>
                  <a:pt x="18008" y="16176"/>
                </a:moveTo>
                <a:cubicBezTo>
                  <a:pt x="18090" y="16192"/>
                  <a:pt x="18157" y="16249"/>
                  <a:pt x="18157" y="16338"/>
                </a:cubicBezTo>
                <a:cubicBezTo>
                  <a:pt x="18157" y="16441"/>
                  <a:pt x="18099" y="16492"/>
                  <a:pt x="17963" y="16508"/>
                </a:cubicBezTo>
                <a:cubicBezTo>
                  <a:pt x="17735" y="16535"/>
                  <a:pt x="17637" y="16414"/>
                  <a:pt x="17763" y="16262"/>
                </a:cubicBezTo>
                <a:cubicBezTo>
                  <a:pt x="17827" y="16185"/>
                  <a:pt x="17926" y="16159"/>
                  <a:pt x="18008" y="16176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49" name="images-5.jpeg" descr="images-5.jpeg"/>
          <p:cNvPicPr>
            <a:picLocks noChangeAspect="1"/>
          </p:cNvPicPr>
          <p:nvPr/>
        </p:nvPicPr>
        <p:blipFill>
          <a:blip r:embed="rId4"/>
          <a:srcRect t="67" r="317" b="102"/>
          <a:stretch>
            <a:fillRect/>
          </a:stretch>
        </p:blipFill>
        <p:spPr>
          <a:xfrm>
            <a:off x="10788435" y="5100490"/>
            <a:ext cx="1697038" cy="23491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81" y="0"/>
                </a:moveTo>
                <a:cubicBezTo>
                  <a:pt x="12690" y="12"/>
                  <a:pt x="11322" y="31"/>
                  <a:pt x="11280" y="58"/>
                </a:cubicBezTo>
                <a:cubicBezTo>
                  <a:pt x="11113" y="168"/>
                  <a:pt x="10162" y="314"/>
                  <a:pt x="9618" y="314"/>
                </a:cubicBezTo>
                <a:cubicBezTo>
                  <a:pt x="8926" y="314"/>
                  <a:pt x="8407" y="544"/>
                  <a:pt x="7875" y="1087"/>
                </a:cubicBezTo>
                <a:cubicBezTo>
                  <a:pt x="7398" y="1576"/>
                  <a:pt x="7042" y="1722"/>
                  <a:pt x="5693" y="1974"/>
                </a:cubicBezTo>
                <a:cubicBezTo>
                  <a:pt x="4974" y="2108"/>
                  <a:pt x="4751" y="2380"/>
                  <a:pt x="4683" y="3208"/>
                </a:cubicBezTo>
                <a:cubicBezTo>
                  <a:pt x="4616" y="4019"/>
                  <a:pt x="4884" y="4634"/>
                  <a:pt x="5501" y="5080"/>
                </a:cubicBezTo>
                <a:lnTo>
                  <a:pt x="5895" y="5368"/>
                </a:lnTo>
                <a:lnTo>
                  <a:pt x="5572" y="5686"/>
                </a:lnTo>
                <a:cubicBezTo>
                  <a:pt x="5161" y="6091"/>
                  <a:pt x="4880" y="6688"/>
                  <a:pt x="4880" y="7152"/>
                </a:cubicBezTo>
                <a:cubicBezTo>
                  <a:pt x="4880" y="7756"/>
                  <a:pt x="4984" y="7829"/>
                  <a:pt x="5299" y="7448"/>
                </a:cubicBezTo>
                <a:cubicBezTo>
                  <a:pt x="5450" y="7265"/>
                  <a:pt x="5598" y="7116"/>
                  <a:pt x="5627" y="7116"/>
                </a:cubicBezTo>
                <a:cubicBezTo>
                  <a:pt x="5657" y="7116"/>
                  <a:pt x="5810" y="7334"/>
                  <a:pt x="5971" y="7601"/>
                </a:cubicBezTo>
                <a:cubicBezTo>
                  <a:pt x="6380" y="8283"/>
                  <a:pt x="6525" y="8288"/>
                  <a:pt x="6557" y="7620"/>
                </a:cubicBezTo>
                <a:cubicBezTo>
                  <a:pt x="6601" y="6675"/>
                  <a:pt x="7093" y="5732"/>
                  <a:pt x="7476" y="5853"/>
                </a:cubicBezTo>
                <a:cubicBezTo>
                  <a:pt x="7576" y="5885"/>
                  <a:pt x="8244" y="5932"/>
                  <a:pt x="8961" y="5959"/>
                </a:cubicBezTo>
                <a:lnTo>
                  <a:pt x="10270" y="6010"/>
                </a:lnTo>
                <a:lnTo>
                  <a:pt x="10244" y="6313"/>
                </a:lnTo>
                <a:cubicBezTo>
                  <a:pt x="10211" y="6730"/>
                  <a:pt x="9758" y="7335"/>
                  <a:pt x="9189" y="7729"/>
                </a:cubicBezTo>
                <a:cubicBezTo>
                  <a:pt x="8004" y="8548"/>
                  <a:pt x="5693" y="10674"/>
                  <a:pt x="4779" y="11787"/>
                </a:cubicBezTo>
                <a:cubicBezTo>
                  <a:pt x="3957" y="12787"/>
                  <a:pt x="3937" y="12800"/>
                  <a:pt x="3390" y="12907"/>
                </a:cubicBezTo>
                <a:cubicBezTo>
                  <a:pt x="2055" y="13168"/>
                  <a:pt x="757" y="14398"/>
                  <a:pt x="732" y="15422"/>
                </a:cubicBezTo>
                <a:cubicBezTo>
                  <a:pt x="723" y="15809"/>
                  <a:pt x="635" y="16049"/>
                  <a:pt x="359" y="16454"/>
                </a:cubicBezTo>
                <a:lnTo>
                  <a:pt x="0" y="16980"/>
                </a:lnTo>
                <a:lnTo>
                  <a:pt x="0" y="18071"/>
                </a:lnTo>
                <a:lnTo>
                  <a:pt x="293" y="18476"/>
                </a:lnTo>
                <a:cubicBezTo>
                  <a:pt x="1044" y="19505"/>
                  <a:pt x="2417" y="20023"/>
                  <a:pt x="5274" y="20355"/>
                </a:cubicBezTo>
                <a:cubicBezTo>
                  <a:pt x="5897" y="20428"/>
                  <a:pt x="6791" y="20592"/>
                  <a:pt x="7259" y="20720"/>
                </a:cubicBezTo>
                <a:cubicBezTo>
                  <a:pt x="8703" y="21117"/>
                  <a:pt x="10804" y="21457"/>
                  <a:pt x="11820" y="21457"/>
                </a:cubicBezTo>
                <a:cubicBezTo>
                  <a:pt x="12051" y="21458"/>
                  <a:pt x="12272" y="21496"/>
                  <a:pt x="12310" y="21541"/>
                </a:cubicBezTo>
                <a:cubicBezTo>
                  <a:pt x="12333" y="21567"/>
                  <a:pt x="12768" y="21586"/>
                  <a:pt x="13548" y="21600"/>
                </a:cubicBezTo>
                <a:cubicBezTo>
                  <a:pt x="13559" y="21600"/>
                  <a:pt x="13557" y="21600"/>
                  <a:pt x="13568" y="21600"/>
                </a:cubicBezTo>
                <a:cubicBezTo>
                  <a:pt x="14887" y="21586"/>
                  <a:pt x="15681" y="21566"/>
                  <a:pt x="15740" y="21541"/>
                </a:cubicBezTo>
                <a:cubicBezTo>
                  <a:pt x="15849" y="21498"/>
                  <a:pt x="16490" y="21385"/>
                  <a:pt x="17165" y="21290"/>
                </a:cubicBezTo>
                <a:cubicBezTo>
                  <a:pt x="17840" y="21195"/>
                  <a:pt x="18707" y="21045"/>
                  <a:pt x="19089" y="20954"/>
                </a:cubicBezTo>
                <a:cubicBezTo>
                  <a:pt x="20256" y="20677"/>
                  <a:pt x="21267" y="20070"/>
                  <a:pt x="21408" y="19560"/>
                </a:cubicBezTo>
                <a:cubicBezTo>
                  <a:pt x="21444" y="19430"/>
                  <a:pt x="21515" y="19303"/>
                  <a:pt x="21570" y="19279"/>
                </a:cubicBezTo>
                <a:cubicBezTo>
                  <a:pt x="21581" y="19274"/>
                  <a:pt x="21590" y="18461"/>
                  <a:pt x="21600" y="18133"/>
                </a:cubicBezTo>
                <a:cubicBezTo>
                  <a:pt x="21590" y="18066"/>
                  <a:pt x="21581" y="17904"/>
                  <a:pt x="21570" y="17899"/>
                </a:cubicBezTo>
                <a:cubicBezTo>
                  <a:pt x="21514" y="17875"/>
                  <a:pt x="21434" y="17724"/>
                  <a:pt x="21393" y="17567"/>
                </a:cubicBezTo>
                <a:cubicBezTo>
                  <a:pt x="21298" y="17203"/>
                  <a:pt x="20846" y="16816"/>
                  <a:pt x="20337" y="16662"/>
                </a:cubicBezTo>
                <a:cubicBezTo>
                  <a:pt x="19967" y="16551"/>
                  <a:pt x="19945" y="16523"/>
                  <a:pt x="20019" y="16276"/>
                </a:cubicBezTo>
                <a:cubicBezTo>
                  <a:pt x="20220" y="15604"/>
                  <a:pt x="20213" y="15388"/>
                  <a:pt x="19984" y="14841"/>
                </a:cubicBezTo>
                <a:cubicBezTo>
                  <a:pt x="19815" y="14439"/>
                  <a:pt x="19627" y="14193"/>
                  <a:pt x="19332" y="13980"/>
                </a:cubicBezTo>
                <a:lnTo>
                  <a:pt x="18918" y="13681"/>
                </a:lnTo>
                <a:lnTo>
                  <a:pt x="19125" y="12958"/>
                </a:lnTo>
                <a:cubicBezTo>
                  <a:pt x="19248" y="12528"/>
                  <a:pt x="19335" y="11877"/>
                  <a:pt x="19337" y="11338"/>
                </a:cubicBezTo>
                <a:cubicBezTo>
                  <a:pt x="19341" y="10548"/>
                  <a:pt x="19304" y="10383"/>
                  <a:pt x="19064" y="10032"/>
                </a:cubicBezTo>
                <a:cubicBezTo>
                  <a:pt x="18599" y="9348"/>
                  <a:pt x="17758" y="8862"/>
                  <a:pt x="16791" y="8714"/>
                </a:cubicBezTo>
                <a:lnTo>
                  <a:pt x="16392" y="8656"/>
                </a:lnTo>
                <a:lnTo>
                  <a:pt x="16634" y="8846"/>
                </a:lnTo>
                <a:cubicBezTo>
                  <a:pt x="16952" y="9101"/>
                  <a:pt x="17155" y="9395"/>
                  <a:pt x="17079" y="9484"/>
                </a:cubicBezTo>
                <a:cubicBezTo>
                  <a:pt x="17045" y="9524"/>
                  <a:pt x="17089" y="9577"/>
                  <a:pt x="17175" y="9601"/>
                </a:cubicBezTo>
                <a:cubicBezTo>
                  <a:pt x="17520" y="9697"/>
                  <a:pt x="17680" y="10903"/>
                  <a:pt x="17392" y="11240"/>
                </a:cubicBezTo>
                <a:cubicBezTo>
                  <a:pt x="17353" y="11285"/>
                  <a:pt x="17310" y="11425"/>
                  <a:pt x="17296" y="11550"/>
                </a:cubicBezTo>
                <a:cubicBezTo>
                  <a:pt x="17283" y="11675"/>
                  <a:pt x="17155" y="11915"/>
                  <a:pt x="17008" y="12086"/>
                </a:cubicBezTo>
                <a:cubicBezTo>
                  <a:pt x="16862" y="12257"/>
                  <a:pt x="16727" y="12447"/>
                  <a:pt x="16715" y="12506"/>
                </a:cubicBezTo>
                <a:cubicBezTo>
                  <a:pt x="16675" y="12706"/>
                  <a:pt x="15889" y="13326"/>
                  <a:pt x="15346" y="13586"/>
                </a:cubicBezTo>
                <a:cubicBezTo>
                  <a:pt x="14755" y="13869"/>
                  <a:pt x="14644" y="13870"/>
                  <a:pt x="12310" y="13666"/>
                </a:cubicBezTo>
                <a:cubicBezTo>
                  <a:pt x="11054" y="13557"/>
                  <a:pt x="10748" y="13486"/>
                  <a:pt x="10704" y="13298"/>
                </a:cubicBezTo>
                <a:cubicBezTo>
                  <a:pt x="10672" y="13163"/>
                  <a:pt x="11012" y="12332"/>
                  <a:pt x="11341" y="11747"/>
                </a:cubicBezTo>
                <a:cubicBezTo>
                  <a:pt x="11391" y="11657"/>
                  <a:pt x="11550" y="11378"/>
                  <a:pt x="11689" y="11130"/>
                </a:cubicBezTo>
                <a:cubicBezTo>
                  <a:pt x="11828" y="10882"/>
                  <a:pt x="12333" y="10092"/>
                  <a:pt x="12816" y="9371"/>
                </a:cubicBezTo>
                <a:cubicBezTo>
                  <a:pt x="14400" y="7004"/>
                  <a:pt x="14657" y="6433"/>
                  <a:pt x="14690" y="5149"/>
                </a:cubicBezTo>
                <a:cubicBezTo>
                  <a:pt x="14706" y="4518"/>
                  <a:pt x="14763" y="4216"/>
                  <a:pt x="14907" y="4018"/>
                </a:cubicBezTo>
                <a:cubicBezTo>
                  <a:pt x="15138" y="3698"/>
                  <a:pt x="15170" y="2940"/>
                  <a:pt x="14972" y="2463"/>
                </a:cubicBezTo>
                <a:cubicBezTo>
                  <a:pt x="14858" y="2187"/>
                  <a:pt x="14867" y="2069"/>
                  <a:pt x="15033" y="1708"/>
                </a:cubicBezTo>
                <a:cubicBezTo>
                  <a:pt x="15163" y="1426"/>
                  <a:pt x="15211" y="1136"/>
                  <a:pt x="15175" y="861"/>
                </a:cubicBezTo>
                <a:cubicBezTo>
                  <a:pt x="15128" y="512"/>
                  <a:pt x="15056" y="402"/>
                  <a:pt x="14740" y="212"/>
                </a:cubicBezTo>
                <a:lnTo>
                  <a:pt x="14381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450" name="images-3.jpeg" descr="images-3.jpeg"/>
          <p:cNvPicPr>
            <a:picLocks noChangeAspect="1"/>
          </p:cNvPicPr>
          <p:nvPr/>
        </p:nvPicPr>
        <p:blipFill>
          <a:blip r:embed="rId5"/>
          <a:srcRect l="235" t="111" r="220" b="1479"/>
          <a:stretch>
            <a:fillRect/>
          </a:stretch>
        </p:blipFill>
        <p:spPr>
          <a:xfrm>
            <a:off x="6571508" y="1528874"/>
            <a:ext cx="2679701" cy="24558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183" y="0"/>
                </a:moveTo>
                <a:cubicBezTo>
                  <a:pt x="12383" y="17"/>
                  <a:pt x="11935" y="45"/>
                  <a:pt x="11916" y="77"/>
                </a:cubicBezTo>
                <a:cubicBezTo>
                  <a:pt x="11885" y="133"/>
                  <a:pt x="11778" y="178"/>
                  <a:pt x="11680" y="178"/>
                </a:cubicBezTo>
                <a:cubicBezTo>
                  <a:pt x="11406" y="178"/>
                  <a:pt x="10103" y="677"/>
                  <a:pt x="9639" y="960"/>
                </a:cubicBezTo>
                <a:cubicBezTo>
                  <a:pt x="8883" y="1420"/>
                  <a:pt x="7846" y="2345"/>
                  <a:pt x="7364" y="2984"/>
                </a:cubicBezTo>
                <a:cubicBezTo>
                  <a:pt x="6921" y="3572"/>
                  <a:pt x="6688" y="3957"/>
                  <a:pt x="6062" y="5170"/>
                </a:cubicBezTo>
                <a:cubicBezTo>
                  <a:pt x="5897" y="5490"/>
                  <a:pt x="5740" y="5667"/>
                  <a:pt x="5566" y="5714"/>
                </a:cubicBezTo>
                <a:cubicBezTo>
                  <a:pt x="5048" y="5856"/>
                  <a:pt x="4353" y="6284"/>
                  <a:pt x="3689" y="6877"/>
                </a:cubicBezTo>
                <a:cubicBezTo>
                  <a:pt x="3204" y="7308"/>
                  <a:pt x="2854" y="7534"/>
                  <a:pt x="2479" y="7651"/>
                </a:cubicBezTo>
                <a:cubicBezTo>
                  <a:pt x="1726" y="7887"/>
                  <a:pt x="1256" y="8216"/>
                  <a:pt x="755" y="8856"/>
                </a:cubicBezTo>
                <a:cubicBezTo>
                  <a:pt x="514" y="9163"/>
                  <a:pt x="232" y="9442"/>
                  <a:pt x="131" y="9477"/>
                </a:cubicBezTo>
                <a:cubicBezTo>
                  <a:pt x="64" y="9500"/>
                  <a:pt x="27" y="9636"/>
                  <a:pt x="0" y="9983"/>
                </a:cubicBezTo>
                <a:lnTo>
                  <a:pt x="182" y="10196"/>
                </a:lnTo>
                <a:cubicBezTo>
                  <a:pt x="310" y="10347"/>
                  <a:pt x="416" y="10525"/>
                  <a:pt x="416" y="10591"/>
                </a:cubicBezTo>
                <a:cubicBezTo>
                  <a:pt x="416" y="10765"/>
                  <a:pt x="861" y="11189"/>
                  <a:pt x="1392" y="11516"/>
                </a:cubicBezTo>
                <a:cubicBezTo>
                  <a:pt x="1648" y="11673"/>
                  <a:pt x="1956" y="11884"/>
                  <a:pt x="2076" y="11983"/>
                </a:cubicBezTo>
                <a:cubicBezTo>
                  <a:pt x="2196" y="12083"/>
                  <a:pt x="2538" y="12242"/>
                  <a:pt x="2838" y="12339"/>
                </a:cubicBezTo>
                <a:cubicBezTo>
                  <a:pt x="3137" y="12436"/>
                  <a:pt x="3479" y="12596"/>
                  <a:pt x="3596" y="12692"/>
                </a:cubicBezTo>
                <a:lnTo>
                  <a:pt x="3807" y="12866"/>
                </a:lnTo>
                <a:lnTo>
                  <a:pt x="3493" y="13048"/>
                </a:lnTo>
                <a:cubicBezTo>
                  <a:pt x="2630" y="13560"/>
                  <a:pt x="2178" y="14317"/>
                  <a:pt x="2003" y="15544"/>
                </a:cubicBezTo>
                <a:cubicBezTo>
                  <a:pt x="1897" y="16286"/>
                  <a:pt x="2026" y="17103"/>
                  <a:pt x="2374" y="17910"/>
                </a:cubicBezTo>
                <a:cubicBezTo>
                  <a:pt x="2661" y="18577"/>
                  <a:pt x="2733" y="18270"/>
                  <a:pt x="2470" y="17502"/>
                </a:cubicBezTo>
                <a:cubicBezTo>
                  <a:pt x="2133" y="16520"/>
                  <a:pt x="2152" y="16461"/>
                  <a:pt x="3253" y="15289"/>
                </a:cubicBezTo>
                <a:cubicBezTo>
                  <a:pt x="4010" y="14484"/>
                  <a:pt x="4275" y="14133"/>
                  <a:pt x="4411" y="13743"/>
                </a:cubicBezTo>
                <a:cubicBezTo>
                  <a:pt x="4562" y="13311"/>
                  <a:pt x="4619" y="13241"/>
                  <a:pt x="4805" y="13271"/>
                </a:cubicBezTo>
                <a:cubicBezTo>
                  <a:pt x="5239" y="13343"/>
                  <a:pt x="5348" y="13474"/>
                  <a:pt x="5349" y="13924"/>
                </a:cubicBezTo>
                <a:cubicBezTo>
                  <a:pt x="5351" y="15200"/>
                  <a:pt x="5757" y="16527"/>
                  <a:pt x="6430" y="17471"/>
                </a:cubicBezTo>
                <a:cubicBezTo>
                  <a:pt x="6656" y="17787"/>
                  <a:pt x="6840" y="18091"/>
                  <a:pt x="6840" y="18148"/>
                </a:cubicBezTo>
                <a:cubicBezTo>
                  <a:pt x="6840" y="18320"/>
                  <a:pt x="7312" y="18875"/>
                  <a:pt x="7595" y="19034"/>
                </a:cubicBezTo>
                <a:cubicBezTo>
                  <a:pt x="7741" y="19117"/>
                  <a:pt x="7980" y="19201"/>
                  <a:pt x="8126" y="19219"/>
                </a:cubicBezTo>
                <a:cubicBezTo>
                  <a:pt x="8271" y="19238"/>
                  <a:pt x="8633" y="19466"/>
                  <a:pt x="8925" y="19726"/>
                </a:cubicBezTo>
                <a:cubicBezTo>
                  <a:pt x="9428" y="20173"/>
                  <a:pt x="9780" y="20364"/>
                  <a:pt x="9562" y="20071"/>
                </a:cubicBezTo>
                <a:cubicBezTo>
                  <a:pt x="9466" y="19942"/>
                  <a:pt x="9215" y="18993"/>
                  <a:pt x="9060" y="18165"/>
                </a:cubicBezTo>
                <a:cubicBezTo>
                  <a:pt x="8945" y="17551"/>
                  <a:pt x="8983" y="16460"/>
                  <a:pt x="9124" y="16333"/>
                </a:cubicBezTo>
                <a:cubicBezTo>
                  <a:pt x="9207" y="16257"/>
                  <a:pt x="9383" y="16466"/>
                  <a:pt x="9786" y="17118"/>
                </a:cubicBezTo>
                <a:cubicBezTo>
                  <a:pt x="10558" y="18366"/>
                  <a:pt x="11102" y="18812"/>
                  <a:pt x="13247" y="19952"/>
                </a:cubicBezTo>
                <a:cubicBezTo>
                  <a:pt x="14236" y="20478"/>
                  <a:pt x="15086" y="20909"/>
                  <a:pt x="15135" y="20909"/>
                </a:cubicBezTo>
                <a:cubicBezTo>
                  <a:pt x="15356" y="20909"/>
                  <a:pt x="15173" y="20605"/>
                  <a:pt x="14632" y="20068"/>
                </a:cubicBezTo>
                <a:cubicBezTo>
                  <a:pt x="14135" y="19573"/>
                  <a:pt x="14029" y="19399"/>
                  <a:pt x="13925" y="18951"/>
                </a:cubicBezTo>
                <a:cubicBezTo>
                  <a:pt x="13805" y="18430"/>
                  <a:pt x="13634" y="18034"/>
                  <a:pt x="13257" y="17383"/>
                </a:cubicBezTo>
                <a:cubicBezTo>
                  <a:pt x="13104" y="17120"/>
                  <a:pt x="13089" y="17016"/>
                  <a:pt x="13174" y="16842"/>
                </a:cubicBezTo>
                <a:cubicBezTo>
                  <a:pt x="13311" y="16563"/>
                  <a:pt x="13821" y="16597"/>
                  <a:pt x="13961" y="16895"/>
                </a:cubicBezTo>
                <a:cubicBezTo>
                  <a:pt x="14218" y="17443"/>
                  <a:pt x="14704" y="18081"/>
                  <a:pt x="15119" y="18413"/>
                </a:cubicBezTo>
                <a:cubicBezTo>
                  <a:pt x="15976" y="19099"/>
                  <a:pt x="16452" y="19869"/>
                  <a:pt x="16757" y="21066"/>
                </a:cubicBezTo>
                <a:cubicBezTo>
                  <a:pt x="16819" y="21309"/>
                  <a:pt x="16857" y="21460"/>
                  <a:pt x="16894" y="21600"/>
                </a:cubicBezTo>
                <a:lnTo>
                  <a:pt x="16894" y="21544"/>
                </a:lnTo>
                <a:cubicBezTo>
                  <a:pt x="16888" y="20257"/>
                  <a:pt x="16562" y="19125"/>
                  <a:pt x="15934" y="18228"/>
                </a:cubicBezTo>
                <a:cubicBezTo>
                  <a:pt x="15561" y="17694"/>
                  <a:pt x="15520" y="17405"/>
                  <a:pt x="15727" y="16765"/>
                </a:cubicBezTo>
                <a:cubicBezTo>
                  <a:pt x="15869" y="16324"/>
                  <a:pt x="15828" y="15976"/>
                  <a:pt x="15547" y="15268"/>
                </a:cubicBezTo>
                <a:cubicBezTo>
                  <a:pt x="15367" y="14814"/>
                  <a:pt x="15340" y="13420"/>
                  <a:pt x="15509" y="13240"/>
                </a:cubicBezTo>
                <a:cubicBezTo>
                  <a:pt x="15665" y="13073"/>
                  <a:pt x="16008" y="13611"/>
                  <a:pt x="16705" y="15118"/>
                </a:cubicBezTo>
                <a:cubicBezTo>
                  <a:pt x="17305" y="16414"/>
                  <a:pt x="17821" y="17905"/>
                  <a:pt x="17838" y="18399"/>
                </a:cubicBezTo>
                <a:cubicBezTo>
                  <a:pt x="17844" y="18579"/>
                  <a:pt x="17870" y="18553"/>
                  <a:pt x="17988" y="18266"/>
                </a:cubicBezTo>
                <a:cubicBezTo>
                  <a:pt x="18149" y="17876"/>
                  <a:pt x="18197" y="16611"/>
                  <a:pt x="18078" y="15802"/>
                </a:cubicBezTo>
                <a:cubicBezTo>
                  <a:pt x="18016" y="15384"/>
                  <a:pt x="18028" y="15311"/>
                  <a:pt x="18174" y="15261"/>
                </a:cubicBezTo>
                <a:cubicBezTo>
                  <a:pt x="18267" y="15229"/>
                  <a:pt x="18408" y="15163"/>
                  <a:pt x="18487" y="15118"/>
                </a:cubicBezTo>
                <a:cubicBezTo>
                  <a:pt x="18575" y="15068"/>
                  <a:pt x="18885" y="15126"/>
                  <a:pt x="19277" y="15265"/>
                </a:cubicBezTo>
                <a:cubicBezTo>
                  <a:pt x="19868" y="15473"/>
                  <a:pt x="19936" y="15529"/>
                  <a:pt x="20084" y="15900"/>
                </a:cubicBezTo>
                <a:cubicBezTo>
                  <a:pt x="20184" y="16151"/>
                  <a:pt x="20391" y="16411"/>
                  <a:pt x="20631" y="16584"/>
                </a:cubicBezTo>
                <a:cubicBezTo>
                  <a:pt x="21059" y="16893"/>
                  <a:pt x="21058" y="16866"/>
                  <a:pt x="20813" y="18319"/>
                </a:cubicBezTo>
                <a:cubicBezTo>
                  <a:pt x="20702" y="18978"/>
                  <a:pt x="20697" y="20124"/>
                  <a:pt x="20807" y="19841"/>
                </a:cubicBezTo>
                <a:cubicBezTo>
                  <a:pt x="20850" y="19729"/>
                  <a:pt x="21019" y="19157"/>
                  <a:pt x="21184" y="18570"/>
                </a:cubicBezTo>
                <a:cubicBezTo>
                  <a:pt x="21349" y="17983"/>
                  <a:pt x="21520" y="17425"/>
                  <a:pt x="21565" y="17327"/>
                </a:cubicBezTo>
                <a:cubicBezTo>
                  <a:pt x="21578" y="17299"/>
                  <a:pt x="21589" y="16388"/>
                  <a:pt x="21600" y="15774"/>
                </a:cubicBezTo>
                <a:cubicBezTo>
                  <a:pt x="21586" y="15512"/>
                  <a:pt x="21575" y="15180"/>
                  <a:pt x="21555" y="15167"/>
                </a:cubicBezTo>
                <a:cubicBezTo>
                  <a:pt x="21504" y="15132"/>
                  <a:pt x="21462" y="15002"/>
                  <a:pt x="21462" y="14877"/>
                </a:cubicBezTo>
                <a:cubicBezTo>
                  <a:pt x="21462" y="14494"/>
                  <a:pt x="21193" y="13497"/>
                  <a:pt x="20909" y="12828"/>
                </a:cubicBezTo>
                <a:cubicBezTo>
                  <a:pt x="20615" y="12134"/>
                  <a:pt x="20234" y="11523"/>
                  <a:pt x="19722" y="10919"/>
                </a:cubicBezTo>
                <a:cubicBezTo>
                  <a:pt x="19368" y="10501"/>
                  <a:pt x="18209" y="9546"/>
                  <a:pt x="17828" y="9358"/>
                </a:cubicBezTo>
                <a:cubicBezTo>
                  <a:pt x="17700" y="9295"/>
                  <a:pt x="17354" y="9124"/>
                  <a:pt x="17057" y="8978"/>
                </a:cubicBezTo>
                <a:cubicBezTo>
                  <a:pt x="16761" y="8832"/>
                  <a:pt x="16343" y="8668"/>
                  <a:pt x="16126" y="8615"/>
                </a:cubicBezTo>
                <a:cubicBezTo>
                  <a:pt x="15910" y="8562"/>
                  <a:pt x="15587" y="8453"/>
                  <a:pt x="15407" y="8371"/>
                </a:cubicBezTo>
                <a:cubicBezTo>
                  <a:pt x="15226" y="8288"/>
                  <a:pt x="14636" y="8128"/>
                  <a:pt x="14098" y="8014"/>
                </a:cubicBezTo>
                <a:cubicBezTo>
                  <a:pt x="13152" y="7815"/>
                  <a:pt x="12000" y="7328"/>
                  <a:pt x="11776" y="7034"/>
                </a:cubicBezTo>
                <a:cubicBezTo>
                  <a:pt x="11716" y="6956"/>
                  <a:pt x="11694" y="6843"/>
                  <a:pt x="11731" y="6779"/>
                </a:cubicBezTo>
                <a:cubicBezTo>
                  <a:pt x="11821" y="6619"/>
                  <a:pt x="12757" y="6703"/>
                  <a:pt x="13174" y="6908"/>
                </a:cubicBezTo>
                <a:cubicBezTo>
                  <a:pt x="13695" y="7165"/>
                  <a:pt x="13824" y="7195"/>
                  <a:pt x="13836" y="7062"/>
                </a:cubicBezTo>
                <a:cubicBezTo>
                  <a:pt x="13842" y="6993"/>
                  <a:pt x="13863" y="6755"/>
                  <a:pt x="13881" y="6531"/>
                </a:cubicBezTo>
                <a:cubicBezTo>
                  <a:pt x="13898" y="6307"/>
                  <a:pt x="13938" y="5908"/>
                  <a:pt x="13970" y="5644"/>
                </a:cubicBezTo>
                <a:cubicBezTo>
                  <a:pt x="14018" y="5255"/>
                  <a:pt x="13991" y="5097"/>
                  <a:pt x="13826" y="4807"/>
                </a:cubicBezTo>
                <a:cubicBezTo>
                  <a:pt x="13715" y="4609"/>
                  <a:pt x="13584" y="4447"/>
                  <a:pt x="13538" y="4447"/>
                </a:cubicBezTo>
                <a:cubicBezTo>
                  <a:pt x="13493" y="4447"/>
                  <a:pt x="13389" y="4297"/>
                  <a:pt x="13305" y="4115"/>
                </a:cubicBezTo>
                <a:cubicBezTo>
                  <a:pt x="13221" y="3934"/>
                  <a:pt x="13050" y="3665"/>
                  <a:pt x="12924" y="3519"/>
                </a:cubicBezTo>
                <a:cubicBezTo>
                  <a:pt x="12798" y="3372"/>
                  <a:pt x="12682" y="3190"/>
                  <a:pt x="12668" y="3114"/>
                </a:cubicBezTo>
                <a:cubicBezTo>
                  <a:pt x="12654" y="3037"/>
                  <a:pt x="12592" y="2835"/>
                  <a:pt x="12527" y="2667"/>
                </a:cubicBezTo>
                <a:cubicBezTo>
                  <a:pt x="12430" y="2410"/>
                  <a:pt x="12434" y="2291"/>
                  <a:pt x="12569" y="1906"/>
                </a:cubicBezTo>
                <a:cubicBezTo>
                  <a:pt x="12657" y="1654"/>
                  <a:pt x="12739" y="1235"/>
                  <a:pt x="12748" y="970"/>
                </a:cubicBezTo>
                <a:cubicBezTo>
                  <a:pt x="12760" y="622"/>
                  <a:pt x="12825" y="420"/>
                  <a:pt x="12985" y="234"/>
                </a:cubicBezTo>
                <a:lnTo>
                  <a:pt x="13183" y="0"/>
                </a:lnTo>
                <a:close/>
                <a:moveTo>
                  <a:pt x="10867" y="10639"/>
                </a:moveTo>
                <a:cubicBezTo>
                  <a:pt x="10976" y="10655"/>
                  <a:pt x="11161" y="10797"/>
                  <a:pt x="11504" y="11121"/>
                </a:cubicBezTo>
                <a:cubicBezTo>
                  <a:pt x="11834" y="11434"/>
                  <a:pt x="12132" y="11744"/>
                  <a:pt x="12169" y="11812"/>
                </a:cubicBezTo>
                <a:cubicBezTo>
                  <a:pt x="12326" y="12103"/>
                  <a:pt x="13164" y="14851"/>
                  <a:pt x="13119" y="14929"/>
                </a:cubicBezTo>
                <a:cubicBezTo>
                  <a:pt x="13054" y="15045"/>
                  <a:pt x="12905" y="15026"/>
                  <a:pt x="12556" y="14860"/>
                </a:cubicBezTo>
                <a:cubicBezTo>
                  <a:pt x="12397" y="14783"/>
                  <a:pt x="11831" y="14671"/>
                  <a:pt x="11299" y="14612"/>
                </a:cubicBezTo>
                <a:cubicBezTo>
                  <a:pt x="10057" y="14473"/>
                  <a:pt x="9590" y="14301"/>
                  <a:pt x="9034" y="13767"/>
                </a:cubicBezTo>
                <a:lnTo>
                  <a:pt x="8583" y="13331"/>
                </a:lnTo>
                <a:lnTo>
                  <a:pt x="9152" y="12950"/>
                </a:lnTo>
                <a:cubicBezTo>
                  <a:pt x="9867" y="12469"/>
                  <a:pt x="10659" y="11428"/>
                  <a:pt x="10659" y="10968"/>
                </a:cubicBezTo>
                <a:cubicBezTo>
                  <a:pt x="10659" y="10861"/>
                  <a:pt x="10714" y="10721"/>
                  <a:pt x="10781" y="10660"/>
                </a:cubicBezTo>
                <a:cubicBezTo>
                  <a:pt x="10804" y="10639"/>
                  <a:pt x="10831" y="10634"/>
                  <a:pt x="10867" y="10639"/>
                </a:cubicBezTo>
                <a:close/>
                <a:moveTo>
                  <a:pt x="6702" y="13596"/>
                </a:moveTo>
                <a:cubicBezTo>
                  <a:pt x="6774" y="13588"/>
                  <a:pt x="6867" y="13594"/>
                  <a:pt x="6993" y="13610"/>
                </a:cubicBezTo>
                <a:lnTo>
                  <a:pt x="7259" y="13641"/>
                </a:lnTo>
                <a:lnTo>
                  <a:pt x="7319" y="15013"/>
                </a:lnTo>
                <a:cubicBezTo>
                  <a:pt x="7357" y="15864"/>
                  <a:pt x="7452" y="16667"/>
                  <a:pt x="7566" y="17122"/>
                </a:cubicBezTo>
                <a:cubicBezTo>
                  <a:pt x="7667" y="17524"/>
                  <a:pt x="7728" y="17877"/>
                  <a:pt x="7700" y="17907"/>
                </a:cubicBezTo>
                <a:cubicBezTo>
                  <a:pt x="7533" y="18090"/>
                  <a:pt x="7204" y="17806"/>
                  <a:pt x="7060" y="17352"/>
                </a:cubicBezTo>
                <a:cubicBezTo>
                  <a:pt x="7016" y="17212"/>
                  <a:pt x="6981" y="16525"/>
                  <a:pt x="6980" y="15827"/>
                </a:cubicBezTo>
                <a:cubicBezTo>
                  <a:pt x="6980" y="14610"/>
                  <a:pt x="6969" y="14539"/>
                  <a:pt x="6721" y="14123"/>
                </a:cubicBezTo>
                <a:cubicBezTo>
                  <a:pt x="6508" y="13765"/>
                  <a:pt x="6487" y="13620"/>
                  <a:pt x="6702" y="13596"/>
                </a:cubicBezTo>
                <a:close/>
                <a:moveTo>
                  <a:pt x="7809" y="13673"/>
                </a:moveTo>
                <a:cubicBezTo>
                  <a:pt x="7896" y="13705"/>
                  <a:pt x="8025" y="13813"/>
                  <a:pt x="8193" y="14001"/>
                </a:cubicBezTo>
                <a:cubicBezTo>
                  <a:pt x="8434" y="14270"/>
                  <a:pt x="8524" y="14439"/>
                  <a:pt x="8461" y="14507"/>
                </a:cubicBezTo>
                <a:cubicBezTo>
                  <a:pt x="8361" y="14617"/>
                  <a:pt x="7678" y="14014"/>
                  <a:pt x="7678" y="13816"/>
                </a:cubicBezTo>
                <a:cubicBezTo>
                  <a:pt x="7678" y="13690"/>
                  <a:pt x="7722" y="13641"/>
                  <a:pt x="7809" y="1367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51" name="images.jpeg" descr="images.jpeg"/>
          <p:cNvPicPr>
            <a:picLocks noChangeAspect="1"/>
          </p:cNvPicPr>
          <p:nvPr/>
        </p:nvPicPr>
        <p:blipFill>
          <a:blip r:embed="rId6"/>
          <a:srcRect l="781" t="201" r="305" b="190"/>
          <a:stretch>
            <a:fillRect/>
          </a:stretch>
        </p:blipFill>
        <p:spPr>
          <a:xfrm>
            <a:off x="3707755" y="1548417"/>
            <a:ext cx="1962517" cy="22385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108" y="0"/>
                </a:moveTo>
                <a:lnTo>
                  <a:pt x="14637" y="186"/>
                </a:lnTo>
                <a:cubicBezTo>
                  <a:pt x="14319" y="312"/>
                  <a:pt x="13802" y="535"/>
                  <a:pt x="13484" y="682"/>
                </a:cubicBezTo>
                <a:cubicBezTo>
                  <a:pt x="13025" y="895"/>
                  <a:pt x="12877" y="928"/>
                  <a:pt x="12769" y="839"/>
                </a:cubicBezTo>
                <a:cubicBezTo>
                  <a:pt x="12672" y="760"/>
                  <a:pt x="12653" y="759"/>
                  <a:pt x="12702" y="836"/>
                </a:cubicBezTo>
                <a:cubicBezTo>
                  <a:pt x="12807" y="1000"/>
                  <a:pt x="12572" y="1076"/>
                  <a:pt x="12373" y="941"/>
                </a:cubicBezTo>
                <a:cubicBezTo>
                  <a:pt x="12207" y="829"/>
                  <a:pt x="12210" y="834"/>
                  <a:pt x="12373" y="1003"/>
                </a:cubicBezTo>
                <a:cubicBezTo>
                  <a:pt x="12540" y="1176"/>
                  <a:pt x="12519" y="1197"/>
                  <a:pt x="11940" y="1602"/>
                </a:cubicBezTo>
                <a:cubicBezTo>
                  <a:pt x="11394" y="1984"/>
                  <a:pt x="11277" y="2029"/>
                  <a:pt x="10613" y="2087"/>
                </a:cubicBezTo>
                <a:cubicBezTo>
                  <a:pt x="9810" y="2158"/>
                  <a:pt x="9576" y="2104"/>
                  <a:pt x="9772" y="1897"/>
                </a:cubicBezTo>
                <a:cubicBezTo>
                  <a:pt x="9984" y="1673"/>
                  <a:pt x="9710" y="1762"/>
                  <a:pt x="9456" y="1999"/>
                </a:cubicBezTo>
                <a:cubicBezTo>
                  <a:pt x="9305" y="2140"/>
                  <a:pt x="9142" y="2205"/>
                  <a:pt x="9031" y="2175"/>
                </a:cubicBezTo>
                <a:cubicBezTo>
                  <a:pt x="8933" y="2147"/>
                  <a:pt x="8823" y="2164"/>
                  <a:pt x="8790" y="2211"/>
                </a:cubicBezTo>
                <a:cubicBezTo>
                  <a:pt x="8757" y="2258"/>
                  <a:pt x="8542" y="2287"/>
                  <a:pt x="8311" y="2277"/>
                </a:cubicBezTo>
                <a:cubicBezTo>
                  <a:pt x="8080" y="2266"/>
                  <a:pt x="7866" y="2293"/>
                  <a:pt x="7837" y="2335"/>
                </a:cubicBezTo>
                <a:cubicBezTo>
                  <a:pt x="7807" y="2377"/>
                  <a:pt x="7641" y="2308"/>
                  <a:pt x="7471" y="2182"/>
                </a:cubicBezTo>
                <a:cubicBezTo>
                  <a:pt x="7300" y="2056"/>
                  <a:pt x="7109" y="1954"/>
                  <a:pt x="7042" y="1956"/>
                </a:cubicBezTo>
                <a:cubicBezTo>
                  <a:pt x="6975" y="1958"/>
                  <a:pt x="7050" y="2023"/>
                  <a:pt x="7208" y="2098"/>
                </a:cubicBezTo>
                <a:cubicBezTo>
                  <a:pt x="7633" y="2300"/>
                  <a:pt x="7454" y="2404"/>
                  <a:pt x="6701" y="2404"/>
                </a:cubicBezTo>
                <a:cubicBezTo>
                  <a:pt x="6161" y="2404"/>
                  <a:pt x="5954" y="2362"/>
                  <a:pt x="5614" y="2175"/>
                </a:cubicBezTo>
                <a:cubicBezTo>
                  <a:pt x="5340" y="2023"/>
                  <a:pt x="5214" y="1892"/>
                  <a:pt x="5252" y="1806"/>
                </a:cubicBezTo>
                <a:cubicBezTo>
                  <a:pt x="5298" y="1702"/>
                  <a:pt x="5269" y="1695"/>
                  <a:pt x="5119" y="1766"/>
                </a:cubicBezTo>
                <a:cubicBezTo>
                  <a:pt x="5014" y="1815"/>
                  <a:pt x="4894" y="1828"/>
                  <a:pt x="4857" y="1795"/>
                </a:cubicBezTo>
                <a:cubicBezTo>
                  <a:pt x="4819" y="1762"/>
                  <a:pt x="4735" y="1724"/>
                  <a:pt x="4665" y="1711"/>
                </a:cubicBezTo>
                <a:cubicBezTo>
                  <a:pt x="4596" y="1698"/>
                  <a:pt x="4142" y="1582"/>
                  <a:pt x="3658" y="1452"/>
                </a:cubicBezTo>
                <a:cubicBezTo>
                  <a:pt x="3174" y="1322"/>
                  <a:pt x="2423" y="1189"/>
                  <a:pt x="1985" y="1160"/>
                </a:cubicBezTo>
                <a:lnTo>
                  <a:pt x="1186" y="1109"/>
                </a:lnTo>
                <a:lnTo>
                  <a:pt x="1099" y="1419"/>
                </a:lnTo>
                <a:cubicBezTo>
                  <a:pt x="1048" y="1588"/>
                  <a:pt x="1025" y="1983"/>
                  <a:pt x="1049" y="2299"/>
                </a:cubicBezTo>
                <a:cubicBezTo>
                  <a:pt x="1081" y="2736"/>
                  <a:pt x="1050" y="2910"/>
                  <a:pt x="924" y="3032"/>
                </a:cubicBezTo>
                <a:cubicBezTo>
                  <a:pt x="772" y="3180"/>
                  <a:pt x="775" y="3206"/>
                  <a:pt x="961" y="3353"/>
                </a:cubicBezTo>
                <a:cubicBezTo>
                  <a:pt x="1072" y="3441"/>
                  <a:pt x="1192" y="3641"/>
                  <a:pt x="1228" y="3798"/>
                </a:cubicBezTo>
                <a:cubicBezTo>
                  <a:pt x="1263" y="3955"/>
                  <a:pt x="1387" y="4342"/>
                  <a:pt x="1502" y="4656"/>
                </a:cubicBezTo>
                <a:cubicBezTo>
                  <a:pt x="1680" y="5139"/>
                  <a:pt x="1691" y="5250"/>
                  <a:pt x="1573" y="5382"/>
                </a:cubicBezTo>
                <a:cubicBezTo>
                  <a:pt x="1450" y="5519"/>
                  <a:pt x="1454" y="5523"/>
                  <a:pt x="1602" y="5422"/>
                </a:cubicBezTo>
                <a:cubicBezTo>
                  <a:pt x="1740" y="5328"/>
                  <a:pt x="1792" y="5334"/>
                  <a:pt x="1906" y="5455"/>
                </a:cubicBezTo>
                <a:cubicBezTo>
                  <a:pt x="1982" y="5535"/>
                  <a:pt x="2154" y="5636"/>
                  <a:pt x="2289" y="5681"/>
                </a:cubicBezTo>
                <a:cubicBezTo>
                  <a:pt x="2583" y="5779"/>
                  <a:pt x="2564" y="6091"/>
                  <a:pt x="2264" y="6068"/>
                </a:cubicBezTo>
                <a:cubicBezTo>
                  <a:pt x="2156" y="6059"/>
                  <a:pt x="1982" y="6102"/>
                  <a:pt x="1877" y="6166"/>
                </a:cubicBezTo>
                <a:cubicBezTo>
                  <a:pt x="1697" y="6277"/>
                  <a:pt x="1701" y="6292"/>
                  <a:pt x="1952" y="6436"/>
                </a:cubicBezTo>
                <a:cubicBezTo>
                  <a:pt x="2328" y="6652"/>
                  <a:pt x="2175" y="6777"/>
                  <a:pt x="1606" y="6721"/>
                </a:cubicBezTo>
                <a:lnTo>
                  <a:pt x="1124" y="6673"/>
                </a:lnTo>
                <a:lnTo>
                  <a:pt x="1636" y="6786"/>
                </a:lnTo>
                <a:lnTo>
                  <a:pt x="2143" y="6896"/>
                </a:lnTo>
                <a:lnTo>
                  <a:pt x="2114" y="7531"/>
                </a:lnTo>
                <a:cubicBezTo>
                  <a:pt x="2100" y="7880"/>
                  <a:pt x="2048" y="8211"/>
                  <a:pt x="1994" y="8268"/>
                </a:cubicBezTo>
                <a:cubicBezTo>
                  <a:pt x="1939" y="8325"/>
                  <a:pt x="1628" y="8403"/>
                  <a:pt x="1303" y="8436"/>
                </a:cubicBezTo>
                <a:cubicBezTo>
                  <a:pt x="977" y="8468"/>
                  <a:pt x="512" y="8517"/>
                  <a:pt x="271" y="8545"/>
                </a:cubicBezTo>
                <a:lnTo>
                  <a:pt x="0" y="8574"/>
                </a:lnTo>
                <a:lnTo>
                  <a:pt x="271" y="8574"/>
                </a:lnTo>
                <a:cubicBezTo>
                  <a:pt x="512" y="8574"/>
                  <a:pt x="986" y="8535"/>
                  <a:pt x="1323" y="8487"/>
                </a:cubicBezTo>
                <a:cubicBezTo>
                  <a:pt x="2041" y="8384"/>
                  <a:pt x="2157" y="8439"/>
                  <a:pt x="2260" y="8917"/>
                </a:cubicBezTo>
                <a:cubicBezTo>
                  <a:pt x="2299" y="9101"/>
                  <a:pt x="2397" y="9360"/>
                  <a:pt x="2476" y="9494"/>
                </a:cubicBezTo>
                <a:cubicBezTo>
                  <a:pt x="2656" y="9798"/>
                  <a:pt x="2665" y="9788"/>
                  <a:pt x="1303" y="10384"/>
                </a:cubicBezTo>
                <a:cubicBezTo>
                  <a:pt x="719" y="10639"/>
                  <a:pt x="241" y="10869"/>
                  <a:pt x="241" y="10891"/>
                </a:cubicBezTo>
                <a:cubicBezTo>
                  <a:pt x="241" y="10957"/>
                  <a:pt x="672" y="10794"/>
                  <a:pt x="1694" y="10344"/>
                </a:cubicBezTo>
                <a:lnTo>
                  <a:pt x="2651" y="9924"/>
                </a:lnTo>
                <a:lnTo>
                  <a:pt x="2967" y="10264"/>
                </a:lnTo>
                <a:cubicBezTo>
                  <a:pt x="3163" y="10471"/>
                  <a:pt x="3539" y="10701"/>
                  <a:pt x="3945" y="10862"/>
                </a:cubicBezTo>
                <a:cubicBezTo>
                  <a:pt x="4406" y="11045"/>
                  <a:pt x="4592" y="11166"/>
                  <a:pt x="4553" y="11256"/>
                </a:cubicBezTo>
                <a:cubicBezTo>
                  <a:pt x="4522" y="11327"/>
                  <a:pt x="4539" y="11409"/>
                  <a:pt x="4595" y="11439"/>
                </a:cubicBezTo>
                <a:cubicBezTo>
                  <a:pt x="4650" y="11469"/>
                  <a:pt x="4674" y="11525"/>
                  <a:pt x="4645" y="11566"/>
                </a:cubicBezTo>
                <a:cubicBezTo>
                  <a:pt x="4616" y="11607"/>
                  <a:pt x="4660" y="11665"/>
                  <a:pt x="4745" y="11694"/>
                </a:cubicBezTo>
                <a:cubicBezTo>
                  <a:pt x="4871" y="11736"/>
                  <a:pt x="4852" y="11806"/>
                  <a:pt x="4632" y="12088"/>
                </a:cubicBezTo>
                <a:cubicBezTo>
                  <a:pt x="4485" y="12277"/>
                  <a:pt x="4321" y="12422"/>
                  <a:pt x="4270" y="12409"/>
                </a:cubicBezTo>
                <a:cubicBezTo>
                  <a:pt x="4219" y="12397"/>
                  <a:pt x="4189" y="12438"/>
                  <a:pt x="4203" y="12500"/>
                </a:cubicBezTo>
                <a:cubicBezTo>
                  <a:pt x="4218" y="12563"/>
                  <a:pt x="4144" y="12606"/>
                  <a:pt x="4041" y="12599"/>
                </a:cubicBezTo>
                <a:cubicBezTo>
                  <a:pt x="3868" y="12586"/>
                  <a:pt x="3866" y="12599"/>
                  <a:pt x="4020" y="12748"/>
                </a:cubicBezTo>
                <a:cubicBezTo>
                  <a:pt x="4137" y="12861"/>
                  <a:pt x="4166" y="12986"/>
                  <a:pt x="4116" y="13168"/>
                </a:cubicBezTo>
                <a:cubicBezTo>
                  <a:pt x="4016" y="13533"/>
                  <a:pt x="3883" y="13657"/>
                  <a:pt x="3579" y="13657"/>
                </a:cubicBezTo>
                <a:cubicBezTo>
                  <a:pt x="3278" y="13657"/>
                  <a:pt x="1994" y="14244"/>
                  <a:pt x="1865" y="14441"/>
                </a:cubicBezTo>
                <a:cubicBezTo>
                  <a:pt x="1793" y="14550"/>
                  <a:pt x="1750" y="14554"/>
                  <a:pt x="1606" y="14456"/>
                </a:cubicBezTo>
                <a:cubicBezTo>
                  <a:pt x="1456" y="14353"/>
                  <a:pt x="1452" y="14355"/>
                  <a:pt x="1561" y="14478"/>
                </a:cubicBezTo>
                <a:cubicBezTo>
                  <a:pt x="1660" y="14589"/>
                  <a:pt x="1649" y="14714"/>
                  <a:pt x="1523" y="15069"/>
                </a:cubicBezTo>
                <a:cubicBezTo>
                  <a:pt x="1283" y="15747"/>
                  <a:pt x="1381" y="16569"/>
                  <a:pt x="1781" y="17262"/>
                </a:cubicBezTo>
                <a:cubicBezTo>
                  <a:pt x="1960" y="17572"/>
                  <a:pt x="2106" y="17886"/>
                  <a:pt x="2106" y="17962"/>
                </a:cubicBezTo>
                <a:cubicBezTo>
                  <a:pt x="2106" y="18038"/>
                  <a:pt x="1936" y="18174"/>
                  <a:pt x="1727" y="18261"/>
                </a:cubicBezTo>
                <a:cubicBezTo>
                  <a:pt x="1194" y="18486"/>
                  <a:pt x="949" y="18812"/>
                  <a:pt x="941" y="19312"/>
                </a:cubicBezTo>
                <a:cubicBezTo>
                  <a:pt x="932" y="19808"/>
                  <a:pt x="1092" y="20009"/>
                  <a:pt x="1494" y="20009"/>
                </a:cubicBezTo>
                <a:cubicBezTo>
                  <a:pt x="1715" y="20009"/>
                  <a:pt x="1828" y="20073"/>
                  <a:pt x="1944" y="20268"/>
                </a:cubicBezTo>
                <a:cubicBezTo>
                  <a:pt x="2198" y="20699"/>
                  <a:pt x="2909" y="20738"/>
                  <a:pt x="3621" y="20359"/>
                </a:cubicBezTo>
                <a:lnTo>
                  <a:pt x="3941" y="20188"/>
                </a:lnTo>
                <a:lnTo>
                  <a:pt x="4224" y="20513"/>
                </a:lnTo>
                <a:cubicBezTo>
                  <a:pt x="4466" y="20791"/>
                  <a:pt x="4560" y="20835"/>
                  <a:pt x="4869" y="20812"/>
                </a:cubicBezTo>
                <a:cubicBezTo>
                  <a:pt x="5119" y="20793"/>
                  <a:pt x="5274" y="20831"/>
                  <a:pt x="5365" y="20940"/>
                </a:cubicBezTo>
                <a:cubicBezTo>
                  <a:pt x="5455" y="21047"/>
                  <a:pt x="5635" y="21096"/>
                  <a:pt x="5947" y="21096"/>
                </a:cubicBezTo>
                <a:cubicBezTo>
                  <a:pt x="6318" y="21096"/>
                  <a:pt x="6457" y="21148"/>
                  <a:pt x="6696" y="21370"/>
                </a:cubicBezTo>
                <a:lnTo>
                  <a:pt x="6942" y="21600"/>
                </a:lnTo>
                <a:cubicBezTo>
                  <a:pt x="7297" y="21588"/>
                  <a:pt x="7741" y="21575"/>
                  <a:pt x="7774" y="21560"/>
                </a:cubicBezTo>
                <a:cubicBezTo>
                  <a:pt x="7873" y="21514"/>
                  <a:pt x="8108" y="21423"/>
                  <a:pt x="8295" y="21363"/>
                </a:cubicBezTo>
                <a:cubicBezTo>
                  <a:pt x="8672" y="21240"/>
                  <a:pt x="9008" y="20876"/>
                  <a:pt x="9202" y="20381"/>
                </a:cubicBezTo>
                <a:cubicBezTo>
                  <a:pt x="9357" y="19986"/>
                  <a:pt x="9447" y="19987"/>
                  <a:pt x="9697" y="20385"/>
                </a:cubicBezTo>
                <a:cubicBezTo>
                  <a:pt x="10084" y="21000"/>
                  <a:pt x="10268" y="21108"/>
                  <a:pt x="10896" y="21078"/>
                </a:cubicBezTo>
                <a:cubicBezTo>
                  <a:pt x="11369" y="21056"/>
                  <a:pt x="11486" y="21015"/>
                  <a:pt x="11582" y="20845"/>
                </a:cubicBezTo>
                <a:cubicBezTo>
                  <a:pt x="11758" y="20535"/>
                  <a:pt x="11789" y="20525"/>
                  <a:pt x="12140" y="20684"/>
                </a:cubicBezTo>
                <a:cubicBezTo>
                  <a:pt x="12510" y="20852"/>
                  <a:pt x="12804" y="20806"/>
                  <a:pt x="13160" y="20520"/>
                </a:cubicBezTo>
                <a:cubicBezTo>
                  <a:pt x="13322" y="20390"/>
                  <a:pt x="13503" y="20339"/>
                  <a:pt x="13722" y="20359"/>
                </a:cubicBezTo>
                <a:cubicBezTo>
                  <a:pt x="13957" y="20381"/>
                  <a:pt x="14092" y="20333"/>
                  <a:pt x="14217" y="20188"/>
                </a:cubicBezTo>
                <a:lnTo>
                  <a:pt x="14383" y="19991"/>
                </a:lnTo>
                <a:lnTo>
                  <a:pt x="14687" y="20214"/>
                </a:lnTo>
                <a:cubicBezTo>
                  <a:pt x="15356" y="20701"/>
                  <a:pt x="15739" y="20740"/>
                  <a:pt x="15948" y="20338"/>
                </a:cubicBezTo>
                <a:cubicBezTo>
                  <a:pt x="16027" y="20186"/>
                  <a:pt x="16177" y="20108"/>
                  <a:pt x="16468" y="20068"/>
                </a:cubicBezTo>
                <a:cubicBezTo>
                  <a:pt x="17026" y="19989"/>
                  <a:pt x="17149" y="19833"/>
                  <a:pt x="17089" y="19279"/>
                </a:cubicBezTo>
                <a:cubicBezTo>
                  <a:pt x="17029" y="18740"/>
                  <a:pt x="16756" y="18433"/>
                  <a:pt x="16098" y="18174"/>
                </a:cubicBezTo>
                <a:cubicBezTo>
                  <a:pt x="15603" y="17979"/>
                  <a:pt x="15595" y="18016"/>
                  <a:pt x="16244" y="17364"/>
                </a:cubicBezTo>
                <a:cubicBezTo>
                  <a:pt x="17074" y="16529"/>
                  <a:pt x="17411" y="15612"/>
                  <a:pt x="17059" y="15142"/>
                </a:cubicBezTo>
                <a:cubicBezTo>
                  <a:pt x="16895" y="14922"/>
                  <a:pt x="16894" y="14888"/>
                  <a:pt x="17039" y="14795"/>
                </a:cubicBezTo>
                <a:cubicBezTo>
                  <a:pt x="17182" y="14703"/>
                  <a:pt x="17179" y="14679"/>
                  <a:pt x="17005" y="14584"/>
                </a:cubicBezTo>
                <a:cubicBezTo>
                  <a:pt x="16898" y="14525"/>
                  <a:pt x="16743" y="14501"/>
                  <a:pt x="16660" y="14529"/>
                </a:cubicBezTo>
                <a:cubicBezTo>
                  <a:pt x="16433" y="14605"/>
                  <a:pt x="16029" y="14389"/>
                  <a:pt x="16169" y="14266"/>
                </a:cubicBezTo>
                <a:cubicBezTo>
                  <a:pt x="16248" y="14197"/>
                  <a:pt x="16247" y="14137"/>
                  <a:pt x="16169" y="14055"/>
                </a:cubicBezTo>
                <a:cubicBezTo>
                  <a:pt x="15999" y="13875"/>
                  <a:pt x="16162" y="13711"/>
                  <a:pt x="16369" y="13854"/>
                </a:cubicBezTo>
                <a:cubicBezTo>
                  <a:pt x="16522" y="13960"/>
                  <a:pt x="16522" y="13950"/>
                  <a:pt x="16364" y="13734"/>
                </a:cubicBezTo>
                <a:cubicBezTo>
                  <a:pt x="16198" y="13505"/>
                  <a:pt x="16202" y="13466"/>
                  <a:pt x="16435" y="12916"/>
                </a:cubicBezTo>
                <a:cubicBezTo>
                  <a:pt x="16570" y="12599"/>
                  <a:pt x="16811" y="12035"/>
                  <a:pt x="16968" y="11661"/>
                </a:cubicBezTo>
                <a:cubicBezTo>
                  <a:pt x="17145" y="11240"/>
                  <a:pt x="17382" y="10862"/>
                  <a:pt x="17596" y="10672"/>
                </a:cubicBezTo>
                <a:cubicBezTo>
                  <a:pt x="17916" y="10390"/>
                  <a:pt x="17986" y="10373"/>
                  <a:pt x="18433" y="10417"/>
                </a:cubicBezTo>
                <a:cubicBezTo>
                  <a:pt x="18970" y="10470"/>
                  <a:pt x="19221" y="10666"/>
                  <a:pt x="19723" y="11420"/>
                </a:cubicBezTo>
                <a:cubicBezTo>
                  <a:pt x="20019" y="11864"/>
                  <a:pt x="20534" y="12204"/>
                  <a:pt x="20905" y="12205"/>
                </a:cubicBezTo>
                <a:cubicBezTo>
                  <a:pt x="21025" y="12205"/>
                  <a:pt x="21246" y="12122"/>
                  <a:pt x="21396" y="12019"/>
                </a:cubicBezTo>
                <a:lnTo>
                  <a:pt x="21600" y="11876"/>
                </a:lnTo>
                <a:cubicBezTo>
                  <a:pt x="21512" y="10891"/>
                  <a:pt x="21298" y="10704"/>
                  <a:pt x="20768" y="10099"/>
                </a:cubicBezTo>
                <a:cubicBezTo>
                  <a:pt x="20331" y="9602"/>
                  <a:pt x="20322" y="9575"/>
                  <a:pt x="20518" y="9468"/>
                </a:cubicBezTo>
                <a:cubicBezTo>
                  <a:pt x="20719" y="9358"/>
                  <a:pt x="20719" y="9356"/>
                  <a:pt x="20522" y="9235"/>
                </a:cubicBezTo>
                <a:cubicBezTo>
                  <a:pt x="20390" y="9154"/>
                  <a:pt x="20263" y="9140"/>
                  <a:pt x="20152" y="9195"/>
                </a:cubicBezTo>
                <a:cubicBezTo>
                  <a:pt x="20031" y="9254"/>
                  <a:pt x="19797" y="9190"/>
                  <a:pt x="19319" y="8972"/>
                </a:cubicBezTo>
                <a:cubicBezTo>
                  <a:pt x="18886" y="8774"/>
                  <a:pt x="18507" y="8666"/>
                  <a:pt x="18237" y="8666"/>
                </a:cubicBezTo>
                <a:cubicBezTo>
                  <a:pt x="17876" y="8666"/>
                  <a:pt x="16262" y="8360"/>
                  <a:pt x="16065" y="8253"/>
                </a:cubicBezTo>
                <a:cubicBezTo>
                  <a:pt x="15989" y="8212"/>
                  <a:pt x="16258" y="7213"/>
                  <a:pt x="16373" y="7108"/>
                </a:cubicBezTo>
                <a:cubicBezTo>
                  <a:pt x="16411" y="7073"/>
                  <a:pt x="16410" y="6705"/>
                  <a:pt x="16377" y="6290"/>
                </a:cubicBezTo>
                <a:cubicBezTo>
                  <a:pt x="16324" y="5636"/>
                  <a:pt x="16347" y="5515"/>
                  <a:pt x="16510" y="5385"/>
                </a:cubicBezTo>
                <a:cubicBezTo>
                  <a:pt x="16713" y="5225"/>
                  <a:pt x="16639" y="5129"/>
                  <a:pt x="16231" y="4999"/>
                </a:cubicBezTo>
                <a:cubicBezTo>
                  <a:pt x="16024" y="4933"/>
                  <a:pt x="16024" y="4935"/>
                  <a:pt x="16231" y="4798"/>
                </a:cubicBezTo>
                <a:cubicBezTo>
                  <a:pt x="16438" y="4661"/>
                  <a:pt x="16438" y="4662"/>
                  <a:pt x="16231" y="4692"/>
                </a:cubicBezTo>
                <a:cubicBezTo>
                  <a:pt x="16063" y="4716"/>
                  <a:pt x="16032" y="4675"/>
                  <a:pt x="16061" y="4491"/>
                </a:cubicBezTo>
                <a:cubicBezTo>
                  <a:pt x="16177" y="3744"/>
                  <a:pt x="16186" y="1849"/>
                  <a:pt x="16073" y="1365"/>
                </a:cubicBezTo>
                <a:cubicBezTo>
                  <a:pt x="16003" y="1064"/>
                  <a:pt x="15937" y="747"/>
                  <a:pt x="15927" y="660"/>
                </a:cubicBezTo>
                <a:cubicBezTo>
                  <a:pt x="15918" y="574"/>
                  <a:pt x="15879" y="479"/>
                  <a:pt x="15840" y="445"/>
                </a:cubicBezTo>
                <a:cubicBezTo>
                  <a:pt x="15747" y="363"/>
                  <a:pt x="15963" y="139"/>
                  <a:pt x="16135" y="139"/>
                </a:cubicBezTo>
                <a:cubicBezTo>
                  <a:pt x="16197" y="139"/>
                  <a:pt x="16259" y="103"/>
                  <a:pt x="16302" y="66"/>
                </a:cubicBezTo>
                <a:cubicBezTo>
                  <a:pt x="16090" y="37"/>
                  <a:pt x="15741" y="14"/>
                  <a:pt x="15108" y="0"/>
                </a:cubicBezTo>
                <a:close/>
                <a:moveTo>
                  <a:pt x="17372" y="4948"/>
                </a:moveTo>
                <a:cubicBezTo>
                  <a:pt x="17315" y="4948"/>
                  <a:pt x="17199" y="4990"/>
                  <a:pt x="17114" y="5039"/>
                </a:cubicBezTo>
                <a:cubicBezTo>
                  <a:pt x="17028" y="5087"/>
                  <a:pt x="17002" y="5126"/>
                  <a:pt x="17059" y="5126"/>
                </a:cubicBezTo>
                <a:cubicBezTo>
                  <a:pt x="17116" y="5126"/>
                  <a:pt x="17236" y="5087"/>
                  <a:pt x="17322" y="5039"/>
                </a:cubicBezTo>
                <a:cubicBezTo>
                  <a:pt x="17407" y="4990"/>
                  <a:pt x="17428" y="4948"/>
                  <a:pt x="17372" y="4948"/>
                </a:cubicBezTo>
                <a:close/>
                <a:moveTo>
                  <a:pt x="17921" y="6881"/>
                </a:moveTo>
                <a:cubicBezTo>
                  <a:pt x="17838" y="6910"/>
                  <a:pt x="17863" y="6928"/>
                  <a:pt x="17983" y="6932"/>
                </a:cubicBezTo>
                <a:cubicBezTo>
                  <a:pt x="18092" y="6936"/>
                  <a:pt x="18155" y="6919"/>
                  <a:pt x="18121" y="6889"/>
                </a:cubicBezTo>
                <a:cubicBezTo>
                  <a:pt x="18086" y="6858"/>
                  <a:pt x="17996" y="6855"/>
                  <a:pt x="17921" y="6881"/>
                </a:cubicBezTo>
                <a:close/>
                <a:moveTo>
                  <a:pt x="16930" y="6973"/>
                </a:moveTo>
                <a:cubicBezTo>
                  <a:pt x="16831" y="6995"/>
                  <a:pt x="16914" y="7013"/>
                  <a:pt x="17114" y="7013"/>
                </a:cubicBezTo>
                <a:cubicBezTo>
                  <a:pt x="17313" y="7013"/>
                  <a:pt x="17392" y="6995"/>
                  <a:pt x="17292" y="6973"/>
                </a:cubicBezTo>
                <a:cubicBezTo>
                  <a:pt x="17193" y="6950"/>
                  <a:pt x="17030" y="6950"/>
                  <a:pt x="16930" y="6973"/>
                </a:cubicBezTo>
                <a:close/>
                <a:moveTo>
                  <a:pt x="16119" y="8363"/>
                </a:moveTo>
                <a:cubicBezTo>
                  <a:pt x="16169" y="8370"/>
                  <a:pt x="16232" y="8386"/>
                  <a:pt x="16314" y="8410"/>
                </a:cubicBezTo>
                <a:cubicBezTo>
                  <a:pt x="16498" y="8464"/>
                  <a:pt x="16713" y="8563"/>
                  <a:pt x="16793" y="8629"/>
                </a:cubicBezTo>
                <a:cubicBezTo>
                  <a:pt x="16917" y="8731"/>
                  <a:pt x="16898" y="8763"/>
                  <a:pt x="16668" y="8855"/>
                </a:cubicBezTo>
                <a:cubicBezTo>
                  <a:pt x="16297" y="9004"/>
                  <a:pt x="15896" y="9849"/>
                  <a:pt x="15553" y="11209"/>
                </a:cubicBezTo>
                <a:cubicBezTo>
                  <a:pt x="15408" y="11784"/>
                  <a:pt x="15215" y="12163"/>
                  <a:pt x="14912" y="12453"/>
                </a:cubicBezTo>
                <a:cubicBezTo>
                  <a:pt x="14684" y="12671"/>
                  <a:pt x="14604" y="12697"/>
                  <a:pt x="14483" y="12591"/>
                </a:cubicBezTo>
                <a:cubicBezTo>
                  <a:pt x="14441" y="12555"/>
                  <a:pt x="14337" y="12523"/>
                  <a:pt x="14250" y="12522"/>
                </a:cubicBezTo>
                <a:cubicBezTo>
                  <a:pt x="14160" y="12521"/>
                  <a:pt x="14035" y="12370"/>
                  <a:pt x="13955" y="12161"/>
                </a:cubicBezTo>
                <a:cubicBezTo>
                  <a:pt x="13876" y="11957"/>
                  <a:pt x="13629" y="11653"/>
                  <a:pt x="13393" y="11468"/>
                </a:cubicBezTo>
                <a:cubicBezTo>
                  <a:pt x="13162" y="11286"/>
                  <a:pt x="12972" y="11112"/>
                  <a:pt x="12972" y="11081"/>
                </a:cubicBezTo>
                <a:cubicBezTo>
                  <a:pt x="12972" y="11050"/>
                  <a:pt x="13267" y="10905"/>
                  <a:pt x="13626" y="10756"/>
                </a:cubicBezTo>
                <a:cubicBezTo>
                  <a:pt x="13985" y="10607"/>
                  <a:pt x="14386" y="10382"/>
                  <a:pt x="14521" y="10256"/>
                </a:cubicBezTo>
                <a:cubicBezTo>
                  <a:pt x="14756" y="10037"/>
                  <a:pt x="14778" y="10034"/>
                  <a:pt x="14983" y="10187"/>
                </a:cubicBezTo>
                <a:cubicBezTo>
                  <a:pt x="15187" y="10339"/>
                  <a:pt x="15187" y="10339"/>
                  <a:pt x="15049" y="10183"/>
                </a:cubicBezTo>
                <a:cubicBezTo>
                  <a:pt x="14949" y="10070"/>
                  <a:pt x="14941" y="9990"/>
                  <a:pt x="15016" y="9924"/>
                </a:cubicBezTo>
                <a:cubicBezTo>
                  <a:pt x="15091" y="9858"/>
                  <a:pt x="15142" y="9859"/>
                  <a:pt x="15191" y="9928"/>
                </a:cubicBezTo>
                <a:cubicBezTo>
                  <a:pt x="15229" y="9982"/>
                  <a:pt x="15316" y="10026"/>
                  <a:pt x="15378" y="10026"/>
                </a:cubicBezTo>
                <a:cubicBezTo>
                  <a:pt x="15440" y="10026"/>
                  <a:pt x="15408" y="9948"/>
                  <a:pt x="15307" y="9851"/>
                </a:cubicBezTo>
                <a:cubicBezTo>
                  <a:pt x="15133" y="9682"/>
                  <a:pt x="15136" y="9664"/>
                  <a:pt x="15349" y="9403"/>
                </a:cubicBezTo>
                <a:cubicBezTo>
                  <a:pt x="15471" y="9252"/>
                  <a:pt x="15660" y="8944"/>
                  <a:pt x="15773" y="8720"/>
                </a:cubicBezTo>
                <a:cubicBezTo>
                  <a:pt x="15925" y="8419"/>
                  <a:pt x="15968" y="8342"/>
                  <a:pt x="16119" y="8363"/>
                </a:cubicBezTo>
                <a:close/>
              </a:path>
            </a:pathLst>
          </a:custGeom>
          <a:ln w="12700">
            <a:miter lim="400000"/>
          </a:ln>
          <a:effectLst>
            <a:outerShdw blurRad="127000" dist="114300" dir="2700000" rotWithShape="0">
              <a:srgbClr val="000000">
                <a:alpha val="75000"/>
              </a:srgbClr>
            </a:outerShdw>
          </a:effectLst>
        </p:spPr>
      </p:pic>
      <p:pic>
        <p:nvPicPr>
          <p:cNvPr id="452" name="dog6.jpg" descr="dog6.jpg"/>
          <p:cNvPicPr>
            <a:picLocks noChangeAspect="1"/>
          </p:cNvPicPr>
          <p:nvPr/>
        </p:nvPicPr>
        <p:blipFill>
          <a:blip r:embed="rId7"/>
          <a:srcRect t="184" r="187" b="134"/>
          <a:stretch>
            <a:fillRect/>
          </a:stretch>
        </p:blipFill>
        <p:spPr>
          <a:xfrm>
            <a:off x="312599" y="1341744"/>
            <a:ext cx="2531898" cy="25348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77" y="0"/>
                </a:moveTo>
                <a:cubicBezTo>
                  <a:pt x="16169" y="4"/>
                  <a:pt x="16035" y="6"/>
                  <a:pt x="16032" y="11"/>
                </a:cubicBezTo>
                <a:cubicBezTo>
                  <a:pt x="16015" y="38"/>
                  <a:pt x="15927" y="76"/>
                  <a:pt x="15839" y="95"/>
                </a:cubicBezTo>
                <a:cubicBezTo>
                  <a:pt x="15751" y="114"/>
                  <a:pt x="15619" y="177"/>
                  <a:pt x="15543" y="237"/>
                </a:cubicBezTo>
                <a:cubicBezTo>
                  <a:pt x="15455" y="306"/>
                  <a:pt x="15365" y="335"/>
                  <a:pt x="15295" y="313"/>
                </a:cubicBezTo>
                <a:cubicBezTo>
                  <a:pt x="15223" y="291"/>
                  <a:pt x="14970" y="372"/>
                  <a:pt x="14558" y="558"/>
                </a:cubicBezTo>
                <a:cubicBezTo>
                  <a:pt x="13855" y="875"/>
                  <a:pt x="13471" y="1179"/>
                  <a:pt x="13288" y="1556"/>
                </a:cubicBezTo>
                <a:cubicBezTo>
                  <a:pt x="13225" y="1687"/>
                  <a:pt x="13137" y="1825"/>
                  <a:pt x="13091" y="1862"/>
                </a:cubicBezTo>
                <a:cubicBezTo>
                  <a:pt x="12949" y="1980"/>
                  <a:pt x="12854" y="2223"/>
                  <a:pt x="12854" y="2467"/>
                </a:cubicBezTo>
                <a:cubicBezTo>
                  <a:pt x="12854" y="2669"/>
                  <a:pt x="12822" y="2729"/>
                  <a:pt x="12643" y="2905"/>
                </a:cubicBezTo>
                <a:cubicBezTo>
                  <a:pt x="12281" y="3257"/>
                  <a:pt x="12244" y="3628"/>
                  <a:pt x="12544" y="3867"/>
                </a:cubicBezTo>
                <a:lnTo>
                  <a:pt x="12657" y="3954"/>
                </a:lnTo>
                <a:lnTo>
                  <a:pt x="12497" y="4348"/>
                </a:lnTo>
                <a:cubicBezTo>
                  <a:pt x="12400" y="4586"/>
                  <a:pt x="12286" y="4775"/>
                  <a:pt x="12205" y="4829"/>
                </a:cubicBezTo>
                <a:cubicBezTo>
                  <a:pt x="12131" y="4878"/>
                  <a:pt x="11960" y="5020"/>
                  <a:pt x="11825" y="5146"/>
                </a:cubicBezTo>
                <a:cubicBezTo>
                  <a:pt x="11690" y="5272"/>
                  <a:pt x="11556" y="5375"/>
                  <a:pt x="11526" y="5375"/>
                </a:cubicBezTo>
                <a:cubicBezTo>
                  <a:pt x="11496" y="5376"/>
                  <a:pt x="11379" y="5425"/>
                  <a:pt x="11267" y="5485"/>
                </a:cubicBezTo>
                <a:cubicBezTo>
                  <a:pt x="11155" y="5545"/>
                  <a:pt x="10814" y="5691"/>
                  <a:pt x="10508" y="5805"/>
                </a:cubicBezTo>
                <a:cubicBezTo>
                  <a:pt x="9730" y="6097"/>
                  <a:pt x="9529" y="6209"/>
                  <a:pt x="9144" y="6567"/>
                </a:cubicBezTo>
                <a:cubicBezTo>
                  <a:pt x="8713" y="6967"/>
                  <a:pt x="8112" y="7405"/>
                  <a:pt x="7593" y="7700"/>
                </a:cubicBezTo>
                <a:cubicBezTo>
                  <a:pt x="7369" y="7828"/>
                  <a:pt x="7116" y="8017"/>
                  <a:pt x="7031" y="8120"/>
                </a:cubicBezTo>
                <a:cubicBezTo>
                  <a:pt x="6946" y="8223"/>
                  <a:pt x="6700" y="8446"/>
                  <a:pt x="6487" y="8615"/>
                </a:cubicBezTo>
                <a:cubicBezTo>
                  <a:pt x="5474" y="9422"/>
                  <a:pt x="4984" y="10026"/>
                  <a:pt x="4349" y="11243"/>
                </a:cubicBezTo>
                <a:cubicBezTo>
                  <a:pt x="4035" y="11845"/>
                  <a:pt x="3847" y="12148"/>
                  <a:pt x="3287" y="12941"/>
                </a:cubicBezTo>
                <a:cubicBezTo>
                  <a:pt x="2987" y="13368"/>
                  <a:pt x="2750" y="14020"/>
                  <a:pt x="2514" y="15073"/>
                </a:cubicBezTo>
                <a:cubicBezTo>
                  <a:pt x="2410" y="15535"/>
                  <a:pt x="2277" y="16071"/>
                  <a:pt x="2222" y="16265"/>
                </a:cubicBezTo>
                <a:cubicBezTo>
                  <a:pt x="2167" y="16458"/>
                  <a:pt x="2111" y="16683"/>
                  <a:pt x="2094" y="16760"/>
                </a:cubicBezTo>
                <a:cubicBezTo>
                  <a:pt x="2073" y="16858"/>
                  <a:pt x="1864" y="17055"/>
                  <a:pt x="1397" y="17420"/>
                </a:cubicBezTo>
                <a:cubicBezTo>
                  <a:pt x="683" y="17979"/>
                  <a:pt x="433" y="18260"/>
                  <a:pt x="168" y="18808"/>
                </a:cubicBezTo>
                <a:lnTo>
                  <a:pt x="0" y="19155"/>
                </a:lnTo>
                <a:lnTo>
                  <a:pt x="0" y="19512"/>
                </a:lnTo>
                <a:lnTo>
                  <a:pt x="113" y="19720"/>
                </a:lnTo>
                <a:cubicBezTo>
                  <a:pt x="274" y="20009"/>
                  <a:pt x="417" y="20150"/>
                  <a:pt x="759" y="20357"/>
                </a:cubicBezTo>
                <a:cubicBezTo>
                  <a:pt x="1475" y="20791"/>
                  <a:pt x="2707" y="21225"/>
                  <a:pt x="3824" y="21440"/>
                </a:cubicBezTo>
                <a:cubicBezTo>
                  <a:pt x="4092" y="21491"/>
                  <a:pt x="4335" y="21556"/>
                  <a:pt x="4364" y="21582"/>
                </a:cubicBezTo>
                <a:cubicBezTo>
                  <a:pt x="4371" y="21589"/>
                  <a:pt x="5274" y="21595"/>
                  <a:pt x="5743" y="21600"/>
                </a:cubicBezTo>
                <a:cubicBezTo>
                  <a:pt x="5920" y="21593"/>
                  <a:pt x="6204" y="21584"/>
                  <a:pt x="6210" y="21574"/>
                </a:cubicBezTo>
                <a:cubicBezTo>
                  <a:pt x="6228" y="21545"/>
                  <a:pt x="6341" y="21520"/>
                  <a:pt x="6462" y="21520"/>
                </a:cubicBezTo>
                <a:cubicBezTo>
                  <a:pt x="6614" y="21520"/>
                  <a:pt x="6815" y="21450"/>
                  <a:pt x="7122" y="21290"/>
                </a:cubicBezTo>
                <a:cubicBezTo>
                  <a:pt x="7523" y="21082"/>
                  <a:pt x="7551" y="21060"/>
                  <a:pt x="7403" y="21046"/>
                </a:cubicBezTo>
                <a:cubicBezTo>
                  <a:pt x="7140" y="21020"/>
                  <a:pt x="7083" y="20990"/>
                  <a:pt x="7151" y="20908"/>
                </a:cubicBezTo>
                <a:cubicBezTo>
                  <a:pt x="7200" y="20849"/>
                  <a:pt x="7138" y="20834"/>
                  <a:pt x="6819" y="20831"/>
                </a:cubicBezTo>
                <a:cubicBezTo>
                  <a:pt x="6604" y="20829"/>
                  <a:pt x="6354" y="20799"/>
                  <a:pt x="6265" y="20762"/>
                </a:cubicBezTo>
                <a:cubicBezTo>
                  <a:pt x="6175" y="20725"/>
                  <a:pt x="5872" y="20683"/>
                  <a:pt x="5590" y="20671"/>
                </a:cubicBezTo>
                <a:cubicBezTo>
                  <a:pt x="5457" y="20665"/>
                  <a:pt x="5365" y="20656"/>
                  <a:pt x="5276" y="20645"/>
                </a:cubicBezTo>
                <a:cubicBezTo>
                  <a:pt x="5275" y="20645"/>
                  <a:pt x="5273" y="20645"/>
                  <a:pt x="5272" y="20645"/>
                </a:cubicBezTo>
                <a:cubicBezTo>
                  <a:pt x="5130" y="20627"/>
                  <a:pt x="5024" y="20605"/>
                  <a:pt x="4988" y="20572"/>
                </a:cubicBezTo>
                <a:cubicBezTo>
                  <a:pt x="4930" y="20520"/>
                  <a:pt x="4777" y="20492"/>
                  <a:pt x="4539" y="20492"/>
                </a:cubicBezTo>
                <a:cubicBezTo>
                  <a:pt x="4342" y="20492"/>
                  <a:pt x="4168" y="20465"/>
                  <a:pt x="4149" y="20434"/>
                </a:cubicBezTo>
                <a:cubicBezTo>
                  <a:pt x="4129" y="20402"/>
                  <a:pt x="4045" y="20391"/>
                  <a:pt x="3966" y="20408"/>
                </a:cubicBezTo>
                <a:cubicBezTo>
                  <a:pt x="3345" y="20541"/>
                  <a:pt x="1227" y="19725"/>
                  <a:pt x="1022" y="19275"/>
                </a:cubicBezTo>
                <a:cubicBezTo>
                  <a:pt x="899" y="19006"/>
                  <a:pt x="1167" y="18667"/>
                  <a:pt x="1722" y="18386"/>
                </a:cubicBezTo>
                <a:cubicBezTo>
                  <a:pt x="1990" y="18250"/>
                  <a:pt x="2034" y="18261"/>
                  <a:pt x="2080" y="18488"/>
                </a:cubicBezTo>
                <a:cubicBezTo>
                  <a:pt x="2122" y="18701"/>
                  <a:pt x="2345" y="18921"/>
                  <a:pt x="2518" y="18921"/>
                </a:cubicBezTo>
                <a:cubicBezTo>
                  <a:pt x="2629" y="18921"/>
                  <a:pt x="2684" y="18985"/>
                  <a:pt x="2846" y="19293"/>
                </a:cubicBezTo>
                <a:cubicBezTo>
                  <a:pt x="3015" y="19614"/>
                  <a:pt x="3183" y="19779"/>
                  <a:pt x="3364" y="19811"/>
                </a:cubicBezTo>
                <a:cubicBezTo>
                  <a:pt x="3379" y="19813"/>
                  <a:pt x="3423" y="19837"/>
                  <a:pt x="3463" y="19862"/>
                </a:cubicBezTo>
                <a:cubicBezTo>
                  <a:pt x="3502" y="19887"/>
                  <a:pt x="3547" y="19890"/>
                  <a:pt x="3565" y="19873"/>
                </a:cubicBezTo>
                <a:cubicBezTo>
                  <a:pt x="3582" y="19855"/>
                  <a:pt x="3633" y="19872"/>
                  <a:pt x="3678" y="19909"/>
                </a:cubicBezTo>
                <a:cubicBezTo>
                  <a:pt x="3724" y="19948"/>
                  <a:pt x="4026" y="19995"/>
                  <a:pt x="4389" y="20018"/>
                </a:cubicBezTo>
                <a:cubicBezTo>
                  <a:pt x="5198" y="20070"/>
                  <a:pt x="5187" y="20069"/>
                  <a:pt x="6210" y="20004"/>
                </a:cubicBezTo>
                <a:cubicBezTo>
                  <a:pt x="7242" y="19938"/>
                  <a:pt x="7124" y="19942"/>
                  <a:pt x="7458" y="19982"/>
                </a:cubicBezTo>
                <a:cubicBezTo>
                  <a:pt x="7607" y="20000"/>
                  <a:pt x="7772" y="20053"/>
                  <a:pt x="7823" y="20099"/>
                </a:cubicBezTo>
                <a:cubicBezTo>
                  <a:pt x="7885" y="20155"/>
                  <a:pt x="7965" y="20170"/>
                  <a:pt x="8067" y="20146"/>
                </a:cubicBezTo>
                <a:cubicBezTo>
                  <a:pt x="8150" y="20126"/>
                  <a:pt x="8252" y="20107"/>
                  <a:pt x="8297" y="20106"/>
                </a:cubicBezTo>
                <a:cubicBezTo>
                  <a:pt x="8324" y="20105"/>
                  <a:pt x="8471" y="20089"/>
                  <a:pt x="8585" y="20077"/>
                </a:cubicBezTo>
                <a:lnTo>
                  <a:pt x="8622" y="20029"/>
                </a:lnTo>
                <a:lnTo>
                  <a:pt x="8651" y="20069"/>
                </a:lnTo>
                <a:cubicBezTo>
                  <a:pt x="8700" y="20064"/>
                  <a:pt x="8716" y="20061"/>
                  <a:pt x="8768" y="20055"/>
                </a:cubicBezTo>
                <a:cubicBezTo>
                  <a:pt x="9237" y="19996"/>
                  <a:pt x="9490" y="19814"/>
                  <a:pt x="9490" y="19541"/>
                </a:cubicBezTo>
                <a:cubicBezTo>
                  <a:pt x="9490" y="19416"/>
                  <a:pt x="9534" y="19341"/>
                  <a:pt x="9665" y="19242"/>
                </a:cubicBezTo>
                <a:cubicBezTo>
                  <a:pt x="9723" y="19199"/>
                  <a:pt x="9744" y="19194"/>
                  <a:pt x="9789" y="19162"/>
                </a:cubicBezTo>
                <a:cubicBezTo>
                  <a:pt x="9800" y="19138"/>
                  <a:pt x="9816" y="19115"/>
                  <a:pt x="9851" y="19104"/>
                </a:cubicBezTo>
                <a:cubicBezTo>
                  <a:pt x="9862" y="19100"/>
                  <a:pt x="9876" y="19097"/>
                  <a:pt x="9888" y="19093"/>
                </a:cubicBezTo>
                <a:cubicBezTo>
                  <a:pt x="10044" y="18991"/>
                  <a:pt x="10146" y="18946"/>
                  <a:pt x="10191" y="18991"/>
                </a:cubicBezTo>
                <a:cubicBezTo>
                  <a:pt x="10221" y="19021"/>
                  <a:pt x="10243" y="19031"/>
                  <a:pt x="10249" y="19023"/>
                </a:cubicBezTo>
                <a:cubicBezTo>
                  <a:pt x="10251" y="19023"/>
                  <a:pt x="10251" y="19024"/>
                  <a:pt x="10253" y="19023"/>
                </a:cubicBezTo>
                <a:cubicBezTo>
                  <a:pt x="10318" y="18612"/>
                  <a:pt x="10241" y="18299"/>
                  <a:pt x="10045" y="18218"/>
                </a:cubicBezTo>
                <a:cubicBezTo>
                  <a:pt x="9920" y="18167"/>
                  <a:pt x="9636" y="18121"/>
                  <a:pt x="9439" y="18101"/>
                </a:cubicBezTo>
                <a:cubicBezTo>
                  <a:pt x="9346" y="18098"/>
                  <a:pt x="9305" y="18090"/>
                  <a:pt x="9195" y="18091"/>
                </a:cubicBezTo>
                <a:cubicBezTo>
                  <a:pt x="9194" y="18091"/>
                  <a:pt x="9191" y="18090"/>
                  <a:pt x="9191" y="18091"/>
                </a:cubicBezTo>
                <a:cubicBezTo>
                  <a:pt x="9125" y="18102"/>
                  <a:pt x="8956" y="18116"/>
                  <a:pt x="8731" y="18131"/>
                </a:cubicBezTo>
                <a:cubicBezTo>
                  <a:pt x="8478" y="18147"/>
                  <a:pt x="8194" y="18175"/>
                  <a:pt x="8100" y="18193"/>
                </a:cubicBezTo>
                <a:cubicBezTo>
                  <a:pt x="7847" y="18240"/>
                  <a:pt x="7840" y="18147"/>
                  <a:pt x="8082" y="17930"/>
                </a:cubicBezTo>
                <a:cubicBezTo>
                  <a:pt x="8211" y="17814"/>
                  <a:pt x="8297" y="17690"/>
                  <a:pt x="8297" y="17617"/>
                </a:cubicBezTo>
                <a:cubicBezTo>
                  <a:pt x="8297" y="17550"/>
                  <a:pt x="8333" y="17456"/>
                  <a:pt x="8374" y="17409"/>
                </a:cubicBezTo>
                <a:cubicBezTo>
                  <a:pt x="8452" y="17319"/>
                  <a:pt x="8699" y="16722"/>
                  <a:pt x="8760" y="16476"/>
                </a:cubicBezTo>
                <a:cubicBezTo>
                  <a:pt x="8792" y="16350"/>
                  <a:pt x="9246" y="15929"/>
                  <a:pt x="9545" y="15751"/>
                </a:cubicBezTo>
                <a:cubicBezTo>
                  <a:pt x="9939" y="15516"/>
                  <a:pt x="10284" y="15172"/>
                  <a:pt x="10610" y="14690"/>
                </a:cubicBezTo>
                <a:cubicBezTo>
                  <a:pt x="10809" y="14397"/>
                  <a:pt x="10988" y="14163"/>
                  <a:pt x="11008" y="14169"/>
                </a:cubicBezTo>
                <a:cubicBezTo>
                  <a:pt x="11028" y="14175"/>
                  <a:pt x="11150" y="14072"/>
                  <a:pt x="11274" y="13940"/>
                </a:cubicBezTo>
                <a:cubicBezTo>
                  <a:pt x="11475" y="13725"/>
                  <a:pt x="11509" y="13707"/>
                  <a:pt x="11581" y="13779"/>
                </a:cubicBezTo>
                <a:cubicBezTo>
                  <a:pt x="11709" y="13907"/>
                  <a:pt x="11820" y="14410"/>
                  <a:pt x="11763" y="14607"/>
                </a:cubicBezTo>
                <a:cubicBezTo>
                  <a:pt x="11666" y="14944"/>
                  <a:pt x="11650" y="15241"/>
                  <a:pt x="11723" y="15328"/>
                </a:cubicBezTo>
                <a:cubicBezTo>
                  <a:pt x="11762" y="15375"/>
                  <a:pt x="11799" y="15525"/>
                  <a:pt x="11803" y="15663"/>
                </a:cubicBezTo>
                <a:cubicBezTo>
                  <a:pt x="11808" y="15802"/>
                  <a:pt x="11815" y="15925"/>
                  <a:pt x="11822" y="15940"/>
                </a:cubicBezTo>
                <a:cubicBezTo>
                  <a:pt x="11844" y="15992"/>
                  <a:pt x="11830" y="16404"/>
                  <a:pt x="11807" y="16771"/>
                </a:cubicBezTo>
                <a:cubicBezTo>
                  <a:pt x="11803" y="16889"/>
                  <a:pt x="11793" y="16986"/>
                  <a:pt x="11781" y="17056"/>
                </a:cubicBezTo>
                <a:cubicBezTo>
                  <a:pt x="11775" y="17110"/>
                  <a:pt x="11773" y="17230"/>
                  <a:pt x="11767" y="17252"/>
                </a:cubicBezTo>
                <a:cubicBezTo>
                  <a:pt x="11703" y="17476"/>
                  <a:pt x="11701" y="17873"/>
                  <a:pt x="11763" y="17912"/>
                </a:cubicBezTo>
                <a:cubicBezTo>
                  <a:pt x="11789" y="17928"/>
                  <a:pt x="11823" y="18012"/>
                  <a:pt x="11840" y="18094"/>
                </a:cubicBezTo>
                <a:cubicBezTo>
                  <a:pt x="11857" y="18179"/>
                  <a:pt x="11923" y="18268"/>
                  <a:pt x="11993" y="18298"/>
                </a:cubicBezTo>
                <a:cubicBezTo>
                  <a:pt x="12061" y="18328"/>
                  <a:pt x="12191" y="18486"/>
                  <a:pt x="12281" y="18652"/>
                </a:cubicBezTo>
                <a:cubicBezTo>
                  <a:pt x="12503" y="19058"/>
                  <a:pt x="12645" y="19228"/>
                  <a:pt x="12832" y="19308"/>
                </a:cubicBezTo>
                <a:cubicBezTo>
                  <a:pt x="12918" y="19345"/>
                  <a:pt x="13029" y="19406"/>
                  <a:pt x="13077" y="19446"/>
                </a:cubicBezTo>
                <a:cubicBezTo>
                  <a:pt x="13189" y="19539"/>
                  <a:pt x="14079" y="19560"/>
                  <a:pt x="14168" y="19472"/>
                </a:cubicBezTo>
                <a:cubicBezTo>
                  <a:pt x="14211" y="19429"/>
                  <a:pt x="14249" y="19429"/>
                  <a:pt x="14295" y="19468"/>
                </a:cubicBezTo>
                <a:cubicBezTo>
                  <a:pt x="14418" y="19569"/>
                  <a:pt x="14591" y="19407"/>
                  <a:pt x="14591" y="19191"/>
                </a:cubicBezTo>
                <a:cubicBezTo>
                  <a:pt x="14591" y="19028"/>
                  <a:pt x="14553" y="18974"/>
                  <a:pt x="14339" y="18812"/>
                </a:cubicBezTo>
                <a:cubicBezTo>
                  <a:pt x="13973" y="18534"/>
                  <a:pt x="13829" y="18377"/>
                  <a:pt x="13712" y="18134"/>
                </a:cubicBezTo>
                <a:cubicBezTo>
                  <a:pt x="13654" y="18015"/>
                  <a:pt x="13575" y="17860"/>
                  <a:pt x="13536" y="17792"/>
                </a:cubicBezTo>
                <a:cubicBezTo>
                  <a:pt x="13483" y="17697"/>
                  <a:pt x="13469" y="17346"/>
                  <a:pt x="13478" y="16327"/>
                </a:cubicBezTo>
                <a:cubicBezTo>
                  <a:pt x="13485" y="15588"/>
                  <a:pt x="13507" y="14953"/>
                  <a:pt x="13529" y="14916"/>
                </a:cubicBezTo>
                <a:cubicBezTo>
                  <a:pt x="13599" y="14803"/>
                  <a:pt x="13678" y="14941"/>
                  <a:pt x="13690" y="15193"/>
                </a:cubicBezTo>
                <a:cubicBezTo>
                  <a:pt x="13695" y="15322"/>
                  <a:pt x="13734" y="15487"/>
                  <a:pt x="13774" y="15561"/>
                </a:cubicBezTo>
                <a:cubicBezTo>
                  <a:pt x="13817" y="15642"/>
                  <a:pt x="13854" y="15923"/>
                  <a:pt x="13865" y="16265"/>
                </a:cubicBezTo>
                <a:cubicBezTo>
                  <a:pt x="13874" y="16578"/>
                  <a:pt x="13900" y="17093"/>
                  <a:pt x="13923" y="17405"/>
                </a:cubicBezTo>
                <a:cubicBezTo>
                  <a:pt x="13960" y="17914"/>
                  <a:pt x="13976" y="17975"/>
                  <a:pt x="14073" y="17992"/>
                </a:cubicBezTo>
                <a:cubicBezTo>
                  <a:pt x="14180" y="18011"/>
                  <a:pt x="14457" y="18272"/>
                  <a:pt x="14562" y="18455"/>
                </a:cubicBezTo>
                <a:cubicBezTo>
                  <a:pt x="14603" y="18527"/>
                  <a:pt x="14734" y="18561"/>
                  <a:pt x="15105" y="18601"/>
                </a:cubicBezTo>
                <a:cubicBezTo>
                  <a:pt x="15349" y="18627"/>
                  <a:pt x="15550" y="18669"/>
                  <a:pt x="15627" y="18695"/>
                </a:cubicBezTo>
                <a:cubicBezTo>
                  <a:pt x="15684" y="18700"/>
                  <a:pt x="15737" y="18705"/>
                  <a:pt x="15799" y="18706"/>
                </a:cubicBezTo>
                <a:cubicBezTo>
                  <a:pt x="15804" y="18704"/>
                  <a:pt x="15813" y="18707"/>
                  <a:pt x="15817" y="18703"/>
                </a:cubicBezTo>
                <a:cubicBezTo>
                  <a:pt x="15843" y="18677"/>
                  <a:pt x="15969" y="18648"/>
                  <a:pt x="16098" y="18641"/>
                </a:cubicBezTo>
                <a:cubicBezTo>
                  <a:pt x="16227" y="18633"/>
                  <a:pt x="16346" y="18610"/>
                  <a:pt x="16361" y="18586"/>
                </a:cubicBezTo>
                <a:cubicBezTo>
                  <a:pt x="16375" y="18562"/>
                  <a:pt x="16434" y="18542"/>
                  <a:pt x="16492" y="18542"/>
                </a:cubicBezTo>
                <a:cubicBezTo>
                  <a:pt x="16580" y="18542"/>
                  <a:pt x="16598" y="18502"/>
                  <a:pt x="16598" y="18309"/>
                </a:cubicBezTo>
                <a:cubicBezTo>
                  <a:pt x="16598" y="18011"/>
                  <a:pt x="16485" y="17855"/>
                  <a:pt x="16211" y="17773"/>
                </a:cubicBezTo>
                <a:cubicBezTo>
                  <a:pt x="15952" y="17696"/>
                  <a:pt x="15691" y="17407"/>
                  <a:pt x="15642" y="17143"/>
                </a:cubicBezTo>
                <a:cubicBezTo>
                  <a:pt x="15623" y="17043"/>
                  <a:pt x="15548" y="16895"/>
                  <a:pt x="15478" y="16811"/>
                </a:cubicBezTo>
                <a:cubicBezTo>
                  <a:pt x="15331" y="16637"/>
                  <a:pt x="15186" y="16030"/>
                  <a:pt x="15186" y="15594"/>
                </a:cubicBezTo>
                <a:cubicBezTo>
                  <a:pt x="15186" y="15438"/>
                  <a:pt x="15224" y="15184"/>
                  <a:pt x="15270" y="15029"/>
                </a:cubicBezTo>
                <a:cubicBezTo>
                  <a:pt x="15316" y="14874"/>
                  <a:pt x="15352" y="14645"/>
                  <a:pt x="15350" y="14519"/>
                </a:cubicBezTo>
                <a:cubicBezTo>
                  <a:pt x="15343" y="14106"/>
                  <a:pt x="15383" y="13610"/>
                  <a:pt x="15452" y="13152"/>
                </a:cubicBezTo>
                <a:cubicBezTo>
                  <a:pt x="15516" y="12726"/>
                  <a:pt x="15605" y="12334"/>
                  <a:pt x="15704" y="12081"/>
                </a:cubicBezTo>
                <a:cubicBezTo>
                  <a:pt x="15748" y="11969"/>
                  <a:pt x="15784" y="11772"/>
                  <a:pt x="15784" y="11644"/>
                </a:cubicBezTo>
                <a:cubicBezTo>
                  <a:pt x="15784" y="11251"/>
                  <a:pt x="15925" y="10901"/>
                  <a:pt x="16244" y="10503"/>
                </a:cubicBezTo>
                <a:cubicBezTo>
                  <a:pt x="16567" y="10100"/>
                  <a:pt x="16592" y="9999"/>
                  <a:pt x="16455" y="9657"/>
                </a:cubicBezTo>
                <a:cubicBezTo>
                  <a:pt x="16419" y="9567"/>
                  <a:pt x="16404" y="9481"/>
                  <a:pt x="16401" y="9402"/>
                </a:cubicBezTo>
                <a:cubicBezTo>
                  <a:pt x="16399" y="9393"/>
                  <a:pt x="16403" y="9379"/>
                  <a:pt x="16404" y="9370"/>
                </a:cubicBezTo>
                <a:cubicBezTo>
                  <a:pt x="16405" y="9343"/>
                  <a:pt x="16399" y="9315"/>
                  <a:pt x="16404" y="9293"/>
                </a:cubicBezTo>
                <a:cubicBezTo>
                  <a:pt x="16501" y="8905"/>
                  <a:pt x="16530" y="8536"/>
                  <a:pt x="16474" y="8371"/>
                </a:cubicBezTo>
                <a:cubicBezTo>
                  <a:pt x="16426" y="8230"/>
                  <a:pt x="16430" y="8180"/>
                  <a:pt x="16499" y="8101"/>
                </a:cubicBezTo>
                <a:cubicBezTo>
                  <a:pt x="16546" y="8048"/>
                  <a:pt x="16602" y="7923"/>
                  <a:pt x="16623" y="7824"/>
                </a:cubicBezTo>
                <a:cubicBezTo>
                  <a:pt x="16644" y="7726"/>
                  <a:pt x="16745" y="7470"/>
                  <a:pt x="16846" y="7252"/>
                </a:cubicBezTo>
                <a:cubicBezTo>
                  <a:pt x="16946" y="7035"/>
                  <a:pt x="17041" y="6755"/>
                  <a:pt x="17061" y="6633"/>
                </a:cubicBezTo>
                <a:cubicBezTo>
                  <a:pt x="17081" y="6510"/>
                  <a:pt x="17130" y="6382"/>
                  <a:pt x="17171" y="6348"/>
                </a:cubicBezTo>
                <a:cubicBezTo>
                  <a:pt x="17214" y="6312"/>
                  <a:pt x="17410" y="6300"/>
                  <a:pt x="17692" y="6308"/>
                </a:cubicBezTo>
                <a:cubicBezTo>
                  <a:pt x="17709" y="6307"/>
                  <a:pt x="17725" y="6308"/>
                  <a:pt x="17740" y="6308"/>
                </a:cubicBezTo>
                <a:cubicBezTo>
                  <a:pt x="17766" y="6309"/>
                  <a:pt x="17792" y="6306"/>
                  <a:pt x="17813" y="6312"/>
                </a:cubicBezTo>
                <a:cubicBezTo>
                  <a:pt x="18145" y="6328"/>
                  <a:pt x="18254" y="6350"/>
                  <a:pt x="18324" y="6436"/>
                </a:cubicBezTo>
                <a:cubicBezTo>
                  <a:pt x="18426" y="6561"/>
                  <a:pt x="18427" y="6563"/>
                  <a:pt x="19199" y="6593"/>
                </a:cubicBezTo>
                <a:cubicBezTo>
                  <a:pt x="19670" y="6611"/>
                  <a:pt x="19803" y="6598"/>
                  <a:pt x="19973" y="6516"/>
                </a:cubicBezTo>
                <a:lnTo>
                  <a:pt x="20177" y="6418"/>
                </a:lnTo>
                <a:lnTo>
                  <a:pt x="20308" y="6644"/>
                </a:lnTo>
                <a:cubicBezTo>
                  <a:pt x="20380" y="6768"/>
                  <a:pt x="20453" y="6923"/>
                  <a:pt x="20473" y="6990"/>
                </a:cubicBezTo>
                <a:cubicBezTo>
                  <a:pt x="20586" y="7370"/>
                  <a:pt x="21100" y="6835"/>
                  <a:pt x="21096" y="6341"/>
                </a:cubicBezTo>
                <a:cubicBezTo>
                  <a:pt x="21095" y="6117"/>
                  <a:pt x="20918" y="5720"/>
                  <a:pt x="20732" y="5525"/>
                </a:cubicBezTo>
                <a:lnTo>
                  <a:pt x="20589" y="5375"/>
                </a:lnTo>
                <a:lnTo>
                  <a:pt x="20859" y="5091"/>
                </a:lnTo>
                <a:cubicBezTo>
                  <a:pt x="21136" y="4803"/>
                  <a:pt x="21315" y="4557"/>
                  <a:pt x="21315" y="4461"/>
                </a:cubicBezTo>
                <a:cubicBezTo>
                  <a:pt x="21315" y="4431"/>
                  <a:pt x="21390" y="4298"/>
                  <a:pt x="21480" y="4165"/>
                </a:cubicBezTo>
                <a:lnTo>
                  <a:pt x="21600" y="3983"/>
                </a:lnTo>
                <a:cubicBezTo>
                  <a:pt x="21587" y="3748"/>
                  <a:pt x="21570" y="3652"/>
                  <a:pt x="21545" y="3630"/>
                </a:cubicBezTo>
                <a:cubicBezTo>
                  <a:pt x="21430" y="3527"/>
                  <a:pt x="20602" y="3185"/>
                  <a:pt x="20338" y="3130"/>
                </a:cubicBezTo>
                <a:cubicBezTo>
                  <a:pt x="20233" y="3109"/>
                  <a:pt x="20125" y="3069"/>
                  <a:pt x="20093" y="3043"/>
                </a:cubicBezTo>
                <a:cubicBezTo>
                  <a:pt x="20061" y="3018"/>
                  <a:pt x="19878" y="2949"/>
                  <a:pt x="19688" y="2890"/>
                </a:cubicBezTo>
                <a:cubicBezTo>
                  <a:pt x="19411" y="2804"/>
                  <a:pt x="19282" y="2722"/>
                  <a:pt x="19028" y="2471"/>
                </a:cubicBezTo>
                <a:cubicBezTo>
                  <a:pt x="18982" y="2425"/>
                  <a:pt x="18977" y="2411"/>
                  <a:pt x="18944" y="2376"/>
                </a:cubicBezTo>
                <a:cubicBezTo>
                  <a:pt x="18932" y="2363"/>
                  <a:pt x="18905" y="2340"/>
                  <a:pt x="18904" y="2329"/>
                </a:cubicBezTo>
                <a:cubicBezTo>
                  <a:pt x="18765" y="2177"/>
                  <a:pt x="18710" y="2086"/>
                  <a:pt x="18710" y="1910"/>
                </a:cubicBezTo>
                <a:cubicBezTo>
                  <a:pt x="18710" y="1689"/>
                  <a:pt x="18686" y="1638"/>
                  <a:pt x="18480" y="1443"/>
                </a:cubicBezTo>
                <a:cubicBezTo>
                  <a:pt x="18354" y="1323"/>
                  <a:pt x="18144" y="1143"/>
                  <a:pt x="18017" y="1046"/>
                </a:cubicBezTo>
                <a:cubicBezTo>
                  <a:pt x="17962" y="1004"/>
                  <a:pt x="17891" y="928"/>
                  <a:pt x="17816" y="849"/>
                </a:cubicBezTo>
                <a:cubicBezTo>
                  <a:pt x="17783" y="829"/>
                  <a:pt x="17753" y="804"/>
                  <a:pt x="17736" y="773"/>
                </a:cubicBezTo>
                <a:cubicBezTo>
                  <a:pt x="17732" y="765"/>
                  <a:pt x="17732" y="758"/>
                  <a:pt x="17729" y="751"/>
                </a:cubicBezTo>
                <a:cubicBezTo>
                  <a:pt x="17662" y="675"/>
                  <a:pt x="17591" y="598"/>
                  <a:pt x="17539" y="525"/>
                </a:cubicBezTo>
                <a:cubicBezTo>
                  <a:pt x="17336" y="241"/>
                  <a:pt x="17254" y="166"/>
                  <a:pt x="17068" y="113"/>
                </a:cubicBezTo>
                <a:cubicBezTo>
                  <a:pt x="16944" y="78"/>
                  <a:pt x="16819" y="32"/>
                  <a:pt x="16791" y="7"/>
                </a:cubicBezTo>
                <a:cubicBezTo>
                  <a:pt x="16788" y="5"/>
                  <a:pt x="16356" y="2"/>
                  <a:pt x="16277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53" name="images-4.jpeg" descr="images-4.jpeg"/>
          <p:cNvPicPr>
            <a:picLocks noChangeAspect="1"/>
          </p:cNvPicPr>
          <p:nvPr/>
        </p:nvPicPr>
        <p:blipFill>
          <a:blip r:embed="rId8"/>
          <a:srcRect r="244" b="134"/>
          <a:stretch>
            <a:fillRect/>
          </a:stretch>
        </p:blipFill>
        <p:spPr>
          <a:xfrm>
            <a:off x="4007328" y="4910121"/>
            <a:ext cx="2528491" cy="2730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320" y="0"/>
                </a:moveTo>
                <a:lnTo>
                  <a:pt x="8320" y="421"/>
                </a:lnTo>
                <a:cubicBezTo>
                  <a:pt x="8320" y="660"/>
                  <a:pt x="8212" y="1080"/>
                  <a:pt x="8069" y="1394"/>
                </a:cubicBezTo>
                <a:cubicBezTo>
                  <a:pt x="7931" y="1697"/>
                  <a:pt x="7818" y="2090"/>
                  <a:pt x="7818" y="2267"/>
                </a:cubicBezTo>
                <a:cubicBezTo>
                  <a:pt x="7818" y="2444"/>
                  <a:pt x="7778" y="2689"/>
                  <a:pt x="7727" y="2813"/>
                </a:cubicBezTo>
                <a:cubicBezTo>
                  <a:pt x="7638" y="3030"/>
                  <a:pt x="7605" y="3040"/>
                  <a:pt x="6927" y="2995"/>
                </a:cubicBezTo>
                <a:cubicBezTo>
                  <a:pt x="6481" y="2966"/>
                  <a:pt x="6040" y="2994"/>
                  <a:pt x="5740" y="3074"/>
                </a:cubicBezTo>
                <a:cubicBezTo>
                  <a:pt x="5477" y="3143"/>
                  <a:pt x="5221" y="3198"/>
                  <a:pt x="5167" y="3199"/>
                </a:cubicBezTo>
                <a:cubicBezTo>
                  <a:pt x="5113" y="3200"/>
                  <a:pt x="4549" y="2735"/>
                  <a:pt x="3916" y="2163"/>
                </a:cubicBezTo>
                <a:cubicBezTo>
                  <a:pt x="3283" y="1591"/>
                  <a:pt x="2747" y="1139"/>
                  <a:pt x="2726" y="1158"/>
                </a:cubicBezTo>
                <a:cubicBezTo>
                  <a:pt x="2705" y="1178"/>
                  <a:pt x="2850" y="1628"/>
                  <a:pt x="3048" y="2160"/>
                </a:cubicBezTo>
                <a:cubicBezTo>
                  <a:pt x="3246" y="2692"/>
                  <a:pt x="3407" y="3298"/>
                  <a:pt x="3407" y="3507"/>
                </a:cubicBezTo>
                <a:cubicBezTo>
                  <a:pt x="3407" y="3716"/>
                  <a:pt x="3450" y="3914"/>
                  <a:pt x="3502" y="3943"/>
                </a:cubicBezTo>
                <a:cubicBezTo>
                  <a:pt x="3554" y="3973"/>
                  <a:pt x="3626" y="4175"/>
                  <a:pt x="3662" y="4395"/>
                </a:cubicBezTo>
                <a:cubicBezTo>
                  <a:pt x="3719" y="4748"/>
                  <a:pt x="3675" y="4888"/>
                  <a:pt x="3292" y="5570"/>
                </a:cubicBezTo>
                <a:cubicBezTo>
                  <a:pt x="2996" y="6096"/>
                  <a:pt x="2757" y="6397"/>
                  <a:pt x="2543" y="6515"/>
                </a:cubicBezTo>
                <a:cubicBezTo>
                  <a:pt x="2079" y="6770"/>
                  <a:pt x="1498" y="7634"/>
                  <a:pt x="1709" y="7755"/>
                </a:cubicBezTo>
                <a:cubicBezTo>
                  <a:pt x="1762" y="7785"/>
                  <a:pt x="1874" y="7959"/>
                  <a:pt x="1956" y="8141"/>
                </a:cubicBezTo>
                <a:cubicBezTo>
                  <a:pt x="2168" y="8610"/>
                  <a:pt x="2164" y="10555"/>
                  <a:pt x="1949" y="11026"/>
                </a:cubicBezTo>
                <a:cubicBezTo>
                  <a:pt x="1863" y="11216"/>
                  <a:pt x="1699" y="11769"/>
                  <a:pt x="1590" y="12254"/>
                </a:cubicBezTo>
                <a:cubicBezTo>
                  <a:pt x="1445" y="12899"/>
                  <a:pt x="1303" y="13261"/>
                  <a:pt x="1058" y="13600"/>
                </a:cubicBezTo>
                <a:cubicBezTo>
                  <a:pt x="873" y="13856"/>
                  <a:pt x="558" y="14347"/>
                  <a:pt x="359" y="14693"/>
                </a:cubicBezTo>
                <a:lnTo>
                  <a:pt x="0" y="15321"/>
                </a:lnTo>
                <a:lnTo>
                  <a:pt x="0" y="16608"/>
                </a:lnTo>
                <a:lnTo>
                  <a:pt x="417" y="17333"/>
                </a:lnTo>
                <a:cubicBezTo>
                  <a:pt x="647" y="17731"/>
                  <a:pt x="970" y="18210"/>
                  <a:pt x="1132" y="18398"/>
                </a:cubicBezTo>
                <a:cubicBezTo>
                  <a:pt x="1395" y="18702"/>
                  <a:pt x="1502" y="18749"/>
                  <a:pt x="2129" y="18847"/>
                </a:cubicBezTo>
                <a:cubicBezTo>
                  <a:pt x="3615" y="19079"/>
                  <a:pt x="4190" y="18759"/>
                  <a:pt x="4462" y="17544"/>
                </a:cubicBezTo>
                <a:cubicBezTo>
                  <a:pt x="4553" y="17136"/>
                  <a:pt x="4548" y="16996"/>
                  <a:pt x="4441" y="16840"/>
                </a:cubicBezTo>
                <a:cubicBezTo>
                  <a:pt x="4329" y="16676"/>
                  <a:pt x="4334" y="16592"/>
                  <a:pt x="4465" y="16300"/>
                </a:cubicBezTo>
                <a:cubicBezTo>
                  <a:pt x="4640" y="15913"/>
                  <a:pt x="4844" y="15900"/>
                  <a:pt x="4892" y="16275"/>
                </a:cubicBezTo>
                <a:lnTo>
                  <a:pt x="4926" y="16523"/>
                </a:lnTo>
                <a:lnTo>
                  <a:pt x="5343" y="16257"/>
                </a:lnTo>
                <a:cubicBezTo>
                  <a:pt x="5574" y="16109"/>
                  <a:pt x="5923" y="15828"/>
                  <a:pt x="6116" y="15635"/>
                </a:cubicBezTo>
                <a:cubicBezTo>
                  <a:pt x="7175" y="14573"/>
                  <a:pt x="7175" y="14574"/>
                  <a:pt x="7591" y="14574"/>
                </a:cubicBezTo>
                <a:cubicBezTo>
                  <a:pt x="7846" y="14574"/>
                  <a:pt x="8046" y="14633"/>
                  <a:pt x="8150" y="14740"/>
                </a:cubicBezTo>
                <a:cubicBezTo>
                  <a:pt x="8404" y="15000"/>
                  <a:pt x="9177" y="16508"/>
                  <a:pt x="9371" y="17126"/>
                </a:cubicBezTo>
                <a:cubicBezTo>
                  <a:pt x="9623" y="17930"/>
                  <a:pt x="9626" y="17976"/>
                  <a:pt x="9469" y="18266"/>
                </a:cubicBezTo>
                <a:cubicBezTo>
                  <a:pt x="9309" y="18563"/>
                  <a:pt x="9130" y="19608"/>
                  <a:pt x="9127" y="20244"/>
                </a:cubicBezTo>
                <a:cubicBezTo>
                  <a:pt x="9125" y="20613"/>
                  <a:pt x="9171" y="20705"/>
                  <a:pt x="9500" y="20991"/>
                </a:cubicBezTo>
                <a:cubicBezTo>
                  <a:pt x="9707" y="21171"/>
                  <a:pt x="9986" y="21382"/>
                  <a:pt x="10124" y="21465"/>
                </a:cubicBezTo>
                <a:cubicBezTo>
                  <a:pt x="10260" y="21547"/>
                  <a:pt x="10954" y="21582"/>
                  <a:pt x="12287" y="21600"/>
                </a:cubicBezTo>
                <a:cubicBezTo>
                  <a:pt x="13338" y="21585"/>
                  <a:pt x="14061" y="21566"/>
                  <a:pt x="14111" y="21540"/>
                </a:cubicBezTo>
                <a:cubicBezTo>
                  <a:pt x="14206" y="21491"/>
                  <a:pt x="14580" y="21338"/>
                  <a:pt x="14938" y="21204"/>
                </a:cubicBezTo>
                <a:cubicBezTo>
                  <a:pt x="15296" y="21071"/>
                  <a:pt x="15722" y="20887"/>
                  <a:pt x="15887" y="20796"/>
                </a:cubicBezTo>
                <a:cubicBezTo>
                  <a:pt x="16053" y="20706"/>
                  <a:pt x="16511" y="20543"/>
                  <a:pt x="16901" y="20435"/>
                </a:cubicBezTo>
                <a:cubicBezTo>
                  <a:pt x="17701" y="20215"/>
                  <a:pt x="18165" y="19907"/>
                  <a:pt x="19003" y="19048"/>
                </a:cubicBezTo>
                <a:cubicBezTo>
                  <a:pt x="19316" y="18726"/>
                  <a:pt x="19783" y="18364"/>
                  <a:pt x="20040" y="18244"/>
                </a:cubicBezTo>
                <a:cubicBezTo>
                  <a:pt x="20415" y="18068"/>
                  <a:pt x="20590" y="17897"/>
                  <a:pt x="20929" y="17371"/>
                </a:cubicBezTo>
                <a:cubicBezTo>
                  <a:pt x="21199" y="16951"/>
                  <a:pt x="21353" y="16603"/>
                  <a:pt x="21353" y="16404"/>
                </a:cubicBezTo>
                <a:cubicBezTo>
                  <a:pt x="21353" y="16234"/>
                  <a:pt x="21417" y="16013"/>
                  <a:pt x="21498" y="15914"/>
                </a:cubicBezTo>
                <a:cubicBezTo>
                  <a:pt x="21546" y="15856"/>
                  <a:pt x="21578" y="15530"/>
                  <a:pt x="21600" y="14944"/>
                </a:cubicBezTo>
                <a:cubicBezTo>
                  <a:pt x="21587" y="14710"/>
                  <a:pt x="21576" y="14350"/>
                  <a:pt x="21559" y="14335"/>
                </a:cubicBezTo>
                <a:cubicBezTo>
                  <a:pt x="21507" y="14287"/>
                  <a:pt x="21443" y="14029"/>
                  <a:pt x="21420" y="13764"/>
                </a:cubicBezTo>
                <a:cubicBezTo>
                  <a:pt x="21398" y="13498"/>
                  <a:pt x="21306" y="13181"/>
                  <a:pt x="21217" y="13054"/>
                </a:cubicBezTo>
                <a:cubicBezTo>
                  <a:pt x="21124" y="12923"/>
                  <a:pt x="20638" y="12631"/>
                  <a:pt x="20081" y="12376"/>
                </a:cubicBezTo>
                <a:cubicBezTo>
                  <a:pt x="19284" y="12011"/>
                  <a:pt x="18941" y="11783"/>
                  <a:pt x="18230" y="11139"/>
                </a:cubicBezTo>
                <a:cubicBezTo>
                  <a:pt x="17370" y="10361"/>
                  <a:pt x="16722" y="9851"/>
                  <a:pt x="15840" y="9255"/>
                </a:cubicBezTo>
                <a:cubicBezTo>
                  <a:pt x="15335" y="8915"/>
                  <a:pt x="14627" y="8143"/>
                  <a:pt x="13985" y="7240"/>
                </a:cubicBezTo>
                <a:cubicBezTo>
                  <a:pt x="13421" y="6446"/>
                  <a:pt x="12958" y="6049"/>
                  <a:pt x="11937" y="5482"/>
                </a:cubicBezTo>
                <a:cubicBezTo>
                  <a:pt x="11145" y="5041"/>
                  <a:pt x="11055" y="5014"/>
                  <a:pt x="10412" y="5014"/>
                </a:cubicBezTo>
                <a:cubicBezTo>
                  <a:pt x="9790" y="5014"/>
                  <a:pt x="9714" y="4991"/>
                  <a:pt x="9561" y="4775"/>
                </a:cubicBezTo>
                <a:cubicBezTo>
                  <a:pt x="9381" y="4521"/>
                  <a:pt x="9369" y="4330"/>
                  <a:pt x="9425" y="2499"/>
                </a:cubicBezTo>
                <a:cubicBezTo>
                  <a:pt x="9460" y="1358"/>
                  <a:pt x="9455" y="1319"/>
                  <a:pt x="9178" y="873"/>
                </a:cubicBezTo>
                <a:cubicBezTo>
                  <a:pt x="9022" y="622"/>
                  <a:pt x="8802" y="325"/>
                  <a:pt x="8689" y="210"/>
                </a:cubicBezTo>
                <a:lnTo>
                  <a:pt x="8486" y="0"/>
                </a:lnTo>
                <a:lnTo>
                  <a:pt x="832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454" name="images-2.jpeg" descr="images-2.jpeg"/>
          <p:cNvPicPr>
            <a:picLocks noChangeAspect="1"/>
          </p:cNvPicPr>
          <p:nvPr/>
        </p:nvPicPr>
        <p:blipFill>
          <a:blip r:embed="rId9"/>
          <a:srcRect l="117" t="1112" r="251" b="8"/>
          <a:stretch>
            <a:fillRect/>
          </a:stretch>
        </p:blipFill>
        <p:spPr>
          <a:xfrm>
            <a:off x="400620" y="5338586"/>
            <a:ext cx="2355855" cy="21969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9" extrusionOk="0">
                <a:moveTo>
                  <a:pt x="9152" y="10"/>
                </a:moveTo>
                <a:cubicBezTo>
                  <a:pt x="9074" y="19"/>
                  <a:pt x="9015" y="40"/>
                  <a:pt x="8988" y="65"/>
                </a:cubicBezTo>
                <a:cubicBezTo>
                  <a:pt x="8933" y="114"/>
                  <a:pt x="8769" y="128"/>
                  <a:pt x="8624" y="100"/>
                </a:cubicBezTo>
                <a:cubicBezTo>
                  <a:pt x="8281" y="33"/>
                  <a:pt x="8254" y="27"/>
                  <a:pt x="8198" y="49"/>
                </a:cubicBezTo>
                <a:cubicBezTo>
                  <a:pt x="8012" y="124"/>
                  <a:pt x="7580" y="132"/>
                  <a:pt x="7456" y="61"/>
                </a:cubicBezTo>
                <a:cubicBezTo>
                  <a:pt x="7361" y="6"/>
                  <a:pt x="7244" y="24"/>
                  <a:pt x="7132" y="112"/>
                </a:cubicBezTo>
                <a:cubicBezTo>
                  <a:pt x="7035" y="187"/>
                  <a:pt x="6926" y="230"/>
                  <a:pt x="6888" y="205"/>
                </a:cubicBezTo>
                <a:cubicBezTo>
                  <a:pt x="6850" y="180"/>
                  <a:pt x="6766" y="225"/>
                  <a:pt x="6703" y="307"/>
                </a:cubicBezTo>
                <a:cubicBezTo>
                  <a:pt x="6639" y="389"/>
                  <a:pt x="6535" y="459"/>
                  <a:pt x="6470" y="459"/>
                </a:cubicBezTo>
                <a:cubicBezTo>
                  <a:pt x="6405" y="459"/>
                  <a:pt x="6325" y="524"/>
                  <a:pt x="6295" y="607"/>
                </a:cubicBezTo>
                <a:cubicBezTo>
                  <a:pt x="6266" y="689"/>
                  <a:pt x="6151" y="759"/>
                  <a:pt x="6041" y="759"/>
                </a:cubicBezTo>
                <a:cubicBezTo>
                  <a:pt x="5738" y="759"/>
                  <a:pt x="4912" y="1272"/>
                  <a:pt x="4967" y="1426"/>
                </a:cubicBezTo>
                <a:cubicBezTo>
                  <a:pt x="5006" y="1534"/>
                  <a:pt x="4722" y="1795"/>
                  <a:pt x="4552" y="1808"/>
                </a:cubicBezTo>
                <a:cubicBezTo>
                  <a:pt x="4527" y="1810"/>
                  <a:pt x="4413" y="1910"/>
                  <a:pt x="4298" y="2034"/>
                </a:cubicBezTo>
                <a:cubicBezTo>
                  <a:pt x="4182" y="2158"/>
                  <a:pt x="4020" y="2260"/>
                  <a:pt x="3937" y="2260"/>
                </a:cubicBezTo>
                <a:cubicBezTo>
                  <a:pt x="3767" y="2260"/>
                  <a:pt x="3188" y="2755"/>
                  <a:pt x="3220" y="2873"/>
                </a:cubicBezTo>
                <a:cubicBezTo>
                  <a:pt x="3232" y="2915"/>
                  <a:pt x="3112" y="3063"/>
                  <a:pt x="2955" y="3204"/>
                </a:cubicBezTo>
                <a:cubicBezTo>
                  <a:pt x="2798" y="3346"/>
                  <a:pt x="2706" y="3462"/>
                  <a:pt x="2747" y="3462"/>
                </a:cubicBezTo>
                <a:cubicBezTo>
                  <a:pt x="2789" y="3462"/>
                  <a:pt x="2688" y="3595"/>
                  <a:pt x="2525" y="3754"/>
                </a:cubicBezTo>
                <a:cubicBezTo>
                  <a:pt x="2363" y="3913"/>
                  <a:pt x="2251" y="4064"/>
                  <a:pt x="2278" y="4093"/>
                </a:cubicBezTo>
                <a:cubicBezTo>
                  <a:pt x="2305" y="4123"/>
                  <a:pt x="2237" y="4201"/>
                  <a:pt x="2125" y="4265"/>
                </a:cubicBezTo>
                <a:cubicBezTo>
                  <a:pt x="2014" y="4329"/>
                  <a:pt x="1944" y="4407"/>
                  <a:pt x="1972" y="4437"/>
                </a:cubicBezTo>
                <a:cubicBezTo>
                  <a:pt x="2080" y="4552"/>
                  <a:pt x="1743" y="5053"/>
                  <a:pt x="1470" y="5182"/>
                </a:cubicBezTo>
                <a:cubicBezTo>
                  <a:pt x="1275" y="5273"/>
                  <a:pt x="1189" y="5380"/>
                  <a:pt x="1201" y="5517"/>
                </a:cubicBezTo>
                <a:cubicBezTo>
                  <a:pt x="1210" y="5627"/>
                  <a:pt x="1188" y="5790"/>
                  <a:pt x="1150" y="5884"/>
                </a:cubicBezTo>
                <a:cubicBezTo>
                  <a:pt x="1112" y="5977"/>
                  <a:pt x="1104" y="6102"/>
                  <a:pt x="1135" y="6157"/>
                </a:cubicBezTo>
                <a:cubicBezTo>
                  <a:pt x="1167" y="6212"/>
                  <a:pt x="1106" y="6307"/>
                  <a:pt x="1001" y="6367"/>
                </a:cubicBezTo>
                <a:cubicBezTo>
                  <a:pt x="895" y="6428"/>
                  <a:pt x="835" y="6518"/>
                  <a:pt x="863" y="6566"/>
                </a:cubicBezTo>
                <a:cubicBezTo>
                  <a:pt x="891" y="6615"/>
                  <a:pt x="823" y="6718"/>
                  <a:pt x="713" y="6800"/>
                </a:cubicBezTo>
                <a:cubicBezTo>
                  <a:pt x="604" y="6882"/>
                  <a:pt x="541" y="6996"/>
                  <a:pt x="571" y="7050"/>
                </a:cubicBezTo>
                <a:cubicBezTo>
                  <a:pt x="602" y="7103"/>
                  <a:pt x="561" y="7203"/>
                  <a:pt x="484" y="7272"/>
                </a:cubicBezTo>
                <a:cubicBezTo>
                  <a:pt x="378" y="7366"/>
                  <a:pt x="372" y="7427"/>
                  <a:pt x="451" y="7529"/>
                </a:cubicBezTo>
                <a:cubicBezTo>
                  <a:pt x="532" y="7633"/>
                  <a:pt x="522" y="7681"/>
                  <a:pt x="408" y="7728"/>
                </a:cubicBezTo>
                <a:cubicBezTo>
                  <a:pt x="304" y="7771"/>
                  <a:pt x="271" y="7862"/>
                  <a:pt x="309" y="8025"/>
                </a:cubicBezTo>
                <a:cubicBezTo>
                  <a:pt x="346" y="8179"/>
                  <a:pt x="299" y="8366"/>
                  <a:pt x="171" y="8559"/>
                </a:cubicBezTo>
                <a:cubicBezTo>
                  <a:pt x="74" y="8705"/>
                  <a:pt x="25" y="8794"/>
                  <a:pt x="0" y="9635"/>
                </a:cubicBezTo>
                <a:cubicBezTo>
                  <a:pt x="0" y="9640"/>
                  <a:pt x="0" y="9639"/>
                  <a:pt x="0" y="9643"/>
                </a:cubicBezTo>
                <a:cubicBezTo>
                  <a:pt x="21" y="10328"/>
                  <a:pt x="61" y="10486"/>
                  <a:pt x="127" y="10513"/>
                </a:cubicBezTo>
                <a:cubicBezTo>
                  <a:pt x="228" y="10554"/>
                  <a:pt x="257" y="10650"/>
                  <a:pt x="222" y="10794"/>
                </a:cubicBezTo>
                <a:cubicBezTo>
                  <a:pt x="193" y="10912"/>
                  <a:pt x="213" y="11085"/>
                  <a:pt x="262" y="11184"/>
                </a:cubicBezTo>
                <a:cubicBezTo>
                  <a:pt x="311" y="11282"/>
                  <a:pt x="357" y="11480"/>
                  <a:pt x="368" y="11624"/>
                </a:cubicBezTo>
                <a:cubicBezTo>
                  <a:pt x="379" y="11769"/>
                  <a:pt x="440" y="11931"/>
                  <a:pt x="502" y="11987"/>
                </a:cubicBezTo>
                <a:cubicBezTo>
                  <a:pt x="565" y="12043"/>
                  <a:pt x="598" y="12151"/>
                  <a:pt x="571" y="12225"/>
                </a:cubicBezTo>
                <a:cubicBezTo>
                  <a:pt x="545" y="12299"/>
                  <a:pt x="599" y="12484"/>
                  <a:pt x="692" y="12635"/>
                </a:cubicBezTo>
                <a:cubicBezTo>
                  <a:pt x="784" y="12785"/>
                  <a:pt x="857" y="13002"/>
                  <a:pt x="859" y="13118"/>
                </a:cubicBezTo>
                <a:cubicBezTo>
                  <a:pt x="863" y="13432"/>
                  <a:pt x="2184" y="15076"/>
                  <a:pt x="2434" y="15080"/>
                </a:cubicBezTo>
                <a:cubicBezTo>
                  <a:pt x="2476" y="15081"/>
                  <a:pt x="2651" y="15196"/>
                  <a:pt x="2824" y="15337"/>
                </a:cubicBezTo>
                <a:lnTo>
                  <a:pt x="3137" y="15595"/>
                </a:lnTo>
                <a:lnTo>
                  <a:pt x="2958" y="16012"/>
                </a:lnTo>
                <a:cubicBezTo>
                  <a:pt x="2720" y="16575"/>
                  <a:pt x="2718" y="16982"/>
                  <a:pt x="2951" y="16917"/>
                </a:cubicBezTo>
                <a:cubicBezTo>
                  <a:pt x="3072" y="16883"/>
                  <a:pt x="3179" y="16962"/>
                  <a:pt x="3311" y="17186"/>
                </a:cubicBezTo>
                <a:lnTo>
                  <a:pt x="3501" y="17510"/>
                </a:lnTo>
                <a:lnTo>
                  <a:pt x="3719" y="17198"/>
                </a:lnTo>
                <a:cubicBezTo>
                  <a:pt x="3921" y="16905"/>
                  <a:pt x="3945" y="16895"/>
                  <a:pt x="4105" y="17049"/>
                </a:cubicBezTo>
                <a:cubicBezTo>
                  <a:pt x="4198" y="17140"/>
                  <a:pt x="4272" y="17271"/>
                  <a:pt x="4272" y="17342"/>
                </a:cubicBezTo>
                <a:cubicBezTo>
                  <a:pt x="4272" y="17657"/>
                  <a:pt x="4457" y="17547"/>
                  <a:pt x="4578" y="17159"/>
                </a:cubicBezTo>
                <a:cubicBezTo>
                  <a:pt x="4682" y="16823"/>
                  <a:pt x="4759" y="16732"/>
                  <a:pt x="4934" y="16722"/>
                </a:cubicBezTo>
                <a:cubicBezTo>
                  <a:pt x="5304" y="16701"/>
                  <a:pt x="6026" y="17548"/>
                  <a:pt x="6008" y="17978"/>
                </a:cubicBezTo>
                <a:cubicBezTo>
                  <a:pt x="5997" y="18226"/>
                  <a:pt x="6589" y="18771"/>
                  <a:pt x="6837" y="18742"/>
                </a:cubicBezTo>
                <a:cubicBezTo>
                  <a:pt x="7012" y="18721"/>
                  <a:pt x="7133" y="18818"/>
                  <a:pt x="7361" y="19159"/>
                </a:cubicBezTo>
                <a:cubicBezTo>
                  <a:pt x="7549" y="19439"/>
                  <a:pt x="7706" y="19580"/>
                  <a:pt x="7791" y="19545"/>
                </a:cubicBezTo>
                <a:cubicBezTo>
                  <a:pt x="7866" y="19514"/>
                  <a:pt x="7949" y="19568"/>
                  <a:pt x="7984" y="19666"/>
                </a:cubicBezTo>
                <a:cubicBezTo>
                  <a:pt x="8066" y="19902"/>
                  <a:pt x="8304" y="20078"/>
                  <a:pt x="8453" y="20017"/>
                </a:cubicBezTo>
                <a:cubicBezTo>
                  <a:pt x="8520" y="19990"/>
                  <a:pt x="8635" y="20019"/>
                  <a:pt x="8711" y="20087"/>
                </a:cubicBezTo>
                <a:cubicBezTo>
                  <a:pt x="8788" y="20155"/>
                  <a:pt x="8853" y="20176"/>
                  <a:pt x="8853" y="20130"/>
                </a:cubicBezTo>
                <a:cubicBezTo>
                  <a:pt x="8853" y="20085"/>
                  <a:pt x="8894" y="20096"/>
                  <a:pt x="8948" y="20154"/>
                </a:cubicBezTo>
                <a:cubicBezTo>
                  <a:pt x="9002" y="20211"/>
                  <a:pt x="9059" y="20446"/>
                  <a:pt x="9075" y="20676"/>
                </a:cubicBezTo>
                <a:cubicBezTo>
                  <a:pt x="9092" y="20907"/>
                  <a:pt x="9133" y="21125"/>
                  <a:pt x="9166" y="21160"/>
                </a:cubicBezTo>
                <a:cubicBezTo>
                  <a:pt x="9245" y="21245"/>
                  <a:pt x="9694" y="20790"/>
                  <a:pt x="9694" y="20626"/>
                </a:cubicBezTo>
                <a:cubicBezTo>
                  <a:pt x="9694" y="20365"/>
                  <a:pt x="9882" y="20387"/>
                  <a:pt x="9978" y="20657"/>
                </a:cubicBezTo>
                <a:cubicBezTo>
                  <a:pt x="10032" y="20811"/>
                  <a:pt x="10165" y="21086"/>
                  <a:pt x="10269" y="21265"/>
                </a:cubicBezTo>
                <a:lnTo>
                  <a:pt x="10454" y="21589"/>
                </a:lnTo>
                <a:lnTo>
                  <a:pt x="10673" y="21589"/>
                </a:lnTo>
                <a:lnTo>
                  <a:pt x="10822" y="21308"/>
                </a:lnTo>
                <a:cubicBezTo>
                  <a:pt x="10967" y="21035"/>
                  <a:pt x="10992" y="21028"/>
                  <a:pt x="11826" y="21016"/>
                </a:cubicBezTo>
                <a:cubicBezTo>
                  <a:pt x="13099" y="20997"/>
                  <a:pt x="13340" y="20860"/>
                  <a:pt x="12754" y="20489"/>
                </a:cubicBezTo>
                <a:cubicBezTo>
                  <a:pt x="12587" y="20384"/>
                  <a:pt x="12418" y="20296"/>
                  <a:pt x="12379" y="20294"/>
                </a:cubicBezTo>
                <a:cubicBezTo>
                  <a:pt x="12340" y="20293"/>
                  <a:pt x="12185" y="20226"/>
                  <a:pt x="12034" y="20142"/>
                </a:cubicBezTo>
                <a:cubicBezTo>
                  <a:pt x="11883" y="20058"/>
                  <a:pt x="11680" y="19990"/>
                  <a:pt x="11582" y="19990"/>
                </a:cubicBezTo>
                <a:cubicBezTo>
                  <a:pt x="11393" y="19990"/>
                  <a:pt x="11055" y="19658"/>
                  <a:pt x="11146" y="19561"/>
                </a:cubicBezTo>
                <a:cubicBezTo>
                  <a:pt x="11176" y="19529"/>
                  <a:pt x="11133" y="19389"/>
                  <a:pt x="11048" y="19249"/>
                </a:cubicBezTo>
                <a:cubicBezTo>
                  <a:pt x="10870" y="18959"/>
                  <a:pt x="10939" y="18707"/>
                  <a:pt x="11146" y="18890"/>
                </a:cubicBezTo>
                <a:cubicBezTo>
                  <a:pt x="11216" y="18952"/>
                  <a:pt x="11369" y="18994"/>
                  <a:pt x="11488" y="18984"/>
                </a:cubicBezTo>
                <a:cubicBezTo>
                  <a:pt x="11606" y="18973"/>
                  <a:pt x="11733" y="18975"/>
                  <a:pt x="11772" y="18988"/>
                </a:cubicBezTo>
                <a:cubicBezTo>
                  <a:pt x="11810" y="19001"/>
                  <a:pt x="11875" y="19018"/>
                  <a:pt x="11914" y="19027"/>
                </a:cubicBezTo>
                <a:cubicBezTo>
                  <a:pt x="11952" y="19036"/>
                  <a:pt x="12074" y="19098"/>
                  <a:pt x="12183" y="19163"/>
                </a:cubicBezTo>
                <a:cubicBezTo>
                  <a:pt x="12292" y="19228"/>
                  <a:pt x="12397" y="19261"/>
                  <a:pt x="12419" y="19237"/>
                </a:cubicBezTo>
                <a:cubicBezTo>
                  <a:pt x="12472" y="19181"/>
                  <a:pt x="13105" y="19363"/>
                  <a:pt x="13526" y="19557"/>
                </a:cubicBezTo>
                <a:cubicBezTo>
                  <a:pt x="14134" y="19838"/>
                  <a:pt x="14224" y="19869"/>
                  <a:pt x="14388" y="19877"/>
                </a:cubicBezTo>
                <a:cubicBezTo>
                  <a:pt x="14478" y="19881"/>
                  <a:pt x="14604" y="19889"/>
                  <a:pt x="14668" y="19892"/>
                </a:cubicBezTo>
                <a:cubicBezTo>
                  <a:pt x="14964" y="19910"/>
                  <a:pt x="15502" y="19796"/>
                  <a:pt x="15621" y="19690"/>
                </a:cubicBezTo>
                <a:cubicBezTo>
                  <a:pt x="15726" y="19596"/>
                  <a:pt x="15778" y="19616"/>
                  <a:pt x="15862" y="19783"/>
                </a:cubicBezTo>
                <a:cubicBezTo>
                  <a:pt x="15947" y="19954"/>
                  <a:pt x="15930" y="20060"/>
                  <a:pt x="15774" y="20329"/>
                </a:cubicBezTo>
                <a:cubicBezTo>
                  <a:pt x="15488" y="20825"/>
                  <a:pt x="15517" y="20998"/>
                  <a:pt x="15865" y="20891"/>
                </a:cubicBezTo>
                <a:cubicBezTo>
                  <a:pt x="16020" y="20843"/>
                  <a:pt x="16155" y="20804"/>
                  <a:pt x="16167" y="20805"/>
                </a:cubicBezTo>
                <a:cubicBezTo>
                  <a:pt x="16179" y="20807"/>
                  <a:pt x="16305" y="20750"/>
                  <a:pt x="16447" y="20680"/>
                </a:cubicBezTo>
                <a:cubicBezTo>
                  <a:pt x="16675" y="20569"/>
                  <a:pt x="16739" y="20580"/>
                  <a:pt x="16979" y="20770"/>
                </a:cubicBezTo>
                <a:lnTo>
                  <a:pt x="17252" y="20988"/>
                </a:lnTo>
                <a:lnTo>
                  <a:pt x="17445" y="20700"/>
                </a:lnTo>
                <a:cubicBezTo>
                  <a:pt x="17550" y="20541"/>
                  <a:pt x="17637" y="20295"/>
                  <a:pt x="17637" y="20162"/>
                </a:cubicBezTo>
                <a:cubicBezTo>
                  <a:pt x="17637" y="19812"/>
                  <a:pt x="17713" y="19778"/>
                  <a:pt x="18081" y="19943"/>
                </a:cubicBezTo>
                <a:cubicBezTo>
                  <a:pt x="18261" y="20024"/>
                  <a:pt x="18444" y="20087"/>
                  <a:pt x="18489" y="20087"/>
                </a:cubicBezTo>
                <a:cubicBezTo>
                  <a:pt x="18534" y="20087"/>
                  <a:pt x="18551" y="19831"/>
                  <a:pt x="18525" y="19514"/>
                </a:cubicBezTo>
                <a:cubicBezTo>
                  <a:pt x="18468" y="18817"/>
                  <a:pt x="18603" y="18476"/>
                  <a:pt x="18998" y="18336"/>
                </a:cubicBezTo>
                <a:cubicBezTo>
                  <a:pt x="19155" y="18281"/>
                  <a:pt x="19402" y="18099"/>
                  <a:pt x="19544" y="17935"/>
                </a:cubicBezTo>
                <a:cubicBezTo>
                  <a:pt x="19686" y="17770"/>
                  <a:pt x="19868" y="17635"/>
                  <a:pt x="19948" y="17634"/>
                </a:cubicBezTo>
                <a:cubicBezTo>
                  <a:pt x="20103" y="17633"/>
                  <a:pt x="20330" y="16866"/>
                  <a:pt x="20326" y="16355"/>
                </a:cubicBezTo>
                <a:cubicBezTo>
                  <a:pt x="20325" y="16202"/>
                  <a:pt x="20383" y="15997"/>
                  <a:pt x="20457" y="15903"/>
                </a:cubicBezTo>
                <a:cubicBezTo>
                  <a:pt x="20576" y="15752"/>
                  <a:pt x="20602" y="15597"/>
                  <a:pt x="20537" y="15431"/>
                </a:cubicBezTo>
                <a:cubicBezTo>
                  <a:pt x="20474" y="15267"/>
                  <a:pt x="20519" y="14697"/>
                  <a:pt x="20610" y="14514"/>
                </a:cubicBezTo>
                <a:cubicBezTo>
                  <a:pt x="20697" y="14340"/>
                  <a:pt x="20687" y="14286"/>
                  <a:pt x="20570" y="14237"/>
                </a:cubicBezTo>
                <a:cubicBezTo>
                  <a:pt x="20491" y="14205"/>
                  <a:pt x="20454" y="14134"/>
                  <a:pt x="20487" y="14078"/>
                </a:cubicBezTo>
                <a:cubicBezTo>
                  <a:pt x="20557" y="13955"/>
                  <a:pt x="20371" y="13291"/>
                  <a:pt x="20206" y="13079"/>
                </a:cubicBezTo>
                <a:cubicBezTo>
                  <a:pt x="20142" y="12997"/>
                  <a:pt x="20102" y="12818"/>
                  <a:pt x="20123" y="12685"/>
                </a:cubicBezTo>
                <a:cubicBezTo>
                  <a:pt x="20143" y="12553"/>
                  <a:pt x="20099" y="12372"/>
                  <a:pt x="20021" y="12280"/>
                </a:cubicBezTo>
                <a:cubicBezTo>
                  <a:pt x="19943" y="12187"/>
                  <a:pt x="19900" y="12082"/>
                  <a:pt x="19930" y="12050"/>
                </a:cubicBezTo>
                <a:cubicBezTo>
                  <a:pt x="19960" y="12017"/>
                  <a:pt x="19915" y="11876"/>
                  <a:pt x="19828" y="11734"/>
                </a:cubicBezTo>
                <a:cubicBezTo>
                  <a:pt x="19642" y="11429"/>
                  <a:pt x="19667" y="11383"/>
                  <a:pt x="20363" y="10759"/>
                </a:cubicBezTo>
                <a:cubicBezTo>
                  <a:pt x="20755" y="10407"/>
                  <a:pt x="20879" y="10349"/>
                  <a:pt x="21236" y="10357"/>
                </a:cubicBezTo>
                <a:lnTo>
                  <a:pt x="21600" y="10369"/>
                </a:lnTo>
                <a:cubicBezTo>
                  <a:pt x="21579" y="10104"/>
                  <a:pt x="21551" y="9953"/>
                  <a:pt x="21509" y="9936"/>
                </a:cubicBezTo>
                <a:cubicBezTo>
                  <a:pt x="21429" y="9903"/>
                  <a:pt x="21390" y="9825"/>
                  <a:pt x="21425" y="9764"/>
                </a:cubicBezTo>
                <a:cubicBezTo>
                  <a:pt x="21460" y="9703"/>
                  <a:pt x="21449" y="9555"/>
                  <a:pt x="21396" y="9437"/>
                </a:cubicBezTo>
                <a:cubicBezTo>
                  <a:pt x="21343" y="9318"/>
                  <a:pt x="21274" y="9153"/>
                  <a:pt x="21243" y="9070"/>
                </a:cubicBezTo>
                <a:cubicBezTo>
                  <a:pt x="21213" y="8987"/>
                  <a:pt x="21099" y="8767"/>
                  <a:pt x="20992" y="8579"/>
                </a:cubicBezTo>
                <a:cubicBezTo>
                  <a:pt x="20886" y="8390"/>
                  <a:pt x="20795" y="8159"/>
                  <a:pt x="20789" y="8064"/>
                </a:cubicBezTo>
                <a:cubicBezTo>
                  <a:pt x="20776" y="7883"/>
                  <a:pt x="20194" y="7419"/>
                  <a:pt x="19377" y="6937"/>
                </a:cubicBezTo>
                <a:cubicBezTo>
                  <a:pt x="19113" y="6781"/>
                  <a:pt x="18835" y="6599"/>
                  <a:pt x="18758" y="6531"/>
                </a:cubicBezTo>
                <a:cubicBezTo>
                  <a:pt x="18681" y="6463"/>
                  <a:pt x="18498" y="6351"/>
                  <a:pt x="18354" y="6285"/>
                </a:cubicBezTo>
                <a:cubicBezTo>
                  <a:pt x="18210" y="6219"/>
                  <a:pt x="18122" y="6119"/>
                  <a:pt x="18154" y="6063"/>
                </a:cubicBezTo>
                <a:cubicBezTo>
                  <a:pt x="18187" y="6007"/>
                  <a:pt x="18128" y="5881"/>
                  <a:pt x="18027" y="5786"/>
                </a:cubicBezTo>
                <a:cubicBezTo>
                  <a:pt x="17925" y="5691"/>
                  <a:pt x="17769" y="5384"/>
                  <a:pt x="17685" y="5100"/>
                </a:cubicBezTo>
                <a:cubicBezTo>
                  <a:pt x="17600" y="4815"/>
                  <a:pt x="17468" y="4555"/>
                  <a:pt x="17390" y="4522"/>
                </a:cubicBezTo>
                <a:cubicBezTo>
                  <a:pt x="17307" y="4488"/>
                  <a:pt x="17270" y="4392"/>
                  <a:pt x="17299" y="4288"/>
                </a:cubicBezTo>
                <a:cubicBezTo>
                  <a:pt x="17365" y="4055"/>
                  <a:pt x="17158" y="3776"/>
                  <a:pt x="16935" y="3797"/>
                </a:cubicBezTo>
                <a:cubicBezTo>
                  <a:pt x="16822" y="3808"/>
                  <a:pt x="16703" y="3704"/>
                  <a:pt x="16611" y="3512"/>
                </a:cubicBezTo>
                <a:cubicBezTo>
                  <a:pt x="16350" y="2965"/>
                  <a:pt x="15891" y="2375"/>
                  <a:pt x="15410" y="1968"/>
                </a:cubicBezTo>
                <a:cubicBezTo>
                  <a:pt x="15150" y="1747"/>
                  <a:pt x="14903" y="1505"/>
                  <a:pt x="14861" y="1434"/>
                </a:cubicBezTo>
                <a:cubicBezTo>
                  <a:pt x="14770" y="1279"/>
                  <a:pt x="14319" y="1055"/>
                  <a:pt x="13991" y="1001"/>
                </a:cubicBezTo>
                <a:cubicBezTo>
                  <a:pt x="13534" y="925"/>
                  <a:pt x="13437" y="894"/>
                  <a:pt x="13373" y="825"/>
                </a:cubicBezTo>
                <a:cubicBezTo>
                  <a:pt x="13337" y="787"/>
                  <a:pt x="13239" y="759"/>
                  <a:pt x="13158" y="759"/>
                </a:cubicBezTo>
                <a:cubicBezTo>
                  <a:pt x="13077" y="759"/>
                  <a:pt x="12889" y="688"/>
                  <a:pt x="12743" y="607"/>
                </a:cubicBezTo>
                <a:cubicBezTo>
                  <a:pt x="12340" y="382"/>
                  <a:pt x="11717" y="207"/>
                  <a:pt x="11044" y="127"/>
                </a:cubicBezTo>
                <a:cubicBezTo>
                  <a:pt x="10887" y="109"/>
                  <a:pt x="10714" y="64"/>
                  <a:pt x="10662" y="30"/>
                </a:cubicBezTo>
                <a:cubicBezTo>
                  <a:pt x="10610" y="-5"/>
                  <a:pt x="10423" y="-11"/>
                  <a:pt x="10247" y="18"/>
                </a:cubicBezTo>
                <a:cubicBezTo>
                  <a:pt x="9901" y="75"/>
                  <a:pt x="9900" y="80"/>
                  <a:pt x="9414" y="18"/>
                </a:cubicBezTo>
                <a:cubicBezTo>
                  <a:pt x="9324" y="7"/>
                  <a:pt x="9229" y="2"/>
                  <a:pt x="9152" y="1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455" name="Bigginyn"/>
          <p:cNvSpPr txBox="1">
            <a:spLocks noGrp="1"/>
          </p:cNvSpPr>
          <p:nvPr>
            <p:ph type="title"/>
          </p:nvPr>
        </p:nvSpPr>
        <p:spPr>
          <a:xfrm>
            <a:off x="2937480" y="92480"/>
            <a:ext cx="6464300" cy="1089470"/>
          </a:xfrm>
          <a:prstGeom prst="rect">
            <a:avLst/>
          </a:prstGeom>
        </p:spPr>
        <p:txBody>
          <a:bodyPr anchor="b"/>
          <a:lstStyle>
            <a:lvl1pPr>
              <a:defRPr sz="12900"/>
            </a:lvl1pPr>
          </a:lstStyle>
          <a:p>
            <a:r>
              <a:rPr sz="6000" b="1">
                <a:latin typeface="Chalkboard" charset="0"/>
                <a:ea typeface="Chalkboard" charset="0"/>
                <a:cs typeface="Chalkboard" charset="0"/>
              </a:rPr>
              <a:t>Bigginyn</a:t>
            </a:r>
          </a:p>
        </p:txBody>
      </p:sp>
      <p:sp>
        <p:nvSpPr>
          <p:cNvPr id="456" name="kayt"/>
          <p:cNvSpPr/>
          <p:nvPr/>
        </p:nvSpPr>
        <p:spPr>
          <a:xfrm>
            <a:off x="4036594" y="4067672"/>
            <a:ext cx="1086433" cy="7175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rgbClr val="553E2A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kayt</a:t>
            </a:r>
          </a:p>
        </p:txBody>
      </p:sp>
      <p:sp>
        <p:nvSpPr>
          <p:cNvPr id="457" name="ushag"/>
          <p:cNvSpPr/>
          <p:nvPr/>
        </p:nvSpPr>
        <p:spPr>
          <a:xfrm>
            <a:off x="7786672" y="7631601"/>
            <a:ext cx="1366928" cy="7175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rgbClr val="553E2A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ushag</a:t>
            </a:r>
          </a:p>
        </p:txBody>
      </p:sp>
      <p:sp>
        <p:nvSpPr>
          <p:cNvPr id="458" name="ard-nieu"/>
          <p:cNvSpPr/>
          <p:nvPr/>
        </p:nvSpPr>
        <p:spPr>
          <a:xfrm>
            <a:off x="10706198" y="7631601"/>
            <a:ext cx="1942316" cy="7175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rgbClr val="553E2A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ard-nieu</a:t>
            </a:r>
          </a:p>
        </p:txBody>
      </p:sp>
      <p:sp>
        <p:nvSpPr>
          <p:cNvPr id="459" name="muc rangagh"/>
          <p:cNvSpPr/>
          <p:nvPr/>
        </p:nvSpPr>
        <p:spPr>
          <a:xfrm>
            <a:off x="400620" y="7739558"/>
            <a:ext cx="2881919" cy="7175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rgbClr val="553E2A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muc rangagh</a:t>
            </a:r>
          </a:p>
        </p:txBody>
      </p:sp>
      <p:sp>
        <p:nvSpPr>
          <p:cNvPr id="460" name="eeast"/>
          <p:cNvSpPr/>
          <p:nvPr/>
        </p:nvSpPr>
        <p:spPr>
          <a:xfrm>
            <a:off x="7110999" y="3984738"/>
            <a:ext cx="1292271" cy="7175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rgbClr val="553E2A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eeast</a:t>
            </a:r>
          </a:p>
        </p:txBody>
      </p:sp>
      <p:sp>
        <p:nvSpPr>
          <p:cNvPr id="461" name="moddey"/>
          <p:cNvSpPr/>
          <p:nvPr/>
        </p:nvSpPr>
        <p:spPr>
          <a:xfrm>
            <a:off x="488642" y="3984738"/>
            <a:ext cx="1737010" cy="7175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rgbClr val="553E2A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moddey</a:t>
            </a:r>
          </a:p>
        </p:txBody>
      </p:sp>
      <p:sp>
        <p:nvSpPr>
          <p:cNvPr id="462" name="conning"/>
          <p:cNvSpPr/>
          <p:nvPr/>
        </p:nvSpPr>
        <p:spPr>
          <a:xfrm>
            <a:off x="10572282" y="3978980"/>
            <a:ext cx="1714613" cy="7175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rgbClr val="553E2A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conning</a:t>
            </a:r>
          </a:p>
        </p:txBody>
      </p:sp>
      <p:sp>
        <p:nvSpPr>
          <p:cNvPr id="463" name="cabbyl"/>
          <p:cNvSpPr/>
          <p:nvPr/>
        </p:nvSpPr>
        <p:spPr>
          <a:xfrm>
            <a:off x="4316668" y="7765569"/>
            <a:ext cx="1522107" cy="7175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rgbClr val="553E2A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cabbyl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8820005"/>
            <a:ext cx="130048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latin typeface="Chalkboard" charset="0"/>
                <a:ea typeface="Chalkboard" charset="0"/>
                <a:cs typeface="Chalkboard" charset="0"/>
              </a:rPr>
              <a:t>Play the PowerPoint slideshow when you’re ready to start the game </a:t>
            </a:r>
          </a:p>
          <a:p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12995222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" name="red_x_cross_wrong_not_clip_art.jpg" descr="red_x_cross_wrong_not_clip_art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/>
          <a:srcRect l="90" t="42" r="175" b="96"/>
          <a:stretch>
            <a:fillRect/>
          </a:stretch>
        </p:blipFill>
        <p:spPr>
          <a:xfrm>
            <a:off x="3231753" y="1983978"/>
            <a:ext cx="6548438" cy="65567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54" y="0"/>
                </a:moveTo>
                <a:cubicBezTo>
                  <a:pt x="16637" y="8"/>
                  <a:pt x="16440" y="21"/>
                  <a:pt x="16361" y="43"/>
                </a:cubicBezTo>
                <a:lnTo>
                  <a:pt x="16245" y="103"/>
                </a:lnTo>
                <a:cubicBezTo>
                  <a:pt x="16222" y="121"/>
                  <a:pt x="16201" y="132"/>
                  <a:pt x="16180" y="137"/>
                </a:cubicBezTo>
                <a:lnTo>
                  <a:pt x="16158" y="148"/>
                </a:lnTo>
                <a:cubicBezTo>
                  <a:pt x="16036" y="211"/>
                  <a:pt x="15906" y="296"/>
                  <a:pt x="15788" y="371"/>
                </a:cubicBezTo>
                <a:cubicBezTo>
                  <a:pt x="15695" y="440"/>
                  <a:pt x="15581" y="533"/>
                  <a:pt x="15466" y="629"/>
                </a:cubicBezTo>
                <a:cubicBezTo>
                  <a:pt x="15173" y="895"/>
                  <a:pt x="14270" y="1775"/>
                  <a:pt x="13147" y="2896"/>
                </a:cubicBezTo>
                <a:cubicBezTo>
                  <a:pt x="11904" y="4137"/>
                  <a:pt x="11349" y="4681"/>
                  <a:pt x="11061" y="4933"/>
                </a:cubicBezTo>
                <a:lnTo>
                  <a:pt x="10807" y="5183"/>
                </a:lnTo>
                <a:lnTo>
                  <a:pt x="10765" y="5141"/>
                </a:lnTo>
                <a:cubicBezTo>
                  <a:pt x="10761" y="5140"/>
                  <a:pt x="10755" y="5142"/>
                  <a:pt x="10752" y="5141"/>
                </a:cubicBezTo>
                <a:cubicBezTo>
                  <a:pt x="10631" y="5075"/>
                  <a:pt x="7914" y="2333"/>
                  <a:pt x="7074" y="1432"/>
                </a:cubicBezTo>
                <a:cubicBezTo>
                  <a:pt x="6909" y="1254"/>
                  <a:pt x="6757" y="1098"/>
                  <a:pt x="6616" y="960"/>
                </a:cubicBezTo>
                <a:cubicBezTo>
                  <a:pt x="6192" y="546"/>
                  <a:pt x="5868" y="303"/>
                  <a:pt x="5586" y="184"/>
                </a:cubicBezTo>
                <a:cubicBezTo>
                  <a:pt x="5460" y="131"/>
                  <a:pt x="5316" y="67"/>
                  <a:pt x="5268" y="41"/>
                </a:cubicBezTo>
                <a:cubicBezTo>
                  <a:pt x="5261" y="37"/>
                  <a:pt x="5110" y="34"/>
                  <a:pt x="5065" y="30"/>
                </a:cubicBezTo>
                <a:cubicBezTo>
                  <a:pt x="4983" y="33"/>
                  <a:pt x="4546" y="35"/>
                  <a:pt x="4544" y="38"/>
                </a:cubicBezTo>
                <a:cubicBezTo>
                  <a:pt x="4528" y="64"/>
                  <a:pt x="4447" y="99"/>
                  <a:pt x="4363" y="118"/>
                </a:cubicBezTo>
                <a:cubicBezTo>
                  <a:pt x="3983" y="201"/>
                  <a:pt x="3474" y="638"/>
                  <a:pt x="2020" y="2126"/>
                </a:cubicBezTo>
                <a:cubicBezTo>
                  <a:pt x="505" y="3677"/>
                  <a:pt x="295" y="3923"/>
                  <a:pt x="152" y="4311"/>
                </a:cubicBezTo>
                <a:cubicBezTo>
                  <a:pt x="104" y="4440"/>
                  <a:pt x="47" y="4566"/>
                  <a:pt x="24" y="4593"/>
                </a:cubicBezTo>
                <a:cubicBezTo>
                  <a:pt x="21" y="4596"/>
                  <a:pt x="19" y="5113"/>
                  <a:pt x="16" y="5232"/>
                </a:cubicBezTo>
                <a:lnTo>
                  <a:pt x="151" y="5502"/>
                </a:lnTo>
                <a:cubicBezTo>
                  <a:pt x="409" y="6015"/>
                  <a:pt x="692" y="6347"/>
                  <a:pt x="1585" y="7188"/>
                </a:cubicBezTo>
                <a:cubicBezTo>
                  <a:pt x="2775" y="8308"/>
                  <a:pt x="5229" y="10744"/>
                  <a:pt x="5229" y="10805"/>
                </a:cubicBezTo>
                <a:cubicBezTo>
                  <a:pt x="5229" y="10833"/>
                  <a:pt x="4196" y="11888"/>
                  <a:pt x="2932" y="13147"/>
                </a:cubicBezTo>
                <a:cubicBezTo>
                  <a:pt x="727" y="15346"/>
                  <a:pt x="282" y="15836"/>
                  <a:pt x="134" y="16226"/>
                </a:cubicBezTo>
                <a:cubicBezTo>
                  <a:pt x="96" y="16324"/>
                  <a:pt x="47" y="16425"/>
                  <a:pt x="24" y="16451"/>
                </a:cubicBezTo>
                <a:cubicBezTo>
                  <a:pt x="14" y="16462"/>
                  <a:pt x="7" y="16759"/>
                  <a:pt x="0" y="17059"/>
                </a:cubicBezTo>
                <a:lnTo>
                  <a:pt x="194" y="17449"/>
                </a:lnTo>
                <a:cubicBezTo>
                  <a:pt x="398" y="17860"/>
                  <a:pt x="476" y="17949"/>
                  <a:pt x="1940" y="19407"/>
                </a:cubicBezTo>
                <a:cubicBezTo>
                  <a:pt x="3637" y="21098"/>
                  <a:pt x="3794" y="21239"/>
                  <a:pt x="4235" y="21459"/>
                </a:cubicBezTo>
                <a:lnTo>
                  <a:pt x="4520" y="21600"/>
                </a:lnTo>
                <a:cubicBezTo>
                  <a:pt x="4761" y="21594"/>
                  <a:pt x="5045" y="21589"/>
                  <a:pt x="5054" y="21582"/>
                </a:cubicBezTo>
                <a:cubicBezTo>
                  <a:pt x="5081" y="21559"/>
                  <a:pt x="5194" y="21510"/>
                  <a:pt x="5306" y="21472"/>
                </a:cubicBezTo>
                <a:cubicBezTo>
                  <a:pt x="5765" y="21317"/>
                  <a:pt x="6108" y="21014"/>
                  <a:pt x="8416" y="18716"/>
                </a:cubicBezTo>
                <a:cubicBezTo>
                  <a:pt x="9706" y="17431"/>
                  <a:pt x="10782" y="16379"/>
                  <a:pt x="10808" y="16379"/>
                </a:cubicBezTo>
                <a:cubicBezTo>
                  <a:pt x="10834" y="16379"/>
                  <a:pt x="11947" y="17463"/>
                  <a:pt x="13279" y="18788"/>
                </a:cubicBezTo>
                <a:cubicBezTo>
                  <a:pt x="15626" y="21121"/>
                  <a:pt x="15715" y="21204"/>
                  <a:pt x="16125" y="21409"/>
                </a:cubicBezTo>
                <a:lnTo>
                  <a:pt x="16479" y="21586"/>
                </a:lnTo>
                <a:cubicBezTo>
                  <a:pt x="16588" y="21583"/>
                  <a:pt x="17084" y="21581"/>
                  <a:pt x="17090" y="21578"/>
                </a:cubicBezTo>
                <a:cubicBezTo>
                  <a:pt x="17928" y="21175"/>
                  <a:pt x="17817" y="21268"/>
                  <a:pt x="19456" y="19628"/>
                </a:cubicBezTo>
                <a:cubicBezTo>
                  <a:pt x="21017" y="18067"/>
                  <a:pt x="21358" y="17682"/>
                  <a:pt x="21485" y="17346"/>
                </a:cubicBezTo>
                <a:cubicBezTo>
                  <a:pt x="21522" y="17248"/>
                  <a:pt x="21571" y="17146"/>
                  <a:pt x="21595" y="17119"/>
                </a:cubicBezTo>
                <a:cubicBezTo>
                  <a:pt x="21596" y="17117"/>
                  <a:pt x="21598" y="16789"/>
                  <a:pt x="21600" y="16747"/>
                </a:cubicBezTo>
                <a:cubicBezTo>
                  <a:pt x="21597" y="16706"/>
                  <a:pt x="21595" y="16551"/>
                  <a:pt x="21591" y="16544"/>
                </a:cubicBezTo>
                <a:cubicBezTo>
                  <a:pt x="21565" y="16496"/>
                  <a:pt x="21487" y="16329"/>
                  <a:pt x="21419" y="16175"/>
                </a:cubicBezTo>
                <a:cubicBezTo>
                  <a:pt x="21352" y="16022"/>
                  <a:pt x="21192" y="15758"/>
                  <a:pt x="21063" y="15590"/>
                </a:cubicBezTo>
                <a:cubicBezTo>
                  <a:pt x="20935" y="15422"/>
                  <a:pt x="19819" y="14278"/>
                  <a:pt x="18585" y="13047"/>
                </a:cubicBezTo>
                <a:lnTo>
                  <a:pt x="16340" y="10808"/>
                </a:lnTo>
                <a:lnTo>
                  <a:pt x="18775" y="8365"/>
                </a:lnTo>
                <a:cubicBezTo>
                  <a:pt x="21038" y="6093"/>
                  <a:pt x="21222" y="5896"/>
                  <a:pt x="21379" y="5564"/>
                </a:cubicBezTo>
                <a:cubicBezTo>
                  <a:pt x="21472" y="5368"/>
                  <a:pt x="21567" y="5167"/>
                  <a:pt x="21592" y="5119"/>
                </a:cubicBezTo>
                <a:cubicBezTo>
                  <a:pt x="21594" y="5114"/>
                  <a:pt x="21597" y="4996"/>
                  <a:pt x="21599" y="4973"/>
                </a:cubicBezTo>
                <a:cubicBezTo>
                  <a:pt x="21596" y="4914"/>
                  <a:pt x="21595" y="4537"/>
                  <a:pt x="21592" y="4533"/>
                </a:cubicBezTo>
                <a:cubicBezTo>
                  <a:pt x="21567" y="4484"/>
                  <a:pt x="21471" y="4285"/>
                  <a:pt x="21380" y="4091"/>
                </a:cubicBezTo>
                <a:cubicBezTo>
                  <a:pt x="21229" y="3769"/>
                  <a:pt x="21078" y="3603"/>
                  <a:pt x="19680" y="2208"/>
                </a:cubicBezTo>
                <a:cubicBezTo>
                  <a:pt x="17960" y="494"/>
                  <a:pt x="17823" y="370"/>
                  <a:pt x="17361" y="148"/>
                </a:cubicBezTo>
                <a:lnTo>
                  <a:pt x="17054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485" name="Arrow">
            <a:hlinkClick r:id="" action="ppaction://hlinkshowjump?jump=lastslideviewed"/>
          </p:cNvPr>
          <p:cNvSpPr/>
          <p:nvPr/>
        </p:nvSpPr>
        <p:spPr>
          <a:xfrm flipH="1">
            <a:off x="5867400" y="4635500"/>
            <a:ext cx="1270000" cy="1270000"/>
          </a:xfrm>
          <a:prstGeom prst="rightArrow">
            <a:avLst>
              <a:gd name="adj1" fmla="val 32000"/>
              <a:gd name="adj2" fmla="val 44000"/>
            </a:avLst>
          </a:prstGeom>
          <a:solidFill>
            <a:srgbClr val="FF341F"/>
          </a:solidFill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7000">
                <a:solidFill>
                  <a:srgbClr val="FF55A6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avoye LET"/>
                <a:ea typeface="Savoye LET"/>
                <a:cs typeface="Savoye LET"/>
                <a:sym typeface="Savoye LET"/>
              </a:defRPr>
            </a:pPr>
            <a:endParaRPr/>
          </a:p>
        </p:txBody>
      </p:sp>
      <p:pic>
        <p:nvPicPr>
          <p:cNvPr id="486" name="cha nee-1.mov" descr="cha nee-1.mo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29500" y="698500"/>
            <a:ext cx="673100" cy="673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" fill="hold"/>
                                        <p:tgtEl>
                                          <p:spTgt spid="4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80"/>
                            </p:stCondLst>
                            <p:childTnLst>
                              <p:par>
                                <p:cTn id="8" presetID="19" presetClass="entr" presetSubtype="1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showWhenStopped="0">
                <p:cTn id="12" fill="hold" display="0">
                  <p:stCondLst>
                    <p:cond delay="indefinite"/>
                  </p:stCondLst>
                </p:cTn>
                <p:tgtEl>
                  <p:spTgt spid="486"/>
                </p:tgtEl>
              </p:cMediaNode>
            </p:video>
          </p:childTnLst>
        </p:cTn>
      </p:par>
    </p:tnLst>
    <p:bldLst>
      <p:bldP spid="484" grpId="2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images-5.jpeg" descr="images-5.jpe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4"/>
          <a:srcRect t="61" r="327" b="89"/>
          <a:stretch>
            <a:fillRect/>
          </a:stretch>
        </p:blipFill>
        <p:spPr>
          <a:xfrm>
            <a:off x="2222500" y="2543043"/>
            <a:ext cx="1854200" cy="25673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83" y="0"/>
                </a:moveTo>
                <a:cubicBezTo>
                  <a:pt x="12691" y="12"/>
                  <a:pt x="11323" y="29"/>
                  <a:pt x="11281" y="57"/>
                </a:cubicBezTo>
                <a:cubicBezTo>
                  <a:pt x="11114" y="167"/>
                  <a:pt x="10165" y="314"/>
                  <a:pt x="9621" y="314"/>
                </a:cubicBezTo>
                <a:cubicBezTo>
                  <a:pt x="8929" y="314"/>
                  <a:pt x="8410" y="545"/>
                  <a:pt x="7878" y="1089"/>
                </a:cubicBezTo>
                <a:cubicBezTo>
                  <a:pt x="7400" y="1577"/>
                  <a:pt x="7045" y="1721"/>
                  <a:pt x="5696" y="1973"/>
                </a:cubicBezTo>
                <a:cubicBezTo>
                  <a:pt x="4977" y="2108"/>
                  <a:pt x="4752" y="2382"/>
                  <a:pt x="4683" y="3209"/>
                </a:cubicBezTo>
                <a:cubicBezTo>
                  <a:pt x="4616" y="4020"/>
                  <a:pt x="4885" y="4633"/>
                  <a:pt x="5502" y="5079"/>
                </a:cubicBezTo>
                <a:lnTo>
                  <a:pt x="5895" y="5366"/>
                </a:lnTo>
                <a:lnTo>
                  <a:pt x="5571" y="5686"/>
                </a:lnTo>
                <a:cubicBezTo>
                  <a:pt x="5160" y="6092"/>
                  <a:pt x="4878" y="6691"/>
                  <a:pt x="4878" y="7155"/>
                </a:cubicBezTo>
                <a:cubicBezTo>
                  <a:pt x="4878" y="7759"/>
                  <a:pt x="4984" y="7830"/>
                  <a:pt x="5298" y="7449"/>
                </a:cubicBezTo>
                <a:cubicBezTo>
                  <a:pt x="5450" y="7266"/>
                  <a:pt x="5597" y="7115"/>
                  <a:pt x="5627" y="7115"/>
                </a:cubicBezTo>
                <a:cubicBezTo>
                  <a:pt x="5656" y="7115"/>
                  <a:pt x="5808" y="7335"/>
                  <a:pt x="5969" y="7603"/>
                </a:cubicBezTo>
                <a:cubicBezTo>
                  <a:pt x="6378" y="8284"/>
                  <a:pt x="6529" y="8288"/>
                  <a:pt x="6560" y="7620"/>
                </a:cubicBezTo>
                <a:cubicBezTo>
                  <a:pt x="6605" y="6675"/>
                  <a:pt x="7093" y="5732"/>
                  <a:pt x="7476" y="5853"/>
                </a:cubicBezTo>
                <a:cubicBezTo>
                  <a:pt x="7576" y="5885"/>
                  <a:pt x="8247" y="5933"/>
                  <a:pt x="8965" y="5960"/>
                </a:cubicBezTo>
                <a:lnTo>
                  <a:pt x="10268" y="6010"/>
                </a:lnTo>
                <a:lnTo>
                  <a:pt x="10245" y="6314"/>
                </a:lnTo>
                <a:cubicBezTo>
                  <a:pt x="10212" y="6731"/>
                  <a:pt x="9761" y="7336"/>
                  <a:pt x="9191" y="7730"/>
                </a:cubicBezTo>
                <a:cubicBezTo>
                  <a:pt x="8006" y="8549"/>
                  <a:pt x="5695" y="10674"/>
                  <a:pt x="4780" y="11787"/>
                </a:cubicBezTo>
                <a:cubicBezTo>
                  <a:pt x="3958" y="12786"/>
                  <a:pt x="3937" y="12802"/>
                  <a:pt x="3389" y="12908"/>
                </a:cubicBezTo>
                <a:cubicBezTo>
                  <a:pt x="2054" y="13169"/>
                  <a:pt x="755" y="14396"/>
                  <a:pt x="730" y="15419"/>
                </a:cubicBezTo>
                <a:cubicBezTo>
                  <a:pt x="721" y="15807"/>
                  <a:pt x="632" y="16046"/>
                  <a:pt x="356" y="16451"/>
                </a:cubicBezTo>
                <a:lnTo>
                  <a:pt x="0" y="16975"/>
                </a:lnTo>
                <a:lnTo>
                  <a:pt x="0" y="18071"/>
                </a:lnTo>
                <a:lnTo>
                  <a:pt x="296" y="18471"/>
                </a:lnTo>
                <a:cubicBezTo>
                  <a:pt x="1047" y="19500"/>
                  <a:pt x="2419" y="20022"/>
                  <a:pt x="5275" y="20354"/>
                </a:cubicBezTo>
                <a:cubicBezTo>
                  <a:pt x="5899" y="20427"/>
                  <a:pt x="6795" y="20590"/>
                  <a:pt x="7263" y="20718"/>
                </a:cubicBezTo>
                <a:cubicBezTo>
                  <a:pt x="8708" y="21115"/>
                  <a:pt x="10805" y="21456"/>
                  <a:pt x="11822" y="21456"/>
                </a:cubicBezTo>
                <a:cubicBezTo>
                  <a:pt x="12052" y="21456"/>
                  <a:pt x="12273" y="21491"/>
                  <a:pt x="12312" y="21536"/>
                </a:cubicBezTo>
                <a:cubicBezTo>
                  <a:pt x="12334" y="21562"/>
                  <a:pt x="12771" y="21586"/>
                  <a:pt x="13551" y="21600"/>
                </a:cubicBezTo>
                <a:cubicBezTo>
                  <a:pt x="13562" y="21600"/>
                  <a:pt x="13558" y="21600"/>
                  <a:pt x="13569" y="21600"/>
                </a:cubicBezTo>
                <a:cubicBezTo>
                  <a:pt x="14888" y="21586"/>
                  <a:pt x="15683" y="21564"/>
                  <a:pt x="15742" y="21540"/>
                </a:cubicBezTo>
                <a:cubicBezTo>
                  <a:pt x="15851" y="21496"/>
                  <a:pt x="16491" y="21381"/>
                  <a:pt x="17166" y="21286"/>
                </a:cubicBezTo>
                <a:cubicBezTo>
                  <a:pt x="17841" y="21191"/>
                  <a:pt x="18711" y="21043"/>
                  <a:pt x="19094" y="20952"/>
                </a:cubicBezTo>
                <a:cubicBezTo>
                  <a:pt x="20261" y="20675"/>
                  <a:pt x="21269" y="20066"/>
                  <a:pt x="21410" y="19556"/>
                </a:cubicBezTo>
                <a:cubicBezTo>
                  <a:pt x="21446" y="19427"/>
                  <a:pt x="21518" y="19300"/>
                  <a:pt x="21572" y="19276"/>
                </a:cubicBezTo>
                <a:cubicBezTo>
                  <a:pt x="21583" y="19271"/>
                  <a:pt x="21590" y="18459"/>
                  <a:pt x="21600" y="18131"/>
                </a:cubicBezTo>
                <a:cubicBezTo>
                  <a:pt x="21590" y="18063"/>
                  <a:pt x="21584" y="17902"/>
                  <a:pt x="21572" y="17897"/>
                </a:cubicBezTo>
                <a:cubicBezTo>
                  <a:pt x="21517" y="17872"/>
                  <a:pt x="21437" y="17723"/>
                  <a:pt x="21397" y="17566"/>
                </a:cubicBezTo>
                <a:cubicBezTo>
                  <a:pt x="21302" y="17202"/>
                  <a:pt x="20846" y="16812"/>
                  <a:pt x="20338" y="16658"/>
                </a:cubicBezTo>
                <a:cubicBezTo>
                  <a:pt x="19968" y="16547"/>
                  <a:pt x="19945" y="16522"/>
                  <a:pt x="20019" y="16274"/>
                </a:cubicBezTo>
                <a:cubicBezTo>
                  <a:pt x="20220" y="15603"/>
                  <a:pt x="20216" y="15388"/>
                  <a:pt x="19986" y="14842"/>
                </a:cubicBezTo>
                <a:cubicBezTo>
                  <a:pt x="19817" y="14440"/>
                  <a:pt x="19630" y="14190"/>
                  <a:pt x="19335" y="13977"/>
                </a:cubicBezTo>
                <a:lnTo>
                  <a:pt x="18918" y="13680"/>
                </a:lnTo>
                <a:lnTo>
                  <a:pt x="19127" y="12959"/>
                </a:lnTo>
                <a:cubicBezTo>
                  <a:pt x="19249" y="12528"/>
                  <a:pt x="19337" y="11874"/>
                  <a:pt x="19339" y="11336"/>
                </a:cubicBezTo>
                <a:cubicBezTo>
                  <a:pt x="19343" y="10546"/>
                  <a:pt x="19306" y="10385"/>
                  <a:pt x="19066" y="10034"/>
                </a:cubicBezTo>
                <a:cubicBezTo>
                  <a:pt x="18601" y="9350"/>
                  <a:pt x="17759" y="8862"/>
                  <a:pt x="16792" y="8715"/>
                </a:cubicBezTo>
                <a:lnTo>
                  <a:pt x="16394" y="8655"/>
                </a:lnTo>
                <a:lnTo>
                  <a:pt x="16635" y="8845"/>
                </a:lnTo>
                <a:cubicBezTo>
                  <a:pt x="16952" y="9100"/>
                  <a:pt x="17160" y="9393"/>
                  <a:pt x="17083" y="9483"/>
                </a:cubicBezTo>
                <a:cubicBezTo>
                  <a:pt x="17049" y="9522"/>
                  <a:pt x="17090" y="9576"/>
                  <a:pt x="17176" y="9600"/>
                </a:cubicBezTo>
                <a:cubicBezTo>
                  <a:pt x="17520" y="9695"/>
                  <a:pt x="17681" y="10903"/>
                  <a:pt x="17393" y="11239"/>
                </a:cubicBezTo>
                <a:cubicBezTo>
                  <a:pt x="17354" y="11284"/>
                  <a:pt x="17314" y="11425"/>
                  <a:pt x="17300" y="11550"/>
                </a:cubicBezTo>
                <a:cubicBezTo>
                  <a:pt x="17287" y="11674"/>
                  <a:pt x="17156" y="11916"/>
                  <a:pt x="17009" y="12087"/>
                </a:cubicBezTo>
                <a:cubicBezTo>
                  <a:pt x="16863" y="12258"/>
                  <a:pt x="16730" y="12445"/>
                  <a:pt x="16718" y="12504"/>
                </a:cubicBezTo>
                <a:cubicBezTo>
                  <a:pt x="16677" y="12704"/>
                  <a:pt x="15892" y="13323"/>
                  <a:pt x="15349" y="13583"/>
                </a:cubicBezTo>
                <a:cubicBezTo>
                  <a:pt x="14758" y="13866"/>
                  <a:pt x="14645" y="13870"/>
                  <a:pt x="12312" y="13666"/>
                </a:cubicBezTo>
                <a:cubicBezTo>
                  <a:pt x="11055" y="13557"/>
                  <a:pt x="10747" y="13484"/>
                  <a:pt x="10703" y="13296"/>
                </a:cubicBezTo>
                <a:cubicBezTo>
                  <a:pt x="10671" y="13161"/>
                  <a:pt x="11013" y="12331"/>
                  <a:pt x="11341" y="11746"/>
                </a:cubicBezTo>
                <a:cubicBezTo>
                  <a:pt x="11392" y="11656"/>
                  <a:pt x="11549" y="11380"/>
                  <a:pt x="11688" y="11132"/>
                </a:cubicBezTo>
                <a:cubicBezTo>
                  <a:pt x="11826" y="10884"/>
                  <a:pt x="12333" y="10090"/>
                  <a:pt x="12816" y="9369"/>
                </a:cubicBezTo>
                <a:cubicBezTo>
                  <a:pt x="14401" y="7002"/>
                  <a:pt x="14656" y="6433"/>
                  <a:pt x="14688" y="5149"/>
                </a:cubicBezTo>
                <a:cubicBezTo>
                  <a:pt x="14704" y="4517"/>
                  <a:pt x="14762" y="4215"/>
                  <a:pt x="14905" y="4017"/>
                </a:cubicBezTo>
                <a:cubicBezTo>
                  <a:pt x="15137" y="3697"/>
                  <a:pt x="15173" y="2941"/>
                  <a:pt x="14975" y="2464"/>
                </a:cubicBezTo>
                <a:cubicBezTo>
                  <a:pt x="14860" y="2188"/>
                  <a:pt x="14869" y="2067"/>
                  <a:pt x="15035" y="1706"/>
                </a:cubicBezTo>
                <a:cubicBezTo>
                  <a:pt x="15165" y="1424"/>
                  <a:pt x="15210" y="1137"/>
                  <a:pt x="15174" y="861"/>
                </a:cubicBezTo>
                <a:cubicBezTo>
                  <a:pt x="15127" y="512"/>
                  <a:pt x="15055" y="404"/>
                  <a:pt x="14739" y="214"/>
                </a:cubicBezTo>
                <a:lnTo>
                  <a:pt x="14383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38" name="images-2.jpeg" descr="images-2.jpe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/>
          <a:srcRect l="119" t="1117" r="257" b="4"/>
          <a:stretch>
            <a:fillRect/>
          </a:stretch>
        </p:blipFill>
        <p:spPr>
          <a:xfrm>
            <a:off x="7354663" y="2739198"/>
            <a:ext cx="2311405" cy="21556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9" extrusionOk="0">
                <a:moveTo>
                  <a:pt x="9153" y="10"/>
                </a:moveTo>
                <a:cubicBezTo>
                  <a:pt x="9076" y="19"/>
                  <a:pt x="9014" y="37"/>
                  <a:pt x="8986" y="62"/>
                </a:cubicBezTo>
                <a:cubicBezTo>
                  <a:pt x="8932" y="110"/>
                  <a:pt x="8768" y="130"/>
                  <a:pt x="8623" y="101"/>
                </a:cubicBezTo>
                <a:cubicBezTo>
                  <a:pt x="8280" y="35"/>
                  <a:pt x="8252" y="28"/>
                  <a:pt x="8197" y="50"/>
                </a:cubicBezTo>
                <a:cubicBezTo>
                  <a:pt x="8010" y="124"/>
                  <a:pt x="7579" y="129"/>
                  <a:pt x="7455" y="58"/>
                </a:cubicBezTo>
                <a:cubicBezTo>
                  <a:pt x="7360" y="3"/>
                  <a:pt x="7244" y="26"/>
                  <a:pt x="7132" y="113"/>
                </a:cubicBezTo>
                <a:cubicBezTo>
                  <a:pt x="7035" y="189"/>
                  <a:pt x="6925" y="230"/>
                  <a:pt x="6887" y="205"/>
                </a:cubicBezTo>
                <a:cubicBezTo>
                  <a:pt x="6849" y="180"/>
                  <a:pt x="6765" y="226"/>
                  <a:pt x="6702" y="308"/>
                </a:cubicBezTo>
                <a:cubicBezTo>
                  <a:pt x="6638" y="390"/>
                  <a:pt x="6534" y="455"/>
                  <a:pt x="6468" y="455"/>
                </a:cubicBezTo>
                <a:cubicBezTo>
                  <a:pt x="6403" y="455"/>
                  <a:pt x="6324" y="524"/>
                  <a:pt x="6294" y="606"/>
                </a:cubicBezTo>
                <a:cubicBezTo>
                  <a:pt x="6264" y="689"/>
                  <a:pt x="6152" y="757"/>
                  <a:pt x="6042" y="757"/>
                </a:cubicBezTo>
                <a:cubicBezTo>
                  <a:pt x="5739" y="757"/>
                  <a:pt x="4915" y="1271"/>
                  <a:pt x="4970" y="1425"/>
                </a:cubicBezTo>
                <a:cubicBezTo>
                  <a:pt x="5009" y="1533"/>
                  <a:pt x="4725" y="1794"/>
                  <a:pt x="4555" y="1807"/>
                </a:cubicBezTo>
                <a:cubicBezTo>
                  <a:pt x="4529" y="1809"/>
                  <a:pt x="4411" y="1909"/>
                  <a:pt x="4295" y="2033"/>
                </a:cubicBezTo>
                <a:cubicBezTo>
                  <a:pt x="4179" y="2157"/>
                  <a:pt x="4021" y="2260"/>
                  <a:pt x="3939" y="2260"/>
                </a:cubicBezTo>
                <a:cubicBezTo>
                  <a:pt x="3768" y="2260"/>
                  <a:pt x="3187" y="2754"/>
                  <a:pt x="3219" y="2872"/>
                </a:cubicBezTo>
                <a:cubicBezTo>
                  <a:pt x="3231" y="2914"/>
                  <a:pt x="3113" y="3064"/>
                  <a:pt x="2956" y="3206"/>
                </a:cubicBezTo>
                <a:cubicBezTo>
                  <a:pt x="2799" y="3347"/>
                  <a:pt x="2704" y="3460"/>
                  <a:pt x="2745" y="3460"/>
                </a:cubicBezTo>
                <a:cubicBezTo>
                  <a:pt x="2786" y="3460"/>
                  <a:pt x="2685" y="3595"/>
                  <a:pt x="2522" y="3754"/>
                </a:cubicBezTo>
                <a:cubicBezTo>
                  <a:pt x="2359" y="3913"/>
                  <a:pt x="2250" y="4063"/>
                  <a:pt x="2277" y="4092"/>
                </a:cubicBezTo>
                <a:cubicBezTo>
                  <a:pt x="2304" y="4121"/>
                  <a:pt x="2237" y="4199"/>
                  <a:pt x="2125" y="4263"/>
                </a:cubicBezTo>
                <a:cubicBezTo>
                  <a:pt x="2014" y="4327"/>
                  <a:pt x="1945" y="4404"/>
                  <a:pt x="1973" y="4434"/>
                </a:cubicBezTo>
                <a:cubicBezTo>
                  <a:pt x="2081" y="4549"/>
                  <a:pt x="1741" y="5053"/>
                  <a:pt x="1469" y="5181"/>
                </a:cubicBezTo>
                <a:cubicBezTo>
                  <a:pt x="1274" y="5273"/>
                  <a:pt x="1190" y="5378"/>
                  <a:pt x="1202" y="5515"/>
                </a:cubicBezTo>
                <a:cubicBezTo>
                  <a:pt x="1211" y="5625"/>
                  <a:pt x="1188" y="5791"/>
                  <a:pt x="1150" y="5885"/>
                </a:cubicBezTo>
                <a:cubicBezTo>
                  <a:pt x="1112" y="5978"/>
                  <a:pt x="1103" y="6100"/>
                  <a:pt x="1135" y="6155"/>
                </a:cubicBezTo>
                <a:cubicBezTo>
                  <a:pt x="1167" y="6210"/>
                  <a:pt x="1107" y="6305"/>
                  <a:pt x="1002" y="6366"/>
                </a:cubicBezTo>
                <a:cubicBezTo>
                  <a:pt x="896" y="6426"/>
                  <a:pt x="833" y="6516"/>
                  <a:pt x="861" y="6564"/>
                </a:cubicBezTo>
                <a:cubicBezTo>
                  <a:pt x="889" y="6613"/>
                  <a:pt x="821" y="6721"/>
                  <a:pt x="712" y="6803"/>
                </a:cubicBezTo>
                <a:cubicBezTo>
                  <a:pt x="603" y="6885"/>
                  <a:pt x="541" y="6996"/>
                  <a:pt x="571" y="7049"/>
                </a:cubicBezTo>
                <a:cubicBezTo>
                  <a:pt x="602" y="7103"/>
                  <a:pt x="563" y="7203"/>
                  <a:pt x="486" y="7272"/>
                </a:cubicBezTo>
                <a:cubicBezTo>
                  <a:pt x="380" y="7366"/>
                  <a:pt x="369" y="7428"/>
                  <a:pt x="449" y="7530"/>
                </a:cubicBezTo>
                <a:cubicBezTo>
                  <a:pt x="529" y="7634"/>
                  <a:pt x="523" y="7682"/>
                  <a:pt x="408" y="7729"/>
                </a:cubicBezTo>
                <a:cubicBezTo>
                  <a:pt x="304" y="7772"/>
                  <a:pt x="273" y="7860"/>
                  <a:pt x="312" y="8023"/>
                </a:cubicBezTo>
                <a:cubicBezTo>
                  <a:pt x="348" y="8177"/>
                  <a:pt x="299" y="8363"/>
                  <a:pt x="171" y="8556"/>
                </a:cubicBezTo>
                <a:cubicBezTo>
                  <a:pt x="74" y="8702"/>
                  <a:pt x="25" y="8792"/>
                  <a:pt x="0" y="9633"/>
                </a:cubicBezTo>
                <a:cubicBezTo>
                  <a:pt x="0" y="9638"/>
                  <a:pt x="0" y="9640"/>
                  <a:pt x="0" y="9645"/>
                </a:cubicBezTo>
                <a:cubicBezTo>
                  <a:pt x="21" y="10330"/>
                  <a:pt x="60" y="10484"/>
                  <a:pt x="126" y="10511"/>
                </a:cubicBezTo>
                <a:cubicBezTo>
                  <a:pt x="227" y="10553"/>
                  <a:pt x="258" y="10650"/>
                  <a:pt x="223" y="10794"/>
                </a:cubicBezTo>
                <a:cubicBezTo>
                  <a:pt x="194" y="10912"/>
                  <a:pt x="211" y="11085"/>
                  <a:pt x="260" y="11183"/>
                </a:cubicBezTo>
                <a:cubicBezTo>
                  <a:pt x="309" y="11281"/>
                  <a:pt x="356" y="11480"/>
                  <a:pt x="367" y="11624"/>
                </a:cubicBezTo>
                <a:cubicBezTo>
                  <a:pt x="378" y="11768"/>
                  <a:pt x="442" y="11930"/>
                  <a:pt x="505" y="11986"/>
                </a:cubicBezTo>
                <a:cubicBezTo>
                  <a:pt x="567" y="12042"/>
                  <a:pt x="598" y="12150"/>
                  <a:pt x="571" y="12224"/>
                </a:cubicBezTo>
                <a:cubicBezTo>
                  <a:pt x="545" y="12299"/>
                  <a:pt x="598" y="12483"/>
                  <a:pt x="690" y="12634"/>
                </a:cubicBezTo>
                <a:cubicBezTo>
                  <a:pt x="782" y="12785"/>
                  <a:pt x="859" y="13003"/>
                  <a:pt x="861" y="13119"/>
                </a:cubicBezTo>
                <a:cubicBezTo>
                  <a:pt x="865" y="13433"/>
                  <a:pt x="2182" y="15074"/>
                  <a:pt x="2433" y="15078"/>
                </a:cubicBezTo>
                <a:cubicBezTo>
                  <a:pt x="2475" y="15079"/>
                  <a:pt x="2654" y="15196"/>
                  <a:pt x="2826" y="15337"/>
                </a:cubicBezTo>
                <a:lnTo>
                  <a:pt x="3138" y="15595"/>
                </a:lnTo>
                <a:lnTo>
                  <a:pt x="2960" y="16012"/>
                </a:lnTo>
                <a:cubicBezTo>
                  <a:pt x="2721" y="16575"/>
                  <a:pt x="2715" y="16984"/>
                  <a:pt x="2949" y="16919"/>
                </a:cubicBezTo>
                <a:cubicBezTo>
                  <a:pt x="3069" y="16885"/>
                  <a:pt x="3180" y="16961"/>
                  <a:pt x="3312" y="17185"/>
                </a:cubicBezTo>
                <a:lnTo>
                  <a:pt x="3501" y="17507"/>
                </a:lnTo>
                <a:lnTo>
                  <a:pt x="3720" y="17197"/>
                </a:lnTo>
                <a:cubicBezTo>
                  <a:pt x="3922" y="16904"/>
                  <a:pt x="3942" y="16895"/>
                  <a:pt x="4102" y="17050"/>
                </a:cubicBezTo>
                <a:cubicBezTo>
                  <a:pt x="4196" y="17140"/>
                  <a:pt x="4273" y="17273"/>
                  <a:pt x="4273" y="17344"/>
                </a:cubicBezTo>
                <a:cubicBezTo>
                  <a:pt x="4273" y="17659"/>
                  <a:pt x="4456" y="17545"/>
                  <a:pt x="4577" y="17157"/>
                </a:cubicBezTo>
                <a:cubicBezTo>
                  <a:pt x="4681" y="16822"/>
                  <a:pt x="4757" y="16730"/>
                  <a:pt x="4933" y="16720"/>
                </a:cubicBezTo>
                <a:cubicBezTo>
                  <a:pt x="5302" y="16699"/>
                  <a:pt x="6027" y="17546"/>
                  <a:pt x="6008" y="17976"/>
                </a:cubicBezTo>
                <a:cubicBezTo>
                  <a:pt x="5998" y="18225"/>
                  <a:pt x="6591" y="18772"/>
                  <a:pt x="6839" y="18743"/>
                </a:cubicBezTo>
                <a:cubicBezTo>
                  <a:pt x="7014" y="18723"/>
                  <a:pt x="7130" y="18815"/>
                  <a:pt x="7358" y="19156"/>
                </a:cubicBezTo>
                <a:cubicBezTo>
                  <a:pt x="7546" y="19436"/>
                  <a:pt x="7708" y="19581"/>
                  <a:pt x="7792" y="19546"/>
                </a:cubicBezTo>
                <a:cubicBezTo>
                  <a:pt x="7868" y="19515"/>
                  <a:pt x="7951" y="19567"/>
                  <a:pt x="7985" y="19665"/>
                </a:cubicBezTo>
                <a:cubicBezTo>
                  <a:pt x="8067" y="19900"/>
                  <a:pt x="8304" y="20076"/>
                  <a:pt x="8452" y="20015"/>
                </a:cubicBezTo>
                <a:cubicBezTo>
                  <a:pt x="8519" y="19987"/>
                  <a:pt x="8636" y="20019"/>
                  <a:pt x="8712" y="20087"/>
                </a:cubicBezTo>
                <a:cubicBezTo>
                  <a:pt x="8788" y="20155"/>
                  <a:pt x="8853" y="20176"/>
                  <a:pt x="8853" y="20130"/>
                </a:cubicBezTo>
                <a:cubicBezTo>
                  <a:pt x="8853" y="20085"/>
                  <a:pt x="8896" y="20097"/>
                  <a:pt x="8949" y="20154"/>
                </a:cubicBezTo>
                <a:cubicBezTo>
                  <a:pt x="9003" y="20212"/>
                  <a:pt x="9059" y="20444"/>
                  <a:pt x="9075" y="20675"/>
                </a:cubicBezTo>
                <a:cubicBezTo>
                  <a:pt x="9092" y="20905"/>
                  <a:pt x="9135" y="21124"/>
                  <a:pt x="9168" y="21160"/>
                </a:cubicBezTo>
                <a:cubicBezTo>
                  <a:pt x="9247" y="21244"/>
                  <a:pt x="9695" y="20791"/>
                  <a:pt x="9695" y="20627"/>
                </a:cubicBezTo>
                <a:cubicBezTo>
                  <a:pt x="9695" y="20367"/>
                  <a:pt x="9885" y="20389"/>
                  <a:pt x="9980" y="20659"/>
                </a:cubicBezTo>
                <a:cubicBezTo>
                  <a:pt x="10035" y="20813"/>
                  <a:pt x="10166" y="21083"/>
                  <a:pt x="10270" y="21263"/>
                </a:cubicBezTo>
                <a:lnTo>
                  <a:pt x="10455" y="21589"/>
                </a:lnTo>
                <a:lnTo>
                  <a:pt x="10674" y="21589"/>
                </a:lnTo>
                <a:lnTo>
                  <a:pt x="10822" y="21307"/>
                </a:lnTo>
                <a:cubicBezTo>
                  <a:pt x="10967" y="21033"/>
                  <a:pt x="10993" y="21025"/>
                  <a:pt x="11827" y="21013"/>
                </a:cubicBezTo>
                <a:cubicBezTo>
                  <a:pt x="13100" y="20994"/>
                  <a:pt x="13341" y="20859"/>
                  <a:pt x="12755" y="20488"/>
                </a:cubicBezTo>
                <a:cubicBezTo>
                  <a:pt x="12588" y="20382"/>
                  <a:pt x="12419" y="20295"/>
                  <a:pt x="12380" y="20293"/>
                </a:cubicBezTo>
                <a:cubicBezTo>
                  <a:pt x="12341" y="20292"/>
                  <a:pt x="12182" y="20226"/>
                  <a:pt x="12031" y="20142"/>
                </a:cubicBezTo>
                <a:cubicBezTo>
                  <a:pt x="11880" y="20058"/>
                  <a:pt x="11680" y="19987"/>
                  <a:pt x="11583" y="19987"/>
                </a:cubicBezTo>
                <a:cubicBezTo>
                  <a:pt x="11393" y="19987"/>
                  <a:pt x="11058" y="19659"/>
                  <a:pt x="11149" y="19562"/>
                </a:cubicBezTo>
                <a:cubicBezTo>
                  <a:pt x="11179" y="19530"/>
                  <a:pt x="11134" y="19388"/>
                  <a:pt x="11049" y="19248"/>
                </a:cubicBezTo>
                <a:cubicBezTo>
                  <a:pt x="10871" y="18957"/>
                  <a:pt x="10939" y="18707"/>
                  <a:pt x="11145" y="18890"/>
                </a:cubicBezTo>
                <a:cubicBezTo>
                  <a:pt x="11215" y="18952"/>
                  <a:pt x="11368" y="18992"/>
                  <a:pt x="11486" y="18982"/>
                </a:cubicBezTo>
                <a:cubicBezTo>
                  <a:pt x="11605" y="18971"/>
                  <a:pt x="11733" y="18973"/>
                  <a:pt x="11772" y="18986"/>
                </a:cubicBezTo>
                <a:cubicBezTo>
                  <a:pt x="11810" y="18999"/>
                  <a:pt x="11874" y="19016"/>
                  <a:pt x="11913" y="19025"/>
                </a:cubicBezTo>
                <a:cubicBezTo>
                  <a:pt x="11951" y="19034"/>
                  <a:pt x="12075" y="19095"/>
                  <a:pt x="12183" y="19160"/>
                </a:cubicBezTo>
                <a:cubicBezTo>
                  <a:pt x="12292" y="19225"/>
                  <a:pt x="12398" y="19260"/>
                  <a:pt x="12421" y="19236"/>
                </a:cubicBezTo>
                <a:cubicBezTo>
                  <a:pt x="12474" y="19179"/>
                  <a:pt x="13105" y="19360"/>
                  <a:pt x="13526" y="19554"/>
                </a:cubicBezTo>
                <a:cubicBezTo>
                  <a:pt x="14134" y="19834"/>
                  <a:pt x="14226" y="19872"/>
                  <a:pt x="14390" y="19880"/>
                </a:cubicBezTo>
                <a:cubicBezTo>
                  <a:pt x="14480" y="19884"/>
                  <a:pt x="14604" y="19888"/>
                  <a:pt x="14668" y="19892"/>
                </a:cubicBezTo>
                <a:cubicBezTo>
                  <a:pt x="14964" y="19910"/>
                  <a:pt x="15502" y="19795"/>
                  <a:pt x="15621" y="19689"/>
                </a:cubicBezTo>
                <a:cubicBezTo>
                  <a:pt x="15726" y="19596"/>
                  <a:pt x="15779" y="19617"/>
                  <a:pt x="15863" y="19784"/>
                </a:cubicBezTo>
                <a:cubicBezTo>
                  <a:pt x="15948" y="19955"/>
                  <a:pt x="15929" y="20060"/>
                  <a:pt x="15774" y="20329"/>
                </a:cubicBezTo>
                <a:cubicBezTo>
                  <a:pt x="15488" y="20825"/>
                  <a:pt x="15518" y="20997"/>
                  <a:pt x="15866" y="20889"/>
                </a:cubicBezTo>
                <a:cubicBezTo>
                  <a:pt x="16021" y="20842"/>
                  <a:pt x="16155" y="20804"/>
                  <a:pt x="16167" y="20806"/>
                </a:cubicBezTo>
                <a:cubicBezTo>
                  <a:pt x="16179" y="20808"/>
                  <a:pt x="16306" y="20748"/>
                  <a:pt x="16449" y="20679"/>
                </a:cubicBezTo>
                <a:cubicBezTo>
                  <a:pt x="16676" y="20568"/>
                  <a:pt x="16739" y="20580"/>
                  <a:pt x="16979" y="20770"/>
                </a:cubicBezTo>
                <a:lnTo>
                  <a:pt x="17253" y="20985"/>
                </a:lnTo>
                <a:lnTo>
                  <a:pt x="17446" y="20699"/>
                </a:lnTo>
                <a:cubicBezTo>
                  <a:pt x="17552" y="20539"/>
                  <a:pt x="17639" y="20296"/>
                  <a:pt x="17639" y="20162"/>
                </a:cubicBezTo>
                <a:cubicBezTo>
                  <a:pt x="17639" y="19813"/>
                  <a:pt x="17712" y="19775"/>
                  <a:pt x="18080" y="19939"/>
                </a:cubicBezTo>
                <a:cubicBezTo>
                  <a:pt x="18260" y="20020"/>
                  <a:pt x="18443" y="20087"/>
                  <a:pt x="18488" y="20087"/>
                </a:cubicBezTo>
                <a:cubicBezTo>
                  <a:pt x="18533" y="20087"/>
                  <a:pt x="18551" y="19827"/>
                  <a:pt x="18525" y="19510"/>
                </a:cubicBezTo>
                <a:cubicBezTo>
                  <a:pt x="18469" y="18813"/>
                  <a:pt x="18605" y="18473"/>
                  <a:pt x="19000" y="18334"/>
                </a:cubicBezTo>
                <a:cubicBezTo>
                  <a:pt x="19157" y="18279"/>
                  <a:pt x="19403" y="18101"/>
                  <a:pt x="19545" y="17936"/>
                </a:cubicBezTo>
                <a:cubicBezTo>
                  <a:pt x="19687" y="17772"/>
                  <a:pt x="19866" y="17635"/>
                  <a:pt x="19946" y="17634"/>
                </a:cubicBezTo>
                <a:cubicBezTo>
                  <a:pt x="20101" y="17633"/>
                  <a:pt x="20331" y="16865"/>
                  <a:pt x="20328" y="16354"/>
                </a:cubicBezTo>
                <a:cubicBezTo>
                  <a:pt x="20327" y="16201"/>
                  <a:pt x="20384" y="15996"/>
                  <a:pt x="20458" y="15901"/>
                </a:cubicBezTo>
                <a:cubicBezTo>
                  <a:pt x="20576" y="15750"/>
                  <a:pt x="20600" y="15598"/>
                  <a:pt x="20536" y="15432"/>
                </a:cubicBezTo>
                <a:cubicBezTo>
                  <a:pt x="20472" y="15268"/>
                  <a:pt x="20519" y="14696"/>
                  <a:pt x="20610" y="14514"/>
                </a:cubicBezTo>
                <a:cubicBezTo>
                  <a:pt x="20697" y="14340"/>
                  <a:pt x="20690" y="14288"/>
                  <a:pt x="20573" y="14240"/>
                </a:cubicBezTo>
                <a:cubicBezTo>
                  <a:pt x="20493" y="14207"/>
                  <a:pt x="20455" y="14133"/>
                  <a:pt x="20487" y="14077"/>
                </a:cubicBezTo>
                <a:cubicBezTo>
                  <a:pt x="20558" y="13954"/>
                  <a:pt x="20371" y="13287"/>
                  <a:pt x="20206" y="13075"/>
                </a:cubicBezTo>
                <a:cubicBezTo>
                  <a:pt x="20141" y="12992"/>
                  <a:pt x="20104" y="12818"/>
                  <a:pt x="20124" y="12686"/>
                </a:cubicBezTo>
                <a:cubicBezTo>
                  <a:pt x="20144" y="12553"/>
                  <a:pt x="20098" y="12373"/>
                  <a:pt x="20020" y="12280"/>
                </a:cubicBezTo>
                <a:cubicBezTo>
                  <a:pt x="19942" y="12188"/>
                  <a:pt x="19901" y="12082"/>
                  <a:pt x="19931" y="12050"/>
                </a:cubicBezTo>
                <a:cubicBezTo>
                  <a:pt x="19961" y="12018"/>
                  <a:pt x="19918" y="11878"/>
                  <a:pt x="19831" y="11736"/>
                </a:cubicBezTo>
                <a:cubicBezTo>
                  <a:pt x="19645" y="11431"/>
                  <a:pt x="19669" y="11382"/>
                  <a:pt x="20365" y="10758"/>
                </a:cubicBezTo>
                <a:cubicBezTo>
                  <a:pt x="20757" y="10406"/>
                  <a:pt x="20879" y="10349"/>
                  <a:pt x="21237" y="10356"/>
                </a:cubicBezTo>
                <a:lnTo>
                  <a:pt x="21600" y="10364"/>
                </a:lnTo>
                <a:cubicBezTo>
                  <a:pt x="21579" y="10100"/>
                  <a:pt x="21553" y="9952"/>
                  <a:pt x="21511" y="9935"/>
                </a:cubicBezTo>
                <a:cubicBezTo>
                  <a:pt x="21431" y="9902"/>
                  <a:pt x="21394" y="9821"/>
                  <a:pt x="21429" y="9760"/>
                </a:cubicBezTo>
                <a:cubicBezTo>
                  <a:pt x="21464" y="9699"/>
                  <a:pt x="21449" y="9557"/>
                  <a:pt x="21396" y="9438"/>
                </a:cubicBezTo>
                <a:cubicBezTo>
                  <a:pt x="21343" y="9319"/>
                  <a:pt x="21275" y="9151"/>
                  <a:pt x="21244" y="9068"/>
                </a:cubicBezTo>
                <a:cubicBezTo>
                  <a:pt x="21213" y="8986"/>
                  <a:pt x="21098" y="8768"/>
                  <a:pt x="20992" y="8580"/>
                </a:cubicBezTo>
                <a:cubicBezTo>
                  <a:pt x="20886" y="8391"/>
                  <a:pt x="20794" y="8158"/>
                  <a:pt x="20788" y="8063"/>
                </a:cubicBezTo>
                <a:cubicBezTo>
                  <a:pt x="20775" y="7882"/>
                  <a:pt x="20196" y="7416"/>
                  <a:pt x="19378" y="6934"/>
                </a:cubicBezTo>
                <a:cubicBezTo>
                  <a:pt x="19115" y="6779"/>
                  <a:pt x="18836" y="6597"/>
                  <a:pt x="18759" y="6529"/>
                </a:cubicBezTo>
                <a:cubicBezTo>
                  <a:pt x="18682" y="6461"/>
                  <a:pt x="18499" y="6352"/>
                  <a:pt x="18355" y="6286"/>
                </a:cubicBezTo>
                <a:cubicBezTo>
                  <a:pt x="18211" y="6220"/>
                  <a:pt x="18122" y="6120"/>
                  <a:pt x="18155" y="6064"/>
                </a:cubicBezTo>
                <a:cubicBezTo>
                  <a:pt x="18187" y="6007"/>
                  <a:pt x="18130" y="5880"/>
                  <a:pt x="18028" y="5785"/>
                </a:cubicBezTo>
                <a:cubicBezTo>
                  <a:pt x="17927" y="5690"/>
                  <a:pt x="17772" y="5382"/>
                  <a:pt x="17687" y="5098"/>
                </a:cubicBezTo>
                <a:cubicBezTo>
                  <a:pt x="17602" y="4813"/>
                  <a:pt x="17469" y="4553"/>
                  <a:pt x="17391" y="4521"/>
                </a:cubicBezTo>
                <a:cubicBezTo>
                  <a:pt x="17307" y="4487"/>
                  <a:pt x="17269" y="4390"/>
                  <a:pt x="17298" y="4287"/>
                </a:cubicBezTo>
                <a:cubicBezTo>
                  <a:pt x="17363" y="4053"/>
                  <a:pt x="17161" y="3776"/>
                  <a:pt x="16938" y="3798"/>
                </a:cubicBezTo>
                <a:cubicBezTo>
                  <a:pt x="16825" y="3809"/>
                  <a:pt x="16703" y="3704"/>
                  <a:pt x="16612" y="3512"/>
                </a:cubicBezTo>
                <a:cubicBezTo>
                  <a:pt x="16351" y="2964"/>
                  <a:pt x="15891" y="2373"/>
                  <a:pt x="15410" y="1966"/>
                </a:cubicBezTo>
                <a:cubicBezTo>
                  <a:pt x="15150" y="1745"/>
                  <a:pt x="14903" y="1505"/>
                  <a:pt x="14861" y="1433"/>
                </a:cubicBezTo>
                <a:cubicBezTo>
                  <a:pt x="14771" y="1278"/>
                  <a:pt x="14321" y="1054"/>
                  <a:pt x="13993" y="1000"/>
                </a:cubicBezTo>
                <a:cubicBezTo>
                  <a:pt x="13536" y="924"/>
                  <a:pt x="13438" y="894"/>
                  <a:pt x="13374" y="825"/>
                </a:cubicBezTo>
                <a:cubicBezTo>
                  <a:pt x="13338" y="787"/>
                  <a:pt x="13240" y="758"/>
                  <a:pt x="13159" y="757"/>
                </a:cubicBezTo>
                <a:cubicBezTo>
                  <a:pt x="13077" y="757"/>
                  <a:pt x="12893" y="688"/>
                  <a:pt x="12747" y="606"/>
                </a:cubicBezTo>
                <a:cubicBezTo>
                  <a:pt x="12344" y="381"/>
                  <a:pt x="11715" y="205"/>
                  <a:pt x="11041" y="125"/>
                </a:cubicBezTo>
                <a:cubicBezTo>
                  <a:pt x="10884" y="107"/>
                  <a:pt x="10715" y="64"/>
                  <a:pt x="10663" y="30"/>
                </a:cubicBezTo>
                <a:cubicBezTo>
                  <a:pt x="10611" y="-5"/>
                  <a:pt x="10424" y="-11"/>
                  <a:pt x="10247" y="18"/>
                </a:cubicBezTo>
                <a:cubicBezTo>
                  <a:pt x="9902" y="75"/>
                  <a:pt x="9899" y="76"/>
                  <a:pt x="9413" y="14"/>
                </a:cubicBezTo>
                <a:cubicBezTo>
                  <a:pt x="9323" y="3"/>
                  <a:pt x="9231" y="1"/>
                  <a:pt x="9153" y="1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39" name="dog6.jpg" descr="dog6.jp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6"/>
          <a:srcRect t="180" r="182" b="139"/>
          <a:stretch>
            <a:fillRect/>
          </a:stretch>
        </p:blipFill>
        <p:spPr>
          <a:xfrm>
            <a:off x="1723487" y="6204552"/>
            <a:ext cx="2841626" cy="2844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75" y="0"/>
                </a:moveTo>
                <a:cubicBezTo>
                  <a:pt x="16168" y="4"/>
                  <a:pt x="16031" y="8"/>
                  <a:pt x="16028" y="12"/>
                </a:cubicBezTo>
                <a:cubicBezTo>
                  <a:pt x="16011" y="40"/>
                  <a:pt x="15926" y="77"/>
                  <a:pt x="15838" y="96"/>
                </a:cubicBezTo>
                <a:cubicBezTo>
                  <a:pt x="15750" y="116"/>
                  <a:pt x="15618" y="178"/>
                  <a:pt x="15542" y="238"/>
                </a:cubicBezTo>
                <a:cubicBezTo>
                  <a:pt x="15455" y="307"/>
                  <a:pt x="15365" y="335"/>
                  <a:pt x="15295" y="313"/>
                </a:cubicBezTo>
                <a:cubicBezTo>
                  <a:pt x="15223" y="291"/>
                  <a:pt x="14971" y="374"/>
                  <a:pt x="14559" y="560"/>
                </a:cubicBezTo>
                <a:cubicBezTo>
                  <a:pt x="13856" y="878"/>
                  <a:pt x="13471" y="1178"/>
                  <a:pt x="13289" y="1555"/>
                </a:cubicBezTo>
                <a:cubicBezTo>
                  <a:pt x="13225" y="1686"/>
                  <a:pt x="13135" y="1825"/>
                  <a:pt x="13090" y="1862"/>
                </a:cubicBezTo>
                <a:cubicBezTo>
                  <a:pt x="12947" y="1980"/>
                  <a:pt x="12854" y="2221"/>
                  <a:pt x="12854" y="2465"/>
                </a:cubicBezTo>
                <a:cubicBezTo>
                  <a:pt x="12854" y="2667"/>
                  <a:pt x="12823" y="2733"/>
                  <a:pt x="12643" y="2908"/>
                </a:cubicBezTo>
                <a:cubicBezTo>
                  <a:pt x="12281" y="3261"/>
                  <a:pt x="12244" y="3631"/>
                  <a:pt x="12544" y="3869"/>
                </a:cubicBezTo>
                <a:lnTo>
                  <a:pt x="12655" y="3957"/>
                </a:lnTo>
                <a:lnTo>
                  <a:pt x="12495" y="4348"/>
                </a:lnTo>
                <a:cubicBezTo>
                  <a:pt x="12399" y="4587"/>
                  <a:pt x="12288" y="4776"/>
                  <a:pt x="12206" y="4830"/>
                </a:cubicBezTo>
                <a:cubicBezTo>
                  <a:pt x="12132" y="4879"/>
                  <a:pt x="11961" y="5021"/>
                  <a:pt x="11826" y="5147"/>
                </a:cubicBezTo>
                <a:cubicBezTo>
                  <a:pt x="11691" y="5273"/>
                  <a:pt x="11554" y="5375"/>
                  <a:pt x="11524" y="5376"/>
                </a:cubicBezTo>
                <a:cubicBezTo>
                  <a:pt x="11494" y="5376"/>
                  <a:pt x="11377" y="5427"/>
                  <a:pt x="11265" y="5487"/>
                </a:cubicBezTo>
                <a:cubicBezTo>
                  <a:pt x="11153" y="5547"/>
                  <a:pt x="10813" y="5689"/>
                  <a:pt x="10507" y="5804"/>
                </a:cubicBezTo>
                <a:cubicBezTo>
                  <a:pt x="9729" y="6096"/>
                  <a:pt x="9527" y="6208"/>
                  <a:pt x="9141" y="6566"/>
                </a:cubicBezTo>
                <a:cubicBezTo>
                  <a:pt x="8710" y="6966"/>
                  <a:pt x="8112" y="7406"/>
                  <a:pt x="7593" y="7702"/>
                </a:cubicBezTo>
                <a:cubicBezTo>
                  <a:pt x="7369" y="7830"/>
                  <a:pt x="7114" y="8018"/>
                  <a:pt x="7029" y="8121"/>
                </a:cubicBezTo>
                <a:cubicBezTo>
                  <a:pt x="6944" y="8224"/>
                  <a:pt x="6702" y="8446"/>
                  <a:pt x="6489" y="8615"/>
                </a:cubicBezTo>
                <a:cubicBezTo>
                  <a:pt x="5476" y="9422"/>
                  <a:pt x="4985" y="10026"/>
                  <a:pt x="4350" y="11243"/>
                </a:cubicBezTo>
                <a:cubicBezTo>
                  <a:pt x="4036" y="11845"/>
                  <a:pt x="3844" y="12149"/>
                  <a:pt x="3285" y="12943"/>
                </a:cubicBezTo>
                <a:cubicBezTo>
                  <a:pt x="2985" y="13369"/>
                  <a:pt x="2749" y="14023"/>
                  <a:pt x="2513" y="15076"/>
                </a:cubicBezTo>
                <a:cubicBezTo>
                  <a:pt x="2409" y="15538"/>
                  <a:pt x="2279" y="16073"/>
                  <a:pt x="2223" y="16266"/>
                </a:cubicBezTo>
                <a:cubicBezTo>
                  <a:pt x="2168" y="16460"/>
                  <a:pt x="2110" y="16684"/>
                  <a:pt x="2094" y="16760"/>
                </a:cubicBezTo>
                <a:cubicBezTo>
                  <a:pt x="2073" y="16858"/>
                  <a:pt x="1863" y="17056"/>
                  <a:pt x="1397" y="17420"/>
                </a:cubicBezTo>
                <a:cubicBezTo>
                  <a:pt x="682" y="17979"/>
                  <a:pt x="434" y="18261"/>
                  <a:pt x="169" y="18810"/>
                </a:cubicBezTo>
                <a:lnTo>
                  <a:pt x="0" y="19156"/>
                </a:lnTo>
                <a:lnTo>
                  <a:pt x="0" y="19515"/>
                </a:lnTo>
                <a:lnTo>
                  <a:pt x="115" y="19720"/>
                </a:lnTo>
                <a:cubicBezTo>
                  <a:pt x="276" y="20009"/>
                  <a:pt x="419" y="20152"/>
                  <a:pt x="760" y="20358"/>
                </a:cubicBezTo>
                <a:cubicBezTo>
                  <a:pt x="1476" y="20792"/>
                  <a:pt x="2706" y="21226"/>
                  <a:pt x="3822" y="21440"/>
                </a:cubicBezTo>
                <a:cubicBezTo>
                  <a:pt x="4091" y="21492"/>
                  <a:pt x="4334" y="21556"/>
                  <a:pt x="4362" y="21582"/>
                </a:cubicBezTo>
                <a:cubicBezTo>
                  <a:pt x="4370" y="21589"/>
                  <a:pt x="5275" y="21595"/>
                  <a:pt x="5744" y="21600"/>
                </a:cubicBezTo>
                <a:cubicBezTo>
                  <a:pt x="5921" y="21593"/>
                  <a:pt x="6202" y="21586"/>
                  <a:pt x="6208" y="21576"/>
                </a:cubicBezTo>
                <a:cubicBezTo>
                  <a:pt x="6227" y="21546"/>
                  <a:pt x="6341" y="21522"/>
                  <a:pt x="6462" y="21522"/>
                </a:cubicBezTo>
                <a:cubicBezTo>
                  <a:pt x="6614" y="21522"/>
                  <a:pt x="6815" y="21453"/>
                  <a:pt x="7123" y="21293"/>
                </a:cubicBezTo>
                <a:cubicBezTo>
                  <a:pt x="7523" y="21084"/>
                  <a:pt x="7551" y="21060"/>
                  <a:pt x="7403" y="21046"/>
                </a:cubicBezTo>
                <a:cubicBezTo>
                  <a:pt x="7140" y="21020"/>
                  <a:pt x="7085" y="20989"/>
                  <a:pt x="7153" y="20907"/>
                </a:cubicBezTo>
                <a:cubicBezTo>
                  <a:pt x="7201" y="20849"/>
                  <a:pt x="7140" y="20834"/>
                  <a:pt x="6821" y="20832"/>
                </a:cubicBezTo>
                <a:cubicBezTo>
                  <a:pt x="6605" y="20830"/>
                  <a:pt x="6352" y="20799"/>
                  <a:pt x="6263" y="20762"/>
                </a:cubicBezTo>
                <a:cubicBezTo>
                  <a:pt x="6173" y="20725"/>
                  <a:pt x="5869" y="20684"/>
                  <a:pt x="5587" y="20672"/>
                </a:cubicBezTo>
                <a:cubicBezTo>
                  <a:pt x="5454" y="20666"/>
                  <a:pt x="5365" y="20656"/>
                  <a:pt x="5276" y="20645"/>
                </a:cubicBezTo>
                <a:cubicBezTo>
                  <a:pt x="5275" y="20645"/>
                  <a:pt x="5274" y="20645"/>
                  <a:pt x="5273" y="20645"/>
                </a:cubicBezTo>
                <a:cubicBezTo>
                  <a:pt x="5131" y="20627"/>
                  <a:pt x="5023" y="20605"/>
                  <a:pt x="4987" y="20572"/>
                </a:cubicBezTo>
                <a:cubicBezTo>
                  <a:pt x="4929" y="20520"/>
                  <a:pt x="4778" y="20494"/>
                  <a:pt x="4540" y="20494"/>
                </a:cubicBezTo>
                <a:cubicBezTo>
                  <a:pt x="4343" y="20494"/>
                  <a:pt x="4168" y="20465"/>
                  <a:pt x="4148" y="20434"/>
                </a:cubicBezTo>
                <a:cubicBezTo>
                  <a:pt x="4129" y="20402"/>
                  <a:pt x="4046" y="20390"/>
                  <a:pt x="3967" y="20407"/>
                </a:cubicBezTo>
                <a:cubicBezTo>
                  <a:pt x="3346" y="20539"/>
                  <a:pt x="1228" y="19726"/>
                  <a:pt x="1023" y="19277"/>
                </a:cubicBezTo>
                <a:cubicBezTo>
                  <a:pt x="900" y="19008"/>
                  <a:pt x="1167" y="18666"/>
                  <a:pt x="1723" y="18385"/>
                </a:cubicBezTo>
                <a:cubicBezTo>
                  <a:pt x="1990" y="18249"/>
                  <a:pt x="2033" y="18261"/>
                  <a:pt x="2079" y="18487"/>
                </a:cubicBezTo>
                <a:cubicBezTo>
                  <a:pt x="2121" y="18700"/>
                  <a:pt x="2344" y="18921"/>
                  <a:pt x="2516" y="18921"/>
                </a:cubicBezTo>
                <a:cubicBezTo>
                  <a:pt x="2628" y="18921"/>
                  <a:pt x="2686" y="18987"/>
                  <a:pt x="2848" y="19295"/>
                </a:cubicBezTo>
                <a:cubicBezTo>
                  <a:pt x="3017" y="19615"/>
                  <a:pt x="3183" y="19782"/>
                  <a:pt x="3364" y="19813"/>
                </a:cubicBezTo>
                <a:cubicBezTo>
                  <a:pt x="3379" y="19816"/>
                  <a:pt x="3421" y="19839"/>
                  <a:pt x="3460" y="19864"/>
                </a:cubicBezTo>
                <a:cubicBezTo>
                  <a:pt x="3499" y="19889"/>
                  <a:pt x="3545" y="19891"/>
                  <a:pt x="3563" y="19873"/>
                </a:cubicBezTo>
                <a:cubicBezTo>
                  <a:pt x="3580" y="19856"/>
                  <a:pt x="3633" y="19873"/>
                  <a:pt x="3677" y="19909"/>
                </a:cubicBezTo>
                <a:cubicBezTo>
                  <a:pt x="3724" y="19948"/>
                  <a:pt x="4023" y="19995"/>
                  <a:pt x="4386" y="20018"/>
                </a:cubicBezTo>
                <a:cubicBezTo>
                  <a:pt x="5195" y="20070"/>
                  <a:pt x="5185" y="20071"/>
                  <a:pt x="6208" y="20006"/>
                </a:cubicBezTo>
                <a:cubicBezTo>
                  <a:pt x="7240" y="19940"/>
                  <a:pt x="7124" y="19942"/>
                  <a:pt x="7457" y="19982"/>
                </a:cubicBezTo>
                <a:cubicBezTo>
                  <a:pt x="7607" y="20000"/>
                  <a:pt x="7771" y="20053"/>
                  <a:pt x="7822" y="20099"/>
                </a:cubicBezTo>
                <a:cubicBezTo>
                  <a:pt x="7885" y="20156"/>
                  <a:pt x="7965" y="20169"/>
                  <a:pt x="8067" y="20145"/>
                </a:cubicBezTo>
                <a:cubicBezTo>
                  <a:pt x="8150" y="20125"/>
                  <a:pt x="8254" y="20106"/>
                  <a:pt x="8299" y="20105"/>
                </a:cubicBezTo>
                <a:cubicBezTo>
                  <a:pt x="8327" y="20105"/>
                  <a:pt x="8472" y="20088"/>
                  <a:pt x="8586" y="20075"/>
                </a:cubicBezTo>
                <a:lnTo>
                  <a:pt x="8622" y="20033"/>
                </a:lnTo>
                <a:lnTo>
                  <a:pt x="8652" y="20069"/>
                </a:lnTo>
                <a:cubicBezTo>
                  <a:pt x="8701" y="20063"/>
                  <a:pt x="8715" y="20064"/>
                  <a:pt x="8767" y="20057"/>
                </a:cubicBezTo>
                <a:cubicBezTo>
                  <a:pt x="9236" y="19998"/>
                  <a:pt x="9491" y="19815"/>
                  <a:pt x="9491" y="19542"/>
                </a:cubicBezTo>
                <a:cubicBezTo>
                  <a:pt x="9491" y="19417"/>
                  <a:pt x="9534" y="19342"/>
                  <a:pt x="9666" y="19244"/>
                </a:cubicBezTo>
                <a:cubicBezTo>
                  <a:pt x="9723" y="19200"/>
                  <a:pt x="9741" y="19195"/>
                  <a:pt x="9786" y="19162"/>
                </a:cubicBezTo>
                <a:cubicBezTo>
                  <a:pt x="9797" y="19138"/>
                  <a:pt x="9818" y="19116"/>
                  <a:pt x="9853" y="19105"/>
                </a:cubicBezTo>
                <a:cubicBezTo>
                  <a:pt x="9864" y="19101"/>
                  <a:pt x="9877" y="19097"/>
                  <a:pt x="9889" y="19093"/>
                </a:cubicBezTo>
                <a:cubicBezTo>
                  <a:pt x="10045" y="18991"/>
                  <a:pt x="10146" y="18946"/>
                  <a:pt x="10191" y="18990"/>
                </a:cubicBezTo>
                <a:cubicBezTo>
                  <a:pt x="10221" y="19021"/>
                  <a:pt x="10242" y="19031"/>
                  <a:pt x="10248" y="19024"/>
                </a:cubicBezTo>
                <a:cubicBezTo>
                  <a:pt x="10250" y="19024"/>
                  <a:pt x="10252" y="19024"/>
                  <a:pt x="10254" y="19024"/>
                </a:cubicBezTo>
                <a:cubicBezTo>
                  <a:pt x="10319" y="18612"/>
                  <a:pt x="10239" y="18303"/>
                  <a:pt x="10043" y="18222"/>
                </a:cubicBezTo>
                <a:cubicBezTo>
                  <a:pt x="9918" y="18171"/>
                  <a:pt x="9636" y="18121"/>
                  <a:pt x="9439" y="18101"/>
                </a:cubicBezTo>
                <a:cubicBezTo>
                  <a:pt x="9347" y="18098"/>
                  <a:pt x="9303" y="18089"/>
                  <a:pt x="9192" y="18089"/>
                </a:cubicBezTo>
                <a:cubicBezTo>
                  <a:pt x="9192" y="18089"/>
                  <a:pt x="9190" y="18089"/>
                  <a:pt x="9189" y="18089"/>
                </a:cubicBezTo>
                <a:cubicBezTo>
                  <a:pt x="9123" y="18100"/>
                  <a:pt x="8955" y="18117"/>
                  <a:pt x="8731" y="18132"/>
                </a:cubicBezTo>
                <a:cubicBezTo>
                  <a:pt x="8477" y="18148"/>
                  <a:pt x="8194" y="18177"/>
                  <a:pt x="8100" y="18195"/>
                </a:cubicBezTo>
                <a:cubicBezTo>
                  <a:pt x="7847" y="18242"/>
                  <a:pt x="7840" y="18149"/>
                  <a:pt x="8082" y="17933"/>
                </a:cubicBezTo>
                <a:cubicBezTo>
                  <a:pt x="8212" y="17816"/>
                  <a:pt x="8299" y="17689"/>
                  <a:pt x="8299" y="17616"/>
                </a:cubicBezTo>
                <a:cubicBezTo>
                  <a:pt x="8299" y="17549"/>
                  <a:pt x="8331" y="17455"/>
                  <a:pt x="8372" y="17408"/>
                </a:cubicBezTo>
                <a:cubicBezTo>
                  <a:pt x="8450" y="17319"/>
                  <a:pt x="8697" y="16720"/>
                  <a:pt x="8758" y="16474"/>
                </a:cubicBezTo>
                <a:cubicBezTo>
                  <a:pt x="8789" y="16348"/>
                  <a:pt x="9246" y="15929"/>
                  <a:pt x="9545" y="15751"/>
                </a:cubicBezTo>
                <a:cubicBezTo>
                  <a:pt x="9940" y="15516"/>
                  <a:pt x="10283" y="15175"/>
                  <a:pt x="10610" y="14693"/>
                </a:cubicBezTo>
                <a:cubicBezTo>
                  <a:pt x="10808" y="14400"/>
                  <a:pt x="10988" y="14166"/>
                  <a:pt x="11008" y="14172"/>
                </a:cubicBezTo>
                <a:cubicBezTo>
                  <a:pt x="11028" y="14178"/>
                  <a:pt x="11149" y="14073"/>
                  <a:pt x="11274" y="13940"/>
                </a:cubicBezTo>
                <a:cubicBezTo>
                  <a:pt x="11475" y="13725"/>
                  <a:pt x="11506" y="13705"/>
                  <a:pt x="11578" y="13777"/>
                </a:cubicBezTo>
                <a:cubicBezTo>
                  <a:pt x="11707" y="13905"/>
                  <a:pt x="11819" y="14412"/>
                  <a:pt x="11762" y="14609"/>
                </a:cubicBezTo>
                <a:cubicBezTo>
                  <a:pt x="11665" y="14946"/>
                  <a:pt x="11647" y="15239"/>
                  <a:pt x="11720" y="15326"/>
                </a:cubicBezTo>
                <a:cubicBezTo>
                  <a:pt x="11759" y="15373"/>
                  <a:pt x="11797" y="15525"/>
                  <a:pt x="11802" y="15664"/>
                </a:cubicBezTo>
                <a:cubicBezTo>
                  <a:pt x="11806" y="15802"/>
                  <a:pt x="11816" y="15926"/>
                  <a:pt x="11823" y="15941"/>
                </a:cubicBezTo>
                <a:cubicBezTo>
                  <a:pt x="11845" y="15993"/>
                  <a:pt x="11827" y="16406"/>
                  <a:pt x="11805" y="16773"/>
                </a:cubicBezTo>
                <a:cubicBezTo>
                  <a:pt x="11801" y="16891"/>
                  <a:pt x="11795" y="16987"/>
                  <a:pt x="11783" y="17056"/>
                </a:cubicBezTo>
                <a:cubicBezTo>
                  <a:pt x="11777" y="17110"/>
                  <a:pt x="11772" y="17230"/>
                  <a:pt x="11765" y="17252"/>
                </a:cubicBezTo>
                <a:cubicBezTo>
                  <a:pt x="11701" y="17475"/>
                  <a:pt x="11700" y="17876"/>
                  <a:pt x="11762" y="17915"/>
                </a:cubicBezTo>
                <a:cubicBezTo>
                  <a:pt x="11788" y="17931"/>
                  <a:pt x="11824" y="18010"/>
                  <a:pt x="11841" y="18092"/>
                </a:cubicBezTo>
                <a:cubicBezTo>
                  <a:pt x="11858" y="18177"/>
                  <a:pt x="11922" y="18267"/>
                  <a:pt x="11992" y="18297"/>
                </a:cubicBezTo>
                <a:cubicBezTo>
                  <a:pt x="12059" y="18327"/>
                  <a:pt x="12190" y="18487"/>
                  <a:pt x="12281" y="18653"/>
                </a:cubicBezTo>
                <a:cubicBezTo>
                  <a:pt x="12503" y="19059"/>
                  <a:pt x="12646" y="19230"/>
                  <a:pt x="12833" y="19310"/>
                </a:cubicBezTo>
                <a:cubicBezTo>
                  <a:pt x="12919" y="19347"/>
                  <a:pt x="13029" y="19408"/>
                  <a:pt x="13078" y="19448"/>
                </a:cubicBezTo>
                <a:cubicBezTo>
                  <a:pt x="13190" y="19542"/>
                  <a:pt x="14078" y="19561"/>
                  <a:pt x="14167" y="19473"/>
                </a:cubicBezTo>
                <a:cubicBezTo>
                  <a:pt x="14210" y="19430"/>
                  <a:pt x="14250" y="19431"/>
                  <a:pt x="14296" y="19470"/>
                </a:cubicBezTo>
                <a:cubicBezTo>
                  <a:pt x="14419" y="19571"/>
                  <a:pt x="14589" y="19408"/>
                  <a:pt x="14589" y="19192"/>
                </a:cubicBezTo>
                <a:cubicBezTo>
                  <a:pt x="14589" y="19030"/>
                  <a:pt x="14552" y="18974"/>
                  <a:pt x="14339" y="18813"/>
                </a:cubicBezTo>
                <a:cubicBezTo>
                  <a:pt x="13972" y="18535"/>
                  <a:pt x="13826" y="18377"/>
                  <a:pt x="13708" y="18135"/>
                </a:cubicBezTo>
                <a:cubicBezTo>
                  <a:pt x="13650" y="18015"/>
                  <a:pt x="13575" y="17863"/>
                  <a:pt x="13536" y="17794"/>
                </a:cubicBezTo>
                <a:cubicBezTo>
                  <a:pt x="13483" y="17699"/>
                  <a:pt x="13466" y="17346"/>
                  <a:pt x="13476" y="16327"/>
                </a:cubicBezTo>
                <a:cubicBezTo>
                  <a:pt x="13483" y="15587"/>
                  <a:pt x="13508" y="14953"/>
                  <a:pt x="13530" y="14916"/>
                </a:cubicBezTo>
                <a:cubicBezTo>
                  <a:pt x="13600" y="14803"/>
                  <a:pt x="13679" y="14941"/>
                  <a:pt x="13690" y="15194"/>
                </a:cubicBezTo>
                <a:cubicBezTo>
                  <a:pt x="13696" y="15322"/>
                  <a:pt x="13734" y="15490"/>
                  <a:pt x="13775" y="15564"/>
                </a:cubicBezTo>
                <a:cubicBezTo>
                  <a:pt x="13818" y="15645"/>
                  <a:pt x="13855" y="15924"/>
                  <a:pt x="13865" y="16266"/>
                </a:cubicBezTo>
                <a:cubicBezTo>
                  <a:pt x="13875" y="16580"/>
                  <a:pt x="13899" y="17093"/>
                  <a:pt x="13922" y="17405"/>
                </a:cubicBezTo>
                <a:cubicBezTo>
                  <a:pt x="13960" y="17914"/>
                  <a:pt x="13976" y="17976"/>
                  <a:pt x="14073" y="17993"/>
                </a:cubicBezTo>
                <a:cubicBezTo>
                  <a:pt x="14181" y="18012"/>
                  <a:pt x="14457" y="18274"/>
                  <a:pt x="14562" y="18457"/>
                </a:cubicBezTo>
                <a:cubicBezTo>
                  <a:pt x="14603" y="18529"/>
                  <a:pt x="14733" y="18565"/>
                  <a:pt x="15105" y="18605"/>
                </a:cubicBezTo>
                <a:cubicBezTo>
                  <a:pt x="15349" y="18631"/>
                  <a:pt x="15550" y="18668"/>
                  <a:pt x="15627" y="18695"/>
                </a:cubicBezTo>
                <a:cubicBezTo>
                  <a:pt x="15683" y="18700"/>
                  <a:pt x="15737" y="18705"/>
                  <a:pt x="15799" y="18707"/>
                </a:cubicBezTo>
                <a:cubicBezTo>
                  <a:pt x="15804" y="18704"/>
                  <a:pt x="15813" y="18708"/>
                  <a:pt x="15817" y="18704"/>
                </a:cubicBezTo>
                <a:cubicBezTo>
                  <a:pt x="15843" y="18678"/>
                  <a:pt x="15969" y="18648"/>
                  <a:pt x="16097" y="18641"/>
                </a:cubicBezTo>
                <a:cubicBezTo>
                  <a:pt x="16226" y="18633"/>
                  <a:pt x="16342" y="18610"/>
                  <a:pt x="16357" y="18587"/>
                </a:cubicBezTo>
                <a:cubicBezTo>
                  <a:pt x="16372" y="18563"/>
                  <a:pt x="16432" y="18541"/>
                  <a:pt x="16490" y="18541"/>
                </a:cubicBezTo>
                <a:cubicBezTo>
                  <a:pt x="16577" y="18541"/>
                  <a:pt x="16595" y="18503"/>
                  <a:pt x="16595" y="18309"/>
                </a:cubicBezTo>
                <a:cubicBezTo>
                  <a:pt x="16595" y="18012"/>
                  <a:pt x="16483" y="17858"/>
                  <a:pt x="16209" y="17776"/>
                </a:cubicBezTo>
                <a:cubicBezTo>
                  <a:pt x="15950" y="17699"/>
                  <a:pt x="15688" y="17410"/>
                  <a:pt x="15639" y="17146"/>
                </a:cubicBezTo>
                <a:cubicBezTo>
                  <a:pt x="15620" y="17046"/>
                  <a:pt x="15546" y="16895"/>
                  <a:pt x="15476" y="16812"/>
                </a:cubicBezTo>
                <a:cubicBezTo>
                  <a:pt x="15329" y="16638"/>
                  <a:pt x="15186" y="16033"/>
                  <a:pt x="15186" y="15597"/>
                </a:cubicBezTo>
                <a:cubicBezTo>
                  <a:pt x="15186" y="15441"/>
                  <a:pt x="15222" y="15186"/>
                  <a:pt x="15268" y="15031"/>
                </a:cubicBezTo>
                <a:cubicBezTo>
                  <a:pt x="15314" y="14876"/>
                  <a:pt x="15351" y="14645"/>
                  <a:pt x="15349" y="14519"/>
                </a:cubicBezTo>
                <a:cubicBezTo>
                  <a:pt x="15342" y="14105"/>
                  <a:pt x="15383" y="13611"/>
                  <a:pt x="15452" y="13153"/>
                </a:cubicBezTo>
                <a:cubicBezTo>
                  <a:pt x="15516" y="12727"/>
                  <a:pt x="15603" y="12333"/>
                  <a:pt x="15702" y="12081"/>
                </a:cubicBezTo>
                <a:cubicBezTo>
                  <a:pt x="15746" y="11968"/>
                  <a:pt x="15781" y="11772"/>
                  <a:pt x="15781" y="11644"/>
                </a:cubicBezTo>
                <a:cubicBezTo>
                  <a:pt x="15781" y="11251"/>
                  <a:pt x="15923" y="10902"/>
                  <a:pt x="16242" y="10505"/>
                </a:cubicBezTo>
                <a:cubicBezTo>
                  <a:pt x="16565" y="10102"/>
                  <a:pt x="16590" y="9999"/>
                  <a:pt x="16453" y="9658"/>
                </a:cubicBezTo>
                <a:cubicBezTo>
                  <a:pt x="16417" y="9568"/>
                  <a:pt x="16405" y="9481"/>
                  <a:pt x="16402" y="9402"/>
                </a:cubicBezTo>
                <a:cubicBezTo>
                  <a:pt x="16400" y="9392"/>
                  <a:pt x="16400" y="9381"/>
                  <a:pt x="16402" y="9372"/>
                </a:cubicBezTo>
                <a:cubicBezTo>
                  <a:pt x="16403" y="9345"/>
                  <a:pt x="16400" y="9315"/>
                  <a:pt x="16405" y="9293"/>
                </a:cubicBezTo>
                <a:cubicBezTo>
                  <a:pt x="16502" y="8905"/>
                  <a:pt x="16527" y="8540"/>
                  <a:pt x="16472" y="8374"/>
                </a:cubicBezTo>
                <a:cubicBezTo>
                  <a:pt x="16424" y="8233"/>
                  <a:pt x="16429" y="8181"/>
                  <a:pt x="16499" y="8103"/>
                </a:cubicBezTo>
                <a:cubicBezTo>
                  <a:pt x="16546" y="8050"/>
                  <a:pt x="16601" y="7924"/>
                  <a:pt x="16622" y="7826"/>
                </a:cubicBezTo>
                <a:cubicBezTo>
                  <a:pt x="16643" y="7727"/>
                  <a:pt x="16742" y="7471"/>
                  <a:pt x="16843" y="7253"/>
                </a:cubicBezTo>
                <a:cubicBezTo>
                  <a:pt x="16943" y="7036"/>
                  <a:pt x="17043" y="6755"/>
                  <a:pt x="17063" y="6632"/>
                </a:cubicBezTo>
                <a:cubicBezTo>
                  <a:pt x="17082" y="6510"/>
                  <a:pt x="17131" y="6383"/>
                  <a:pt x="17171" y="6349"/>
                </a:cubicBezTo>
                <a:cubicBezTo>
                  <a:pt x="17215" y="6313"/>
                  <a:pt x="17411" y="6299"/>
                  <a:pt x="17693" y="6307"/>
                </a:cubicBezTo>
                <a:cubicBezTo>
                  <a:pt x="17710" y="6306"/>
                  <a:pt x="17724" y="6307"/>
                  <a:pt x="17739" y="6307"/>
                </a:cubicBezTo>
                <a:cubicBezTo>
                  <a:pt x="17765" y="6308"/>
                  <a:pt x="17791" y="6307"/>
                  <a:pt x="17811" y="6313"/>
                </a:cubicBezTo>
                <a:cubicBezTo>
                  <a:pt x="18143" y="6329"/>
                  <a:pt x="18254" y="6351"/>
                  <a:pt x="18324" y="6437"/>
                </a:cubicBezTo>
                <a:cubicBezTo>
                  <a:pt x="18426" y="6562"/>
                  <a:pt x="18427" y="6563"/>
                  <a:pt x="19199" y="6593"/>
                </a:cubicBezTo>
                <a:cubicBezTo>
                  <a:pt x="19669" y="6612"/>
                  <a:pt x="19801" y="6597"/>
                  <a:pt x="19971" y="6515"/>
                </a:cubicBezTo>
                <a:lnTo>
                  <a:pt x="20176" y="6419"/>
                </a:lnTo>
                <a:lnTo>
                  <a:pt x="20306" y="6642"/>
                </a:lnTo>
                <a:cubicBezTo>
                  <a:pt x="20377" y="6766"/>
                  <a:pt x="20452" y="6924"/>
                  <a:pt x="20472" y="6991"/>
                </a:cubicBezTo>
                <a:cubicBezTo>
                  <a:pt x="20585" y="7371"/>
                  <a:pt x="21100" y="6834"/>
                  <a:pt x="21096" y="6340"/>
                </a:cubicBezTo>
                <a:cubicBezTo>
                  <a:pt x="21095" y="6116"/>
                  <a:pt x="20918" y="5722"/>
                  <a:pt x="20731" y="5527"/>
                </a:cubicBezTo>
                <a:lnTo>
                  <a:pt x="20586" y="5376"/>
                </a:lnTo>
                <a:lnTo>
                  <a:pt x="20861" y="5093"/>
                </a:lnTo>
                <a:cubicBezTo>
                  <a:pt x="21138" y="4805"/>
                  <a:pt x="21313" y="4559"/>
                  <a:pt x="21313" y="4463"/>
                </a:cubicBezTo>
                <a:cubicBezTo>
                  <a:pt x="21313" y="4433"/>
                  <a:pt x="21387" y="4300"/>
                  <a:pt x="21476" y="4168"/>
                </a:cubicBezTo>
                <a:lnTo>
                  <a:pt x="21600" y="3984"/>
                </a:lnTo>
                <a:cubicBezTo>
                  <a:pt x="21587" y="3748"/>
                  <a:pt x="21570" y="3653"/>
                  <a:pt x="21546" y="3631"/>
                </a:cubicBezTo>
                <a:cubicBezTo>
                  <a:pt x="21431" y="3528"/>
                  <a:pt x="20603" y="3185"/>
                  <a:pt x="20339" y="3131"/>
                </a:cubicBezTo>
                <a:cubicBezTo>
                  <a:pt x="20235" y="3109"/>
                  <a:pt x="20123" y="3069"/>
                  <a:pt x="20092" y="3044"/>
                </a:cubicBezTo>
                <a:cubicBezTo>
                  <a:pt x="20060" y="3018"/>
                  <a:pt x="19877" y="2949"/>
                  <a:pt x="19687" y="2890"/>
                </a:cubicBezTo>
                <a:cubicBezTo>
                  <a:pt x="19410" y="2804"/>
                  <a:pt x="19281" y="2722"/>
                  <a:pt x="19027" y="2471"/>
                </a:cubicBezTo>
                <a:cubicBezTo>
                  <a:pt x="18981" y="2425"/>
                  <a:pt x="18976" y="2412"/>
                  <a:pt x="18942" y="2378"/>
                </a:cubicBezTo>
                <a:cubicBezTo>
                  <a:pt x="18931" y="2364"/>
                  <a:pt x="18905" y="2344"/>
                  <a:pt x="18903" y="2332"/>
                </a:cubicBezTo>
                <a:cubicBezTo>
                  <a:pt x="18764" y="2180"/>
                  <a:pt x="18710" y="2087"/>
                  <a:pt x="18710" y="1910"/>
                </a:cubicBezTo>
                <a:cubicBezTo>
                  <a:pt x="18710" y="1689"/>
                  <a:pt x="18686" y="1639"/>
                  <a:pt x="18481" y="1443"/>
                </a:cubicBezTo>
                <a:cubicBezTo>
                  <a:pt x="18354" y="1323"/>
                  <a:pt x="18144" y="1146"/>
                  <a:pt x="18016" y="1049"/>
                </a:cubicBezTo>
                <a:cubicBezTo>
                  <a:pt x="17961" y="1007"/>
                  <a:pt x="17888" y="932"/>
                  <a:pt x="17814" y="853"/>
                </a:cubicBezTo>
                <a:cubicBezTo>
                  <a:pt x="17781" y="833"/>
                  <a:pt x="17753" y="806"/>
                  <a:pt x="17736" y="774"/>
                </a:cubicBezTo>
                <a:cubicBezTo>
                  <a:pt x="17731" y="766"/>
                  <a:pt x="17730" y="761"/>
                  <a:pt x="17726" y="753"/>
                </a:cubicBezTo>
                <a:cubicBezTo>
                  <a:pt x="17660" y="677"/>
                  <a:pt x="17592" y="598"/>
                  <a:pt x="17539" y="524"/>
                </a:cubicBezTo>
                <a:cubicBezTo>
                  <a:pt x="17336" y="240"/>
                  <a:pt x="17252" y="167"/>
                  <a:pt x="17066" y="115"/>
                </a:cubicBezTo>
                <a:cubicBezTo>
                  <a:pt x="16941" y="79"/>
                  <a:pt x="16817" y="31"/>
                  <a:pt x="16788" y="6"/>
                </a:cubicBezTo>
                <a:cubicBezTo>
                  <a:pt x="16785" y="3"/>
                  <a:pt x="16355" y="2"/>
                  <a:pt x="16275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40" name="images-4.jpeg" descr="images-4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rcRect r="240" b="134"/>
          <a:stretch>
            <a:fillRect/>
          </a:stretch>
        </p:blipFill>
        <p:spPr>
          <a:xfrm>
            <a:off x="7124386" y="5743817"/>
            <a:ext cx="2857897" cy="3086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321" y="0"/>
                </a:moveTo>
                <a:lnTo>
                  <a:pt x="8321" y="419"/>
                </a:lnTo>
                <a:cubicBezTo>
                  <a:pt x="8321" y="659"/>
                  <a:pt x="8212" y="1077"/>
                  <a:pt x="8069" y="1392"/>
                </a:cubicBezTo>
                <a:cubicBezTo>
                  <a:pt x="7931" y="1695"/>
                  <a:pt x="7820" y="2090"/>
                  <a:pt x="7820" y="2267"/>
                </a:cubicBezTo>
                <a:cubicBezTo>
                  <a:pt x="7820" y="2444"/>
                  <a:pt x="7775" y="2689"/>
                  <a:pt x="7724" y="2814"/>
                </a:cubicBezTo>
                <a:cubicBezTo>
                  <a:pt x="7635" y="3031"/>
                  <a:pt x="7605" y="3039"/>
                  <a:pt x="6926" y="2994"/>
                </a:cubicBezTo>
                <a:cubicBezTo>
                  <a:pt x="6481" y="2965"/>
                  <a:pt x="6039" y="2993"/>
                  <a:pt x="5738" y="3072"/>
                </a:cubicBezTo>
                <a:cubicBezTo>
                  <a:pt x="5476" y="3142"/>
                  <a:pt x="5219" y="3199"/>
                  <a:pt x="5165" y="3200"/>
                </a:cubicBezTo>
                <a:cubicBezTo>
                  <a:pt x="5111" y="3201"/>
                  <a:pt x="4548" y="2736"/>
                  <a:pt x="3914" y="2164"/>
                </a:cubicBezTo>
                <a:cubicBezTo>
                  <a:pt x="3281" y="1592"/>
                  <a:pt x="2748" y="1139"/>
                  <a:pt x="2727" y="1158"/>
                </a:cubicBezTo>
                <a:cubicBezTo>
                  <a:pt x="2705" y="1178"/>
                  <a:pt x="2849" y="1629"/>
                  <a:pt x="3048" y="2161"/>
                </a:cubicBezTo>
                <a:cubicBezTo>
                  <a:pt x="3246" y="2693"/>
                  <a:pt x="3408" y="3300"/>
                  <a:pt x="3408" y="3508"/>
                </a:cubicBezTo>
                <a:cubicBezTo>
                  <a:pt x="3408" y="3717"/>
                  <a:pt x="3452" y="3912"/>
                  <a:pt x="3504" y="3942"/>
                </a:cubicBezTo>
                <a:cubicBezTo>
                  <a:pt x="3555" y="3971"/>
                  <a:pt x="3627" y="4174"/>
                  <a:pt x="3662" y="4394"/>
                </a:cubicBezTo>
                <a:cubicBezTo>
                  <a:pt x="3720" y="4747"/>
                  <a:pt x="3677" y="4888"/>
                  <a:pt x="3294" y="5569"/>
                </a:cubicBezTo>
                <a:cubicBezTo>
                  <a:pt x="2997" y="6096"/>
                  <a:pt x="2758" y="6399"/>
                  <a:pt x="2544" y="6517"/>
                </a:cubicBezTo>
                <a:cubicBezTo>
                  <a:pt x="2080" y="6772"/>
                  <a:pt x="1499" y="7632"/>
                  <a:pt x="1710" y="7753"/>
                </a:cubicBezTo>
                <a:cubicBezTo>
                  <a:pt x="1763" y="7783"/>
                  <a:pt x="1874" y="7957"/>
                  <a:pt x="1956" y="8139"/>
                </a:cubicBezTo>
                <a:cubicBezTo>
                  <a:pt x="2168" y="8609"/>
                  <a:pt x="2164" y="10554"/>
                  <a:pt x="1950" y="11025"/>
                </a:cubicBezTo>
                <a:cubicBezTo>
                  <a:pt x="1863" y="11215"/>
                  <a:pt x="1702" y="11768"/>
                  <a:pt x="1593" y="12253"/>
                </a:cubicBezTo>
                <a:cubicBezTo>
                  <a:pt x="1448" y="12898"/>
                  <a:pt x="1304" y="13261"/>
                  <a:pt x="1059" y="13600"/>
                </a:cubicBezTo>
                <a:cubicBezTo>
                  <a:pt x="874" y="13855"/>
                  <a:pt x="559" y="14346"/>
                  <a:pt x="360" y="14692"/>
                </a:cubicBezTo>
                <a:lnTo>
                  <a:pt x="0" y="15322"/>
                </a:lnTo>
                <a:lnTo>
                  <a:pt x="0" y="16608"/>
                </a:lnTo>
                <a:lnTo>
                  <a:pt x="417" y="17333"/>
                </a:lnTo>
                <a:cubicBezTo>
                  <a:pt x="647" y="17731"/>
                  <a:pt x="969" y="18209"/>
                  <a:pt x="1131" y="18397"/>
                </a:cubicBezTo>
                <a:cubicBezTo>
                  <a:pt x="1394" y="18701"/>
                  <a:pt x="1502" y="18749"/>
                  <a:pt x="2130" y="18847"/>
                </a:cubicBezTo>
                <a:cubicBezTo>
                  <a:pt x="3615" y="19079"/>
                  <a:pt x="4189" y="18759"/>
                  <a:pt x="4460" y="17544"/>
                </a:cubicBezTo>
                <a:cubicBezTo>
                  <a:pt x="4552" y="17136"/>
                  <a:pt x="4549" y="16994"/>
                  <a:pt x="4442" y="16839"/>
                </a:cubicBezTo>
                <a:cubicBezTo>
                  <a:pt x="4330" y="16675"/>
                  <a:pt x="4332" y="16592"/>
                  <a:pt x="4463" y="16300"/>
                </a:cubicBezTo>
                <a:cubicBezTo>
                  <a:pt x="4638" y="15912"/>
                  <a:pt x="4844" y="15902"/>
                  <a:pt x="4892" y="16278"/>
                </a:cubicBezTo>
                <a:lnTo>
                  <a:pt x="4925" y="16522"/>
                </a:lnTo>
                <a:lnTo>
                  <a:pt x="5345" y="16256"/>
                </a:lnTo>
                <a:cubicBezTo>
                  <a:pt x="5576" y="16108"/>
                  <a:pt x="5923" y="15830"/>
                  <a:pt x="6116" y="15636"/>
                </a:cubicBezTo>
                <a:cubicBezTo>
                  <a:pt x="7175" y="14574"/>
                  <a:pt x="7173" y="14575"/>
                  <a:pt x="7589" y="14575"/>
                </a:cubicBezTo>
                <a:cubicBezTo>
                  <a:pt x="7844" y="14575"/>
                  <a:pt x="8045" y="14632"/>
                  <a:pt x="8150" y="14739"/>
                </a:cubicBezTo>
                <a:cubicBezTo>
                  <a:pt x="8404" y="14999"/>
                  <a:pt x="9177" y="16510"/>
                  <a:pt x="9371" y="17128"/>
                </a:cubicBezTo>
                <a:cubicBezTo>
                  <a:pt x="9623" y="17931"/>
                  <a:pt x="9626" y="17977"/>
                  <a:pt x="9470" y="18267"/>
                </a:cubicBezTo>
                <a:cubicBezTo>
                  <a:pt x="9310" y="18563"/>
                  <a:pt x="9128" y="19606"/>
                  <a:pt x="9125" y="20242"/>
                </a:cubicBezTo>
                <a:cubicBezTo>
                  <a:pt x="9123" y="20611"/>
                  <a:pt x="9168" y="20706"/>
                  <a:pt x="9497" y="20992"/>
                </a:cubicBezTo>
                <a:cubicBezTo>
                  <a:pt x="9703" y="21171"/>
                  <a:pt x="9986" y="21383"/>
                  <a:pt x="10124" y="21467"/>
                </a:cubicBezTo>
                <a:cubicBezTo>
                  <a:pt x="10260" y="21549"/>
                  <a:pt x="10954" y="21582"/>
                  <a:pt x="12286" y="21600"/>
                </a:cubicBezTo>
                <a:cubicBezTo>
                  <a:pt x="13338" y="21585"/>
                  <a:pt x="14060" y="21565"/>
                  <a:pt x="14110" y="21539"/>
                </a:cubicBezTo>
                <a:cubicBezTo>
                  <a:pt x="14206" y="21489"/>
                  <a:pt x="14577" y="21339"/>
                  <a:pt x="14935" y="21206"/>
                </a:cubicBezTo>
                <a:cubicBezTo>
                  <a:pt x="15293" y="21072"/>
                  <a:pt x="15723" y="20888"/>
                  <a:pt x="15889" y="20797"/>
                </a:cubicBezTo>
                <a:cubicBezTo>
                  <a:pt x="16054" y="20707"/>
                  <a:pt x="16509" y="20544"/>
                  <a:pt x="16900" y="20436"/>
                </a:cubicBezTo>
                <a:cubicBezTo>
                  <a:pt x="17699" y="20216"/>
                  <a:pt x="18165" y="19907"/>
                  <a:pt x="19002" y="19047"/>
                </a:cubicBezTo>
                <a:cubicBezTo>
                  <a:pt x="19316" y="18726"/>
                  <a:pt x="19783" y="18365"/>
                  <a:pt x="20040" y="18244"/>
                </a:cubicBezTo>
                <a:cubicBezTo>
                  <a:pt x="20415" y="18068"/>
                  <a:pt x="20589" y="17895"/>
                  <a:pt x="20928" y="17369"/>
                </a:cubicBezTo>
                <a:cubicBezTo>
                  <a:pt x="21199" y="16950"/>
                  <a:pt x="21351" y="16604"/>
                  <a:pt x="21351" y="16406"/>
                </a:cubicBezTo>
                <a:cubicBezTo>
                  <a:pt x="21351" y="16235"/>
                  <a:pt x="21417" y="16013"/>
                  <a:pt x="21498" y="15914"/>
                </a:cubicBezTo>
                <a:cubicBezTo>
                  <a:pt x="21546" y="15855"/>
                  <a:pt x="21578" y="15530"/>
                  <a:pt x="21600" y="14944"/>
                </a:cubicBezTo>
                <a:cubicBezTo>
                  <a:pt x="21587" y="14711"/>
                  <a:pt x="21574" y="14351"/>
                  <a:pt x="21558" y="14336"/>
                </a:cubicBezTo>
                <a:cubicBezTo>
                  <a:pt x="21506" y="14288"/>
                  <a:pt x="21443" y="14030"/>
                  <a:pt x="21420" y="13764"/>
                </a:cubicBezTo>
                <a:cubicBezTo>
                  <a:pt x="21397" y="13498"/>
                  <a:pt x="21305" y="13179"/>
                  <a:pt x="21216" y="13053"/>
                </a:cubicBezTo>
                <a:cubicBezTo>
                  <a:pt x="21123" y="12922"/>
                  <a:pt x="20636" y="12630"/>
                  <a:pt x="20079" y="12375"/>
                </a:cubicBezTo>
                <a:cubicBezTo>
                  <a:pt x="19282" y="12010"/>
                  <a:pt x="18940" y="11783"/>
                  <a:pt x="18228" y="11139"/>
                </a:cubicBezTo>
                <a:cubicBezTo>
                  <a:pt x="17369" y="10361"/>
                  <a:pt x="16720" y="9849"/>
                  <a:pt x="15838" y="9253"/>
                </a:cubicBezTo>
                <a:cubicBezTo>
                  <a:pt x="15333" y="8912"/>
                  <a:pt x="14625" y="8145"/>
                  <a:pt x="13984" y="7242"/>
                </a:cubicBezTo>
                <a:cubicBezTo>
                  <a:pt x="13420" y="6447"/>
                  <a:pt x="12959" y="6051"/>
                  <a:pt x="11938" y="5483"/>
                </a:cubicBezTo>
                <a:cubicBezTo>
                  <a:pt x="11145" y="5042"/>
                  <a:pt x="11054" y="5014"/>
                  <a:pt x="10412" y="5014"/>
                </a:cubicBezTo>
                <a:cubicBezTo>
                  <a:pt x="9789" y="5014"/>
                  <a:pt x="9713" y="4991"/>
                  <a:pt x="9560" y="4775"/>
                </a:cubicBezTo>
                <a:cubicBezTo>
                  <a:pt x="9379" y="4520"/>
                  <a:pt x="9368" y="4328"/>
                  <a:pt x="9425" y="2497"/>
                </a:cubicBezTo>
                <a:cubicBezTo>
                  <a:pt x="9460" y="1356"/>
                  <a:pt x="9456" y="1318"/>
                  <a:pt x="9179" y="872"/>
                </a:cubicBezTo>
                <a:cubicBezTo>
                  <a:pt x="9023" y="621"/>
                  <a:pt x="8802" y="323"/>
                  <a:pt x="8690" y="208"/>
                </a:cubicBezTo>
                <a:lnTo>
                  <a:pt x="8486" y="0"/>
                </a:lnTo>
                <a:lnTo>
                  <a:pt x="8321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42" name="cabbyl 2.mov" descr="cabbyl 2.mo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276600" y="762000"/>
            <a:ext cx="673100" cy="6731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cabbyl"/>
          <p:cNvSpPr/>
          <p:nvPr/>
        </p:nvSpPr>
        <p:spPr>
          <a:xfrm>
            <a:off x="4727896" y="762000"/>
            <a:ext cx="239649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rgbClr val="553E2A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rPr sz="6000"/>
              <a:t>cabbyl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0000" fill="hold"/>
                                        <p:tgtEl>
                                          <p:spTgt spid="3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000" fill="hold"/>
                                        <p:tgtEl>
                                          <p:spTgt spid="3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showWhenStopped="0">
                <p:cTn id="11" fill="hold" display="0">
                  <p:stCondLst>
                    <p:cond delay="indefinite"/>
                  </p:stCondLst>
                </p:cTn>
                <p:tgtEl>
                  <p:spTgt spid="34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big-tick-green.jpg" descr="big-tick-green.jpg"/>
          <p:cNvPicPr>
            <a:picLocks noChangeAspect="1"/>
          </p:cNvPicPr>
          <p:nvPr/>
        </p:nvPicPr>
        <p:blipFill>
          <a:blip r:embed="rId4"/>
          <a:srcRect l="9747" t="15217" r="6170" b="2485"/>
          <a:stretch>
            <a:fillRect/>
          </a:stretch>
        </p:blipFill>
        <p:spPr>
          <a:xfrm>
            <a:off x="3555296" y="1405902"/>
            <a:ext cx="7295073" cy="694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571" extrusionOk="0">
                <a:moveTo>
                  <a:pt x="21253" y="1"/>
                </a:moveTo>
                <a:cubicBezTo>
                  <a:pt x="21196" y="3"/>
                  <a:pt x="21126" y="17"/>
                  <a:pt x="21044" y="43"/>
                </a:cubicBezTo>
                <a:cubicBezTo>
                  <a:pt x="20811" y="117"/>
                  <a:pt x="20485" y="303"/>
                  <a:pt x="19631" y="845"/>
                </a:cubicBezTo>
                <a:cubicBezTo>
                  <a:pt x="18525" y="1549"/>
                  <a:pt x="16707" y="2973"/>
                  <a:pt x="15012" y="4465"/>
                </a:cubicBezTo>
                <a:cubicBezTo>
                  <a:pt x="14225" y="5158"/>
                  <a:pt x="11627" y="7923"/>
                  <a:pt x="11450" y="8256"/>
                </a:cubicBezTo>
                <a:cubicBezTo>
                  <a:pt x="11418" y="8318"/>
                  <a:pt x="11354" y="8371"/>
                  <a:pt x="11307" y="8373"/>
                </a:cubicBezTo>
                <a:cubicBezTo>
                  <a:pt x="11260" y="8376"/>
                  <a:pt x="11039" y="8603"/>
                  <a:pt x="10814" y="8878"/>
                </a:cubicBezTo>
                <a:cubicBezTo>
                  <a:pt x="10590" y="9154"/>
                  <a:pt x="10200" y="9614"/>
                  <a:pt x="9947" y="9901"/>
                </a:cubicBezTo>
                <a:cubicBezTo>
                  <a:pt x="9694" y="10189"/>
                  <a:pt x="9487" y="10437"/>
                  <a:pt x="9487" y="10452"/>
                </a:cubicBezTo>
                <a:cubicBezTo>
                  <a:pt x="9487" y="10467"/>
                  <a:pt x="9318" y="10687"/>
                  <a:pt x="9112" y="10940"/>
                </a:cubicBezTo>
                <a:cubicBezTo>
                  <a:pt x="8906" y="11193"/>
                  <a:pt x="8594" y="11602"/>
                  <a:pt x="8421" y="11846"/>
                </a:cubicBezTo>
                <a:cubicBezTo>
                  <a:pt x="8247" y="12091"/>
                  <a:pt x="7937" y="12523"/>
                  <a:pt x="7732" y="12806"/>
                </a:cubicBezTo>
                <a:cubicBezTo>
                  <a:pt x="7528" y="13089"/>
                  <a:pt x="7361" y="13349"/>
                  <a:pt x="7361" y="13382"/>
                </a:cubicBezTo>
                <a:cubicBezTo>
                  <a:pt x="7361" y="13415"/>
                  <a:pt x="7316" y="13482"/>
                  <a:pt x="7261" y="13530"/>
                </a:cubicBezTo>
                <a:cubicBezTo>
                  <a:pt x="7205" y="13579"/>
                  <a:pt x="7029" y="13852"/>
                  <a:pt x="6868" y="14138"/>
                </a:cubicBezTo>
                <a:cubicBezTo>
                  <a:pt x="6427" y="14922"/>
                  <a:pt x="6289" y="14862"/>
                  <a:pt x="5839" y="13685"/>
                </a:cubicBezTo>
                <a:cubicBezTo>
                  <a:pt x="5179" y="11957"/>
                  <a:pt x="4400" y="10553"/>
                  <a:pt x="3695" y="9819"/>
                </a:cubicBezTo>
                <a:cubicBezTo>
                  <a:pt x="3344" y="9455"/>
                  <a:pt x="3278" y="9417"/>
                  <a:pt x="2995" y="9417"/>
                </a:cubicBezTo>
                <a:cubicBezTo>
                  <a:pt x="2787" y="9417"/>
                  <a:pt x="2540" y="9493"/>
                  <a:pt x="2260" y="9642"/>
                </a:cubicBezTo>
                <a:cubicBezTo>
                  <a:pt x="1573" y="10009"/>
                  <a:pt x="473" y="10793"/>
                  <a:pt x="225" y="11092"/>
                </a:cubicBezTo>
                <a:cubicBezTo>
                  <a:pt x="-121" y="11509"/>
                  <a:pt x="-86" y="11671"/>
                  <a:pt x="464" y="12212"/>
                </a:cubicBezTo>
                <a:cubicBezTo>
                  <a:pt x="926" y="12667"/>
                  <a:pt x="1357" y="13250"/>
                  <a:pt x="1724" y="13911"/>
                </a:cubicBezTo>
                <a:cubicBezTo>
                  <a:pt x="1958" y="14334"/>
                  <a:pt x="2820" y="16155"/>
                  <a:pt x="2998" y="16605"/>
                </a:cubicBezTo>
                <a:cubicBezTo>
                  <a:pt x="3071" y="16791"/>
                  <a:pt x="3509" y="17849"/>
                  <a:pt x="3971" y="18957"/>
                </a:cubicBezTo>
                <a:cubicBezTo>
                  <a:pt x="4433" y="20066"/>
                  <a:pt x="4810" y="21003"/>
                  <a:pt x="4810" y="21040"/>
                </a:cubicBezTo>
                <a:cubicBezTo>
                  <a:pt x="4810" y="21076"/>
                  <a:pt x="4696" y="21157"/>
                  <a:pt x="4555" y="21220"/>
                </a:cubicBezTo>
                <a:cubicBezTo>
                  <a:pt x="4414" y="21282"/>
                  <a:pt x="4320" y="21354"/>
                  <a:pt x="4344" y="21381"/>
                </a:cubicBezTo>
                <a:cubicBezTo>
                  <a:pt x="4369" y="21407"/>
                  <a:pt x="4613" y="21463"/>
                  <a:pt x="4886" y="21507"/>
                </a:cubicBezTo>
                <a:cubicBezTo>
                  <a:pt x="5427" y="21593"/>
                  <a:pt x="7480" y="21593"/>
                  <a:pt x="7779" y="21507"/>
                </a:cubicBezTo>
                <a:cubicBezTo>
                  <a:pt x="7880" y="21477"/>
                  <a:pt x="8051" y="21446"/>
                  <a:pt x="8158" y="21439"/>
                </a:cubicBezTo>
                <a:cubicBezTo>
                  <a:pt x="8385" y="21423"/>
                  <a:pt x="8513" y="21324"/>
                  <a:pt x="8307" y="21324"/>
                </a:cubicBezTo>
                <a:cubicBezTo>
                  <a:pt x="8230" y="21324"/>
                  <a:pt x="8108" y="21278"/>
                  <a:pt x="8034" y="21221"/>
                </a:cubicBezTo>
                <a:cubicBezTo>
                  <a:pt x="7904" y="21121"/>
                  <a:pt x="7905" y="21101"/>
                  <a:pt x="8101" y="20602"/>
                </a:cubicBezTo>
                <a:cubicBezTo>
                  <a:pt x="8378" y="19895"/>
                  <a:pt x="8416" y="19805"/>
                  <a:pt x="9012" y="18403"/>
                </a:cubicBezTo>
                <a:cubicBezTo>
                  <a:pt x="9301" y="17724"/>
                  <a:pt x="9660" y="16864"/>
                  <a:pt x="9809" y="16493"/>
                </a:cubicBezTo>
                <a:cubicBezTo>
                  <a:pt x="10854" y="13902"/>
                  <a:pt x="12297" y="11319"/>
                  <a:pt x="14220" y="8596"/>
                </a:cubicBezTo>
                <a:cubicBezTo>
                  <a:pt x="15539" y="6730"/>
                  <a:pt x="16594" y="5487"/>
                  <a:pt x="19054" y="2902"/>
                </a:cubicBezTo>
                <a:cubicBezTo>
                  <a:pt x="20327" y="1563"/>
                  <a:pt x="21392" y="388"/>
                  <a:pt x="21420" y="291"/>
                </a:cubicBezTo>
                <a:cubicBezTo>
                  <a:pt x="21479" y="90"/>
                  <a:pt x="21423" y="-7"/>
                  <a:pt x="21253" y="1"/>
                </a:cubicBezTo>
                <a:close/>
              </a:path>
            </a:pathLst>
          </a:custGeom>
          <a:ln w="88900">
            <a:miter lim="400000"/>
          </a:ln>
        </p:spPr>
      </p:pic>
      <p:sp>
        <p:nvSpPr>
          <p:cNvPr id="3" name="Rectangle 2"/>
          <p:cNvSpPr/>
          <p:nvPr/>
        </p:nvSpPr>
        <p:spPr>
          <a:xfrm>
            <a:off x="3405668" y="1405798"/>
            <a:ext cx="4479901" cy="1904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680" b="1">
                <a:latin typeface="Chalkboard" charset="0"/>
                <a:ea typeface="Chalkboard" charset="0"/>
                <a:cs typeface="Chalkboard" charset="0"/>
              </a:rPr>
              <a:t>Shen eh!</a:t>
            </a:r>
          </a:p>
          <a:p>
            <a:pPr algn="ctr"/>
            <a:r>
              <a:rPr lang="en-US" sz="4096">
                <a:latin typeface="Chalkboard" charset="0"/>
                <a:ea typeface="Chalkboard" charset="0"/>
                <a:cs typeface="Chalkboard" charset="0"/>
              </a:rPr>
              <a:t>(That’s it!)</a:t>
            </a:r>
          </a:p>
        </p:txBody>
      </p:sp>
      <p:pic>
        <p:nvPicPr>
          <p:cNvPr id="2" name="Shen eh!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82208" y="4356608"/>
            <a:ext cx="1040384" cy="104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821264"/>
      </p:ext>
    </p:extLst>
  </p:cSld>
  <p:clrMapOvr>
    <a:masterClrMapping/>
  </p:clrMapOvr>
  <p:transition spd="med" advClick="0" advTm="300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86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images-2.jpeg" descr="images-2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rcRect l="126" t="1113" r="252" b="4"/>
          <a:stretch>
            <a:fillRect/>
          </a:stretch>
        </p:blipFill>
        <p:spPr>
          <a:xfrm>
            <a:off x="2435951" y="6293556"/>
            <a:ext cx="2801943" cy="26133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0" extrusionOk="0">
                <a:moveTo>
                  <a:pt x="9151" y="9"/>
                </a:moveTo>
                <a:cubicBezTo>
                  <a:pt x="9074" y="18"/>
                  <a:pt x="9013" y="40"/>
                  <a:pt x="8986" y="65"/>
                </a:cubicBezTo>
                <a:cubicBezTo>
                  <a:pt x="8931" y="114"/>
                  <a:pt x="8769" y="129"/>
                  <a:pt x="8625" y="101"/>
                </a:cubicBezTo>
                <a:cubicBezTo>
                  <a:pt x="8282" y="34"/>
                  <a:pt x="8252" y="30"/>
                  <a:pt x="8196" y="52"/>
                </a:cubicBezTo>
                <a:cubicBezTo>
                  <a:pt x="8010" y="126"/>
                  <a:pt x="7580" y="133"/>
                  <a:pt x="7456" y="62"/>
                </a:cubicBezTo>
                <a:cubicBezTo>
                  <a:pt x="7361" y="7"/>
                  <a:pt x="7244" y="26"/>
                  <a:pt x="7132" y="114"/>
                </a:cubicBezTo>
                <a:cubicBezTo>
                  <a:pt x="7035" y="190"/>
                  <a:pt x="6925" y="231"/>
                  <a:pt x="6887" y="206"/>
                </a:cubicBezTo>
                <a:cubicBezTo>
                  <a:pt x="6849" y="181"/>
                  <a:pt x="6764" y="225"/>
                  <a:pt x="6700" y="307"/>
                </a:cubicBezTo>
                <a:cubicBezTo>
                  <a:pt x="6637" y="390"/>
                  <a:pt x="6533" y="458"/>
                  <a:pt x="6468" y="458"/>
                </a:cubicBezTo>
                <a:cubicBezTo>
                  <a:pt x="6403" y="458"/>
                  <a:pt x="6323" y="527"/>
                  <a:pt x="6293" y="609"/>
                </a:cubicBezTo>
                <a:cubicBezTo>
                  <a:pt x="6264" y="692"/>
                  <a:pt x="6150" y="757"/>
                  <a:pt x="6040" y="757"/>
                </a:cubicBezTo>
                <a:cubicBezTo>
                  <a:pt x="5737" y="757"/>
                  <a:pt x="4911" y="1272"/>
                  <a:pt x="4966" y="1426"/>
                </a:cubicBezTo>
                <a:cubicBezTo>
                  <a:pt x="5004" y="1534"/>
                  <a:pt x="4723" y="1793"/>
                  <a:pt x="4553" y="1806"/>
                </a:cubicBezTo>
                <a:cubicBezTo>
                  <a:pt x="4527" y="1808"/>
                  <a:pt x="4411" y="1911"/>
                  <a:pt x="4296" y="2035"/>
                </a:cubicBezTo>
                <a:cubicBezTo>
                  <a:pt x="4180" y="2159"/>
                  <a:pt x="4017" y="2262"/>
                  <a:pt x="3935" y="2262"/>
                </a:cubicBezTo>
                <a:cubicBezTo>
                  <a:pt x="3764" y="2262"/>
                  <a:pt x="3186" y="2754"/>
                  <a:pt x="3219" y="2871"/>
                </a:cubicBezTo>
                <a:cubicBezTo>
                  <a:pt x="3230" y="2914"/>
                  <a:pt x="3113" y="3064"/>
                  <a:pt x="2956" y="3206"/>
                </a:cubicBezTo>
                <a:cubicBezTo>
                  <a:pt x="2799" y="3347"/>
                  <a:pt x="2703" y="3462"/>
                  <a:pt x="2744" y="3462"/>
                </a:cubicBezTo>
                <a:cubicBezTo>
                  <a:pt x="2786" y="3462"/>
                  <a:pt x="2684" y="3594"/>
                  <a:pt x="2521" y="3753"/>
                </a:cubicBezTo>
                <a:cubicBezTo>
                  <a:pt x="2358" y="3913"/>
                  <a:pt x="2249" y="4065"/>
                  <a:pt x="2276" y="4094"/>
                </a:cubicBezTo>
                <a:cubicBezTo>
                  <a:pt x="2304" y="4124"/>
                  <a:pt x="2235" y="4201"/>
                  <a:pt x="2123" y="4265"/>
                </a:cubicBezTo>
                <a:cubicBezTo>
                  <a:pt x="2012" y="4329"/>
                  <a:pt x="1942" y="4405"/>
                  <a:pt x="1970" y="4435"/>
                </a:cubicBezTo>
                <a:cubicBezTo>
                  <a:pt x="2078" y="4551"/>
                  <a:pt x="1741" y="5051"/>
                  <a:pt x="1469" y="5180"/>
                </a:cubicBezTo>
                <a:cubicBezTo>
                  <a:pt x="1274" y="5272"/>
                  <a:pt x="1188" y="5378"/>
                  <a:pt x="1199" y="5514"/>
                </a:cubicBezTo>
                <a:cubicBezTo>
                  <a:pt x="1209" y="5624"/>
                  <a:pt x="1185" y="5791"/>
                  <a:pt x="1147" y="5885"/>
                </a:cubicBezTo>
                <a:cubicBezTo>
                  <a:pt x="1110" y="5978"/>
                  <a:pt x="1104" y="6102"/>
                  <a:pt x="1135" y="6157"/>
                </a:cubicBezTo>
                <a:cubicBezTo>
                  <a:pt x="1167" y="6212"/>
                  <a:pt x="1106" y="6306"/>
                  <a:pt x="1001" y="6367"/>
                </a:cubicBezTo>
                <a:cubicBezTo>
                  <a:pt x="895" y="6427"/>
                  <a:pt x="832" y="6515"/>
                  <a:pt x="860" y="6563"/>
                </a:cubicBezTo>
                <a:cubicBezTo>
                  <a:pt x="888" y="6612"/>
                  <a:pt x="822" y="6721"/>
                  <a:pt x="713" y="6803"/>
                </a:cubicBezTo>
                <a:cubicBezTo>
                  <a:pt x="604" y="6885"/>
                  <a:pt x="538" y="6995"/>
                  <a:pt x="569" y="7049"/>
                </a:cubicBezTo>
                <a:cubicBezTo>
                  <a:pt x="600" y="7102"/>
                  <a:pt x="561" y="7203"/>
                  <a:pt x="484" y="7272"/>
                </a:cubicBezTo>
                <a:cubicBezTo>
                  <a:pt x="378" y="7366"/>
                  <a:pt x="370" y="7428"/>
                  <a:pt x="450" y="7531"/>
                </a:cubicBezTo>
                <a:cubicBezTo>
                  <a:pt x="530" y="7634"/>
                  <a:pt x="519" y="7680"/>
                  <a:pt x="404" y="7727"/>
                </a:cubicBezTo>
                <a:cubicBezTo>
                  <a:pt x="300" y="7770"/>
                  <a:pt x="271" y="7863"/>
                  <a:pt x="309" y="8026"/>
                </a:cubicBezTo>
                <a:cubicBezTo>
                  <a:pt x="345" y="8180"/>
                  <a:pt x="297" y="8364"/>
                  <a:pt x="168" y="8557"/>
                </a:cubicBezTo>
                <a:cubicBezTo>
                  <a:pt x="71" y="8703"/>
                  <a:pt x="25" y="8794"/>
                  <a:pt x="0" y="9636"/>
                </a:cubicBezTo>
                <a:cubicBezTo>
                  <a:pt x="0" y="9640"/>
                  <a:pt x="0" y="9641"/>
                  <a:pt x="0" y="9645"/>
                </a:cubicBezTo>
                <a:cubicBezTo>
                  <a:pt x="21" y="10330"/>
                  <a:pt x="60" y="10487"/>
                  <a:pt x="126" y="10514"/>
                </a:cubicBezTo>
                <a:cubicBezTo>
                  <a:pt x="226" y="10556"/>
                  <a:pt x="255" y="10650"/>
                  <a:pt x="220" y="10793"/>
                </a:cubicBezTo>
                <a:cubicBezTo>
                  <a:pt x="192" y="10911"/>
                  <a:pt x="211" y="11085"/>
                  <a:pt x="260" y="11183"/>
                </a:cubicBezTo>
                <a:cubicBezTo>
                  <a:pt x="309" y="11282"/>
                  <a:pt x="356" y="11482"/>
                  <a:pt x="367" y="11626"/>
                </a:cubicBezTo>
                <a:cubicBezTo>
                  <a:pt x="378" y="11770"/>
                  <a:pt x="439" y="11934"/>
                  <a:pt x="502" y="11990"/>
                </a:cubicBezTo>
                <a:cubicBezTo>
                  <a:pt x="564" y="12045"/>
                  <a:pt x="596" y="12152"/>
                  <a:pt x="569" y="12226"/>
                </a:cubicBezTo>
                <a:cubicBezTo>
                  <a:pt x="543" y="12300"/>
                  <a:pt x="596" y="12482"/>
                  <a:pt x="689" y="12632"/>
                </a:cubicBezTo>
                <a:cubicBezTo>
                  <a:pt x="781" y="12783"/>
                  <a:pt x="855" y="13002"/>
                  <a:pt x="857" y="13118"/>
                </a:cubicBezTo>
                <a:cubicBezTo>
                  <a:pt x="861" y="13431"/>
                  <a:pt x="2182" y="15078"/>
                  <a:pt x="2432" y="15082"/>
                </a:cubicBezTo>
                <a:cubicBezTo>
                  <a:pt x="2474" y="15082"/>
                  <a:pt x="2651" y="15196"/>
                  <a:pt x="2824" y="15337"/>
                </a:cubicBezTo>
                <a:lnTo>
                  <a:pt x="3136" y="15593"/>
                </a:lnTo>
                <a:lnTo>
                  <a:pt x="2959" y="16013"/>
                </a:lnTo>
                <a:cubicBezTo>
                  <a:pt x="2720" y="16576"/>
                  <a:pt x="2716" y="16983"/>
                  <a:pt x="2949" y="16918"/>
                </a:cubicBezTo>
                <a:cubicBezTo>
                  <a:pt x="3070" y="16884"/>
                  <a:pt x="3178" y="16963"/>
                  <a:pt x="3310" y="17187"/>
                </a:cubicBezTo>
                <a:lnTo>
                  <a:pt x="3500" y="17508"/>
                </a:lnTo>
                <a:lnTo>
                  <a:pt x="3717" y="17196"/>
                </a:lnTo>
                <a:cubicBezTo>
                  <a:pt x="3919" y="16904"/>
                  <a:pt x="3943" y="16894"/>
                  <a:pt x="4103" y="17049"/>
                </a:cubicBezTo>
                <a:cubicBezTo>
                  <a:pt x="4196" y="17140"/>
                  <a:pt x="4271" y="17273"/>
                  <a:pt x="4271" y="17344"/>
                </a:cubicBezTo>
                <a:cubicBezTo>
                  <a:pt x="4271" y="17659"/>
                  <a:pt x="4453" y="17549"/>
                  <a:pt x="4574" y="17160"/>
                </a:cubicBezTo>
                <a:cubicBezTo>
                  <a:pt x="4678" y="16825"/>
                  <a:pt x="4757" y="16731"/>
                  <a:pt x="4932" y="16721"/>
                </a:cubicBezTo>
                <a:cubicBezTo>
                  <a:pt x="5301" y="16700"/>
                  <a:pt x="6024" y="17547"/>
                  <a:pt x="6006" y="17977"/>
                </a:cubicBezTo>
                <a:cubicBezTo>
                  <a:pt x="5995" y="18225"/>
                  <a:pt x="6587" y="18773"/>
                  <a:pt x="6835" y="18744"/>
                </a:cubicBezTo>
                <a:cubicBezTo>
                  <a:pt x="7010" y="18723"/>
                  <a:pt x="7129" y="18819"/>
                  <a:pt x="7358" y="19160"/>
                </a:cubicBezTo>
                <a:cubicBezTo>
                  <a:pt x="7546" y="19440"/>
                  <a:pt x="7705" y="19582"/>
                  <a:pt x="7790" y="19547"/>
                </a:cubicBezTo>
                <a:cubicBezTo>
                  <a:pt x="7865" y="19516"/>
                  <a:pt x="7948" y="19567"/>
                  <a:pt x="7982" y="19665"/>
                </a:cubicBezTo>
                <a:cubicBezTo>
                  <a:pt x="8065" y="19901"/>
                  <a:pt x="8302" y="20077"/>
                  <a:pt x="8450" y="20016"/>
                </a:cubicBezTo>
                <a:cubicBezTo>
                  <a:pt x="8517" y="19989"/>
                  <a:pt x="8634" y="20020"/>
                  <a:pt x="8710" y="20088"/>
                </a:cubicBezTo>
                <a:cubicBezTo>
                  <a:pt x="8787" y="20156"/>
                  <a:pt x="8851" y="20176"/>
                  <a:pt x="8851" y="20131"/>
                </a:cubicBezTo>
                <a:cubicBezTo>
                  <a:pt x="8851" y="20086"/>
                  <a:pt x="8892" y="20096"/>
                  <a:pt x="8946" y="20154"/>
                </a:cubicBezTo>
                <a:cubicBezTo>
                  <a:pt x="9000" y="20211"/>
                  <a:pt x="9058" y="20448"/>
                  <a:pt x="9075" y="20679"/>
                </a:cubicBezTo>
                <a:cubicBezTo>
                  <a:pt x="9091" y="20909"/>
                  <a:pt x="9133" y="21125"/>
                  <a:pt x="9166" y="21160"/>
                </a:cubicBezTo>
                <a:cubicBezTo>
                  <a:pt x="9245" y="21245"/>
                  <a:pt x="9693" y="20790"/>
                  <a:pt x="9693" y="20626"/>
                </a:cubicBezTo>
                <a:cubicBezTo>
                  <a:pt x="9693" y="20366"/>
                  <a:pt x="9881" y="20388"/>
                  <a:pt x="9977" y="20659"/>
                </a:cubicBezTo>
                <a:cubicBezTo>
                  <a:pt x="10032" y="20813"/>
                  <a:pt x="10164" y="21086"/>
                  <a:pt x="10268" y="21265"/>
                </a:cubicBezTo>
                <a:lnTo>
                  <a:pt x="10454" y="21590"/>
                </a:lnTo>
                <a:lnTo>
                  <a:pt x="10675" y="21590"/>
                </a:lnTo>
                <a:lnTo>
                  <a:pt x="10821" y="21308"/>
                </a:lnTo>
                <a:cubicBezTo>
                  <a:pt x="10967" y="21034"/>
                  <a:pt x="10994" y="21028"/>
                  <a:pt x="11828" y="21016"/>
                </a:cubicBezTo>
                <a:cubicBezTo>
                  <a:pt x="13101" y="20998"/>
                  <a:pt x="13338" y="20859"/>
                  <a:pt x="12752" y="20488"/>
                </a:cubicBezTo>
                <a:cubicBezTo>
                  <a:pt x="12585" y="20383"/>
                  <a:pt x="12418" y="20296"/>
                  <a:pt x="12379" y="20295"/>
                </a:cubicBezTo>
                <a:cubicBezTo>
                  <a:pt x="12340" y="20293"/>
                  <a:pt x="12184" y="20225"/>
                  <a:pt x="12033" y="20141"/>
                </a:cubicBezTo>
                <a:cubicBezTo>
                  <a:pt x="11882" y="20057"/>
                  <a:pt x="11681" y="19990"/>
                  <a:pt x="11583" y="19990"/>
                </a:cubicBezTo>
                <a:cubicBezTo>
                  <a:pt x="11394" y="19990"/>
                  <a:pt x="11055" y="19661"/>
                  <a:pt x="11146" y="19564"/>
                </a:cubicBezTo>
                <a:cubicBezTo>
                  <a:pt x="11176" y="19532"/>
                  <a:pt x="11134" y="19389"/>
                  <a:pt x="11048" y="19249"/>
                </a:cubicBezTo>
                <a:cubicBezTo>
                  <a:pt x="10870" y="18959"/>
                  <a:pt x="10936" y="18705"/>
                  <a:pt x="11143" y="18888"/>
                </a:cubicBezTo>
                <a:cubicBezTo>
                  <a:pt x="11213" y="18950"/>
                  <a:pt x="11367" y="18994"/>
                  <a:pt x="11485" y="18983"/>
                </a:cubicBezTo>
                <a:cubicBezTo>
                  <a:pt x="11604" y="18973"/>
                  <a:pt x="11734" y="18974"/>
                  <a:pt x="11773" y="18987"/>
                </a:cubicBezTo>
                <a:cubicBezTo>
                  <a:pt x="11812" y="19000"/>
                  <a:pt x="11872" y="19017"/>
                  <a:pt x="11911" y="19026"/>
                </a:cubicBezTo>
                <a:cubicBezTo>
                  <a:pt x="11949" y="19035"/>
                  <a:pt x="12071" y="19099"/>
                  <a:pt x="12180" y="19164"/>
                </a:cubicBezTo>
                <a:cubicBezTo>
                  <a:pt x="12289" y="19229"/>
                  <a:pt x="12396" y="19260"/>
                  <a:pt x="12419" y="19236"/>
                </a:cubicBezTo>
                <a:cubicBezTo>
                  <a:pt x="12471" y="19179"/>
                  <a:pt x="13102" y="19363"/>
                  <a:pt x="13523" y="19557"/>
                </a:cubicBezTo>
                <a:cubicBezTo>
                  <a:pt x="14131" y="19838"/>
                  <a:pt x="14225" y="19871"/>
                  <a:pt x="14389" y="19878"/>
                </a:cubicBezTo>
                <a:cubicBezTo>
                  <a:pt x="14479" y="19883"/>
                  <a:pt x="14606" y="19891"/>
                  <a:pt x="14670" y="19895"/>
                </a:cubicBezTo>
                <a:cubicBezTo>
                  <a:pt x="14966" y="19913"/>
                  <a:pt x="15502" y="19798"/>
                  <a:pt x="15622" y="19692"/>
                </a:cubicBezTo>
                <a:cubicBezTo>
                  <a:pt x="15727" y="19598"/>
                  <a:pt x="15777" y="19616"/>
                  <a:pt x="15860" y="19783"/>
                </a:cubicBezTo>
                <a:cubicBezTo>
                  <a:pt x="15946" y="19954"/>
                  <a:pt x="15927" y="20062"/>
                  <a:pt x="15772" y="20331"/>
                </a:cubicBezTo>
                <a:cubicBezTo>
                  <a:pt x="15486" y="20827"/>
                  <a:pt x="15515" y="20995"/>
                  <a:pt x="15863" y="20888"/>
                </a:cubicBezTo>
                <a:cubicBezTo>
                  <a:pt x="16019" y="20841"/>
                  <a:pt x="16154" y="20805"/>
                  <a:pt x="16166" y="20806"/>
                </a:cubicBezTo>
                <a:cubicBezTo>
                  <a:pt x="16178" y="20808"/>
                  <a:pt x="16305" y="20748"/>
                  <a:pt x="16448" y="20679"/>
                </a:cubicBezTo>
                <a:cubicBezTo>
                  <a:pt x="16676" y="20567"/>
                  <a:pt x="16740" y="20580"/>
                  <a:pt x="16980" y="20770"/>
                </a:cubicBezTo>
                <a:lnTo>
                  <a:pt x="17249" y="20987"/>
                </a:lnTo>
                <a:lnTo>
                  <a:pt x="17442" y="20698"/>
                </a:lnTo>
                <a:cubicBezTo>
                  <a:pt x="17548" y="20539"/>
                  <a:pt x="17635" y="20298"/>
                  <a:pt x="17635" y="20164"/>
                </a:cubicBezTo>
                <a:cubicBezTo>
                  <a:pt x="17635" y="19814"/>
                  <a:pt x="17714" y="19776"/>
                  <a:pt x="18082" y="19941"/>
                </a:cubicBezTo>
                <a:cubicBezTo>
                  <a:pt x="18261" y="20021"/>
                  <a:pt x="18443" y="20088"/>
                  <a:pt x="18489" y="20088"/>
                </a:cubicBezTo>
                <a:cubicBezTo>
                  <a:pt x="18534" y="20088"/>
                  <a:pt x="18551" y="19828"/>
                  <a:pt x="18525" y="19511"/>
                </a:cubicBezTo>
                <a:cubicBezTo>
                  <a:pt x="18468" y="18814"/>
                  <a:pt x="18604" y="18473"/>
                  <a:pt x="18999" y="18334"/>
                </a:cubicBezTo>
                <a:cubicBezTo>
                  <a:pt x="19156" y="18279"/>
                  <a:pt x="19402" y="18099"/>
                  <a:pt x="19544" y="17934"/>
                </a:cubicBezTo>
                <a:cubicBezTo>
                  <a:pt x="19686" y="17770"/>
                  <a:pt x="19865" y="17637"/>
                  <a:pt x="19945" y="17636"/>
                </a:cubicBezTo>
                <a:cubicBezTo>
                  <a:pt x="20099" y="17634"/>
                  <a:pt x="20331" y="16864"/>
                  <a:pt x="20327" y="16354"/>
                </a:cubicBezTo>
                <a:cubicBezTo>
                  <a:pt x="20326" y="16200"/>
                  <a:pt x="20385" y="15999"/>
                  <a:pt x="20459" y="15905"/>
                </a:cubicBezTo>
                <a:cubicBezTo>
                  <a:pt x="20577" y="15754"/>
                  <a:pt x="20600" y="15599"/>
                  <a:pt x="20535" y="15432"/>
                </a:cubicBezTo>
                <a:cubicBezTo>
                  <a:pt x="20472" y="15268"/>
                  <a:pt x="20518" y="14697"/>
                  <a:pt x="20609" y="14514"/>
                </a:cubicBezTo>
                <a:cubicBezTo>
                  <a:pt x="20696" y="14340"/>
                  <a:pt x="20689" y="14287"/>
                  <a:pt x="20572" y="14239"/>
                </a:cubicBezTo>
                <a:cubicBezTo>
                  <a:pt x="20493" y="14206"/>
                  <a:pt x="20454" y="14135"/>
                  <a:pt x="20486" y="14078"/>
                </a:cubicBezTo>
                <a:cubicBezTo>
                  <a:pt x="20557" y="13955"/>
                  <a:pt x="20370" y="13290"/>
                  <a:pt x="20205" y="13078"/>
                </a:cubicBezTo>
                <a:cubicBezTo>
                  <a:pt x="20141" y="12996"/>
                  <a:pt x="20105" y="12817"/>
                  <a:pt x="20125" y="12685"/>
                </a:cubicBezTo>
                <a:cubicBezTo>
                  <a:pt x="20146" y="12553"/>
                  <a:pt x="20096" y="12371"/>
                  <a:pt x="20018" y="12278"/>
                </a:cubicBezTo>
                <a:cubicBezTo>
                  <a:pt x="19940" y="12186"/>
                  <a:pt x="19903" y="12084"/>
                  <a:pt x="19933" y="12052"/>
                </a:cubicBezTo>
                <a:cubicBezTo>
                  <a:pt x="19963" y="12020"/>
                  <a:pt x="19916" y="11877"/>
                  <a:pt x="19829" y="11734"/>
                </a:cubicBezTo>
                <a:cubicBezTo>
                  <a:pt x="19642" y="11429"/>
                  <a:pt x="19668" y="11381"/>
                  <a:pt x="20364" y="10757"/>
                </a:cubicBezTo>
                <a:cubicBezTo>
                  <a:pt x="20756" y="10405"/>
                  <a:pt x="20879" y="10349"/>
                  <a:pt x="21236" y="10357"/>
                </a:cubicBezTo>
                <a:lnTo>
                  <a:pt x="21600" y="10367"/>
                </a:lnTo>
                <a:cubicBezTo>
                  <a:pt x="21579" y="10102"/>
                  <a:pt x="21550" y="9951"/>
                  <a:pt x="21508" y="9934"/>
                </a:cubicBezTo>
                <a:cubicBezTo>
                  <a:pt x="21428" y="9901"/>
                  <a:pt x="21391" y="9824"/>
                  <a:pt x="21426" y="9763"/>
                </a:cubicBezTo>
                <a:cubicBezTo>
                  <a:pt x="21461" y="9703"/>
                  <a:pt x="21448" y="9558"/>
                  <a:pt x="21395" y="9439"/>
                </a:cubicBezTo>
                <a:cubicBezTo>
                  <a:pt x="21342" y="9320"/>
                  <a:pt x="21273" y="9154"/>
                  <a:pt x="21242" y="9072"/>
                </a:cubicBezTo>
                <a:cubicBezTo>
                  <a:pt x="21211" y="8989"/>
                  <a:pt x="21097" y="8768"/>
                  <a:pt x="20991" y="8580"/>
                </a:cubicBezTo>
                <a:cubicBezTo>
                  <a:pt x="20885" y="8391"/>
                  <a:pt x="20793" y="8160"/>
                  <a:pt x="20786" y="8065"/>
                </a:cubicBezTo>
                <a:cubicBezTo>
                  <a:pt x="20773" y="7884"/>
                  <a:pt x="20193" y="7419"/>
                  <a:pt x="19376" y="6937"/>
                </a:cubicBezTo>
                <a:cubicBezTo>
                  <a:pt x="19112" y="6782"/>
                  <a:pt x="18835" y="6599"/>
                  <a:pt x="18758" y="6531"/>
                </a:cubicBezTo>
                <a:cubicBezTo>
                  <a:pt x="18681" y="6463"/>
                  <a:pt x="18498" y="6351"/>
                  <a:pt x="18354" y="6285"/>
                </a:cubicBezTo>
                <a:cubicBezTo>
                  <a:pt x="18210" y="6219"/>
                  <a:pt x="18119" y="6121"/>
                  <a:pt x="18152" y="6065"/>
                </a:cubicBezTo>
                <a:cubicBezTo>
                  <a:pt x="18184" y="6009"/>
                  <a:pt x="18128" y="5884"/>
                  <a:pt x="18027" y="5790"/>
                </a:cubicBezTo>
                <a:cubicBezTo>
                  <a:pt x="17925" y="5695"/>
                  <a:pt x="17772" y="5382"/>
                  <a:pt x="17687" y="5098"/>
                </a:cubicBezTo>
                <a:cubicBezTo>
                  <a:pt x="17602" y="4813"/>
                  <a:pt x="17468" y="4556"/>
                  <a:pt x="17390" y="4524"/>
                </a:cubicBezTo>
                <a:cubicBezTo>
                  <a:pt x="17307" y="4490"/>
                  <a:pt x="17269" y="4391"/>
                  <a:pt x="17298" y="4288"/>
                </a:cubicBezTo>
                <a:cubicBezTo>
                  <a:pt x="17364" y="4054"/>
                  <a:pt x="17157" y="3775"/>
                  <a:pt x="16934" y="3796"/>
                </a:cubicBezTo>
                <a:cubicBezTo>
                  <a:pt x="16821" y="3807"/>
                  <a:pt x="16701" y="3706"/>
                  <a:pt x="16610" y="3514"/>
                </a:cubicBezTo>
                <a:cubicBezTo>
                  <a:pt x="16349" y="2966"/>
                  <a:pt x="15891" y="2374"/>
                  <a:pt x="15411" y="1967"/>
                </a:cubicBezTo>
                <a:cubicBezTo>
                  <a:pt x="15150" y="1746"/>
                  <a:pt x="14905" y="1507"/>
                  <a:pt x="14863" y="1435"/>
                </a:cubicBezTo>
                <a:cubicBezTo>
                  <a:pt x="14773" y="1281"/>
                  <a:pt x="14319" y="1054"/>
                  <a:pt x="13991" y="999"/>
                </a:cubicBezTo>
                <a:cubicBezTo>
                  <a:pt x="13534" y="923"/>
                  <a:pt x="13437" y="894"/>
                  <a:pt x="13373" y="826"/>
                </a:cubicBezTo>
                <a:cubicBezTo>
                  <a:pt x="13337" y="787"/>
                  <a:pt x="13240" y="757"/>
                  <a:pt x="13159" y="757"/>
                </a:cubicBezTo>
                <a:cubicBezTo>
                  <a:pt x="13078" y="756"/>
                  <a:pt x="12888" y="691"/>
                  <a:pt x="12743" y="609"/>
                </a:cubicBezTo>
                <a:cubicBezTo>
                  <a:pt x="12340" y="384"/>
                  <a:pt x="11715" y="207"/>
                  <a:pt x="11042" y="127"/>
                </a:cubicBezTo>
                <a:cubicBezTo>
                  <a:pt x="10884" y="109"/>
                  <a:pt x="10714" y="63"/>
                  <a:pt x="10662" y="29"/>
                </a:cubicBezTo>
                <a:cubicBezTo>
                  <a:pt x="10610" y="-6"/>
                  <a:pt x="10422" y="-10"/>
                  <a:pt x="10246" y="19"/>
                </a:cubicBezTo>
                <a:cubicBezTo>
                  <a:pt x="9901" y="76"/>
                  <a:pt x="9897" y="77"/>
                  <a:pt x="9411" y="16"/>
                </a:cubicBezTo>
                <a:cubicBezTo>
                  <a:pt x="9321" y="4"/>
                  <a:pt x="9228" y="1"/>
                  <a:pt x="9151" y="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45" name="images-3.jpeg" descr="images-3.jpe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/>
          <a:srcRect l="246" t="119" r="218" b="1471"/>
          <a:stretch>
            <a:fillRect/>
          </a:stretch>
        </p:blipFill>
        <p:spPr>
          <a:xfrm>
            <a:off x="7717035" y="2180188"/>
            <a:ext cx="3200798" cy="2933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180" y="0"/>
                </a:moveTo>
                <a:cubicBezTo>
                  <a:pt x="12380" y="17"/>
                  <a:pt x="11934" y="44"/>
                  <a:pt x="11915" y="76"/>
                </a:cubicBezTo>
                <a:cubicBezTo>
                  <a:pt x="11884" y="132"/>
                  <a:pt x="11778" y="178"/>
                  <a:pt x="11680" y="178"/>
                </a:cubicBezTo>
                <a:cubicBezTo>
                  <a:pt x="11406" y="178"/>
                  <a:pt x="10103" y="676"/>
                  <a:pt x="9639" y="958"/>
                </a:cubicBezTo>
                <a:cubicBezTo>
                  <a:pt x="8883" y="1419"/>
                  <a:pt x="7845" y="2341"/>
                  <a:pt x="7362" y="2981"/>
                </a:cubicBezTo>
                <a:cubicBezTo>
                  <a:pt x="6920" y="3568"/>
                  <a:pt x="6687" y="3957"/>
                  <a:pt x="6061" y="5169"/>
                </a:cubicBezTo>
                <a:cubicBezTo>
                  <a:pt x="5895" y="5490"/>
                  <a:pt x="5737" y="5665"/>
                  <a:pt x="5563" y="5713"/>
                </a:cubicBezTo>
                <a:cubicBezTo>
                  <a:pt x="5044" y="5855"/>
                  <a:pt x="4350" y="6280"/>
                  <a:pt x="3685" y="6873"/>
                </a:cubicBezTo>
                <a:cubicBezTo>
                  <a:pt x="3201" y="7304"/>
                  <a:pt x="2849" y="7533"/>
                  <a:pt x="2475" y="7650"/>
                </a:cubicBezTo>
                <a:cubicBezTo>
                  <a:pt x="1721" y="7886"/>
                  <a:pt x="1254" y="8214"/>
                  <a:pt x="753" y="8854"/>
                </a:cubicBezTo>
                <a:cubicBezTo>
                  <a:pt x="512" y="9161"/>
                  <a:pt x="230" y="9441"/>
                  <a:pt x="129" y="9476"/>
                </a:cubicBezTo>
                <a:cubicBezTo>
                  <a:pt x="61" y="9500"/>
                  <a:pt x="27" y="9634"/>
                  <a:pt x="0" y="9982"/>
                </a:cubicBezTo>
                <a:lnTo>
                  <a:pt x="179" y="10195"/>
                </a:lnTo>
                <a:cubicBezTo>
                  <a:pt x="308" y="10346"/>
                  <a:pt x="412" y="10524"/>
                  <a:pt x="412" y="10590"/>
                </a:cubicBezTo>
                <a:cubicBezTo>
                  <a:pt x="412" y="10764"/>
                  <a:pt x="860" y="11187"/>
                  <a:pt x="1390" y="11513"/>
                </a:cubicBezTo>
                <a:cubicBezTo>
                  <a:pt x="1646" y="11671"/>
                  <a:pt x="1953" y="11881"/>
                  <a:pt x="2073" y="11981"/>
                </a:cubicBezTo>
                <a:cubicBezTo>
                  <a:pt x="2193" y="12080"/>
                  <a:pt x="2536" y="12243"/>
                  <a:pt x="2836" y="12340"/>
                </a:cubicBezTo>
                <a:cubicBezTo>
                  <a:pt x="3136" y="12437"/>
                  <a:pt x="3478" y="12592"/>
                  <a:pt x="3594" y="12688"/>
                </a:cubicBezTo>
                <a:lnTo>
                  <a:pt x="3806" y="12863"/>
                </a:lnTo>
                <a:lnTo>
                  <a:pt x="3492" y="13047"/>
                </a:lnTo>
                <a:cubicBezTo>
                  <a:pt x="2629" y="13559"/>
                  <a:pt x="2176" y="14315"/>
                  <a:pt x="2001" y="15543"/>
                </a:cubicBezTo>
                <a:cubicBezTo>
                  <a:pt x="1895" y="16285"/>
                  <a:pt x="2022" y="17102"/>
                  <a:pt x="2370" y="17909"/>
                </a:cubicBezTo>
                <a:cubicBezTo>
                  <a:pt x="2657" y="18576"/>
                  <a:pt x="2730" y="18268"/>
                  <a:pt x="2467" y="17500"/>
                </a:cubicBezTo>
                <a:cubicBezTo>
                  <a:pt x="2130" y="16519"/>
                  <a:pt x="2152" y="16457"/>
                  <a:pt x="3254" y="15285"/>
                </a:cubicBezTo>
                <a:cubicBezTo>
                  <a:pt x="4011" y="14481"/>
                  <a:pt x="4272" y="14130"/>
                  <a:pt x="4408" y="13740"/>
                </a:cubicBezTo>
                <a:cubicBezTo>
                  <a:pt x="4559" y="13308"/>
                  <a:pt x="4618" y="13239"/>
                  <a:pt x="4805" y="13269"/>
                </a:cubicBezTo>
                <a:cubicBezTo>
                  <a:pt x="5239" y="13340"/>
                  <a:pt x="5348" y="13473"/>
                  <a:pt x="5348" y="13924"/>
                </a:cubicBezTo>
                <a:cubicBezTo>
                  <a:pt x="5351" y="15199"/>
                  <a:pt x="5755" y="16525"/>
                  <a:pt x="6428" y="17468"/>
                </a:cubicBezTo>
                <a:cubicBezTo>
                  <a:pt x="6654" y="17785"/>
                  <a:pt x="6838" y="18090"/>
                  <a:pt x="6838" y="18146"/>
                </a:cubicBezTo>
                <a:cubicBezTo>
                  <a:pt x="6838" y="18318"/>
                  <a:pt x="7310" y="18875"/>
                  <a:pt x="7593" y="19034"/>
                </a:cubicBezTo>
                <a:cubicBezTo>
                  <a:pt x="7740" y="19117"/>
                  <a:pt x="7980" y="19200"/>
                  <a:pt x="8126" y="19219"/>
                </a:cubicBezTo>
                <a:cubicBezTo>
                  <a:pt x="8271" y="19237"/>
                  <a:pt x="8631" y="19461"/>
                  <a:pt x="8924" y="19721"/>
                </a:cubicBezTo>
                <a:cubicBezTo>
                  <a:pt x="9427" y="20168"/>
                  <a:pt x="9777" y="20362"/>
                  <a:pt x="9559" y="20069"/>
                </a:cubicBezTo>
                <a:cubicBezTo>
                  <a:pt x="9462" y="19940"/>
                  <a:pt x="9216" y="18992"/>
                  <a:pt x="9060" y="18164"/>
                </a:cubicBezTo>
                <a:cubicBezTo>
                  <a:pt x="8945" y="17550"/>
                  <a:pt x="8982" y="16459"/>
                  <a:pt x="9122" y="16331"/>
                </a:cubicBezTo>
                <a:cubicBezTo>
                  <a:pt x="9205" y="16256"/>
                  <a:pt x="9380" y="16463"/>
                  <a:pt x="9784" y="17115"/>
                </a:cubicBezTo>
                <a:cubicBezTo>
                  <a:pt x="10556" y="18363"/>
                  <a:pt x="11101" y="18811"/>
                  <a:pt x="13247" y="19952"/>
                </a:cubicBezTo>
                <a:cubicBezTo>
                  <a:pt x="14235" y="20478"/>
                  <a:pt x="15086" y="20907"/>
                  <a:pt x="15135" y="20907"/>
                </a:cubicBezTo>
                <a:cubicBezTo>
                  <a:pt x="15356" y="20907"/>
                  <a:pt x="15175" y="20603"/>
                  <a:pt x="14634" y="20066"/>
                </a:cubicBezTo>
                <a:cubicBezTo>
                  <a:pt x="14137" y="19571"/>
                  <a:pt x="14028" y="19396"/>
                  <a:pt x="13924" y="18947"/>
                </a:cubicBezTo>
                <a:cubicBezTo>
                  <a:pt x="13804" y="18427"/>
                  <a:pt x="13635" y="18035"/>
                  <a:pt x="13257" y="17383"/>
                </a:cubicBezTo>
                <a:cubicBezTo>
                  <a:pt x="13105" y="17121"/>
                  <a:pt x="13087" y="17016"/>
                  <a:pt x="13172" y="16843"/>
                </a:cubicBezTo>
                <a:cubicBezTo>
                  <a:pt x="13309" y="16563"/>
                  <a:pt x="13822" y="16595"/>
                  <a:pt x="13962" y="16893"/>
                </a:cubicBezTo>
                <a:cubicBezTo>
                  <a:pt x="14219" y="17441"/>
                  <a:pt x="14704" y="18080"/>
                  <a:pt x="15119" y="18412"/>
                </a:cubicBezTo>
                <a:cubicBezTo>
                  <a:pt x="15976" y="19098"/>
                  <a:pt x="16450" y="19865"/>
                  <a:pt x="16755" y="21062"/>
                </a:cubicBezTo>
                <a:cubicBezTo>
                  <a:pt x="16817" y="21306"/>
                  <a:pt x="16857" y="21460"/>
                  <a:pt x="16894" y="21600"/>
                </a:cubicBezTo>
                <a:lnTo>
                  <a:pt x="16894" y="21542"/>
                </a:lnTo>
                <a:cubicBezTo>
                  <a:pt x="16888" y="20255"/>
                  <a:pt x="16561" y="19125"/>
                  <a:pt x="15933" y="18228"/>
                </a:cubicBezTo>
                <a:cubicBezTo>
                  <a:pt x="15559" y="17694"/>
                  <a:pt x="15517" y="17403"/>
                  <a:pt x="15724" y="16764"/>
                </a:cubicBezTo>
                <a:cubicBezTo>
                  <a:pt x="15867" y="16322"/>
                  <a:pt x="15828" y="15976"/>
                  <a:pt x="15547" y="15268"/>
                </a:cubicBezTo>
                <a:cubicBezTo>
                  <a:pt x="15367" y="14813"/>
                  <a:pt x="15341" y="13417"/>
                  <a:pt x="15510" y="13237"/>
                </a:cubicBezTo>
                <a:cubicBezTo>
                  <a:pt x="15666" y="13070"/>
                  <a:pt x="16007" y="13609"/>
                  <a:pt x="16704" y="15116"/>
                </a:cubicBezTo>
                <a:cubicBezTo>
                  <a:pt x="17304" y="16412"/>
                  <a:pt x="17820" y="17903"/>
                  <a:pt x="17837" y="18397"/>
                </a:cubicBezTo>
                <a:cubicBezTo>
                  <a:pt x="17843" y="18578"/>
                  <a:pt x="17872" y="18553"/>
                  <a:pt x="17990" y="18266"/>
                </a:cubicBezTo>
                <a:cubicBezTo>
                  <a:pt x="18150" y="17875"/>
                  <a:pt x="18195" y="16608"/>
                  <a:pt x="18075" y="15800"/>
                </a:cubicBezTo>
                <a:cubicBezTo>
                  <a:pt x="18014" y="15382"/>
                  <a:pt x="18026" y="15306"/>
                  <a:pt x="18172" y="15256"/>
                </a:cubicBezTo>
                <a:cubicBezTo>
                  <a:pt x="18265" y="15225"/>
                  <a:pt x="18408" y="15164"/>
                  <a:pt x="18488" y="15119"/>
                </a:cubicBezTo>
                <a:cubicBezTo>
                  <a:pt x="18576" y="15069"/>
                  <a:pt x="18883" y="15126"/>
                  <a:pt x="19275" y="15265"/>
                </a:cubicBezTo>
                <a:cubicBezTo>
                  <a:pt x="19866" y="15474"/>
                  <a:pt x="19936" y="15528"/>
                  <a:pt x="20084" y="15899"/>
                </a:cubicBezTo>
                <a:cubicBezTo>
                  <a:pt x="20184" y="16150"/>
                  <a:pt x="20391" y="16410"/>
                  <a:pt x="20630" y="16583"/>
                </a:cubicBezTo>
                <a:cubicBezTo>
                  <a:pt x="21059" y="16892"/>
                  <a:pt x="21057" y="16863"/>
                  <a:pt x="20813" y="18316"/>
                </a:cubicBezTo>
                <a:cubicBezTo>
                  <a:pt x="20702" y="18975"/>
                  <a:pt x="20698" y="20124"/>
                  <a:pt x="20807" y="19841"/>
                </a:cubicBezTo>
                <a:cubicBezTo>
                  <a:pt x="20851" y="19729"/>
                  <a:pt x="21020" y="19157"/>
                  <a:pt x="21185" y="18570"/>
                </a:cubicBezTo>
                <a:cubicBezTo>
                  <a:pt x="21350" y="17983"/>
                  <a:pt x="21521" y="17422"/>
                  <a:pt x="21565" y="17325"/>
                </a:cubicBezTo>
                <a:cubicBezTo>
                  <a:pt x="21578" y="17297"/>
                  <a:pt x="21589" y="16387"/>
                  <a:pt x="21600" y="15773"/>
                </a:cubicBezTo>
                <a:cubicBezTo>
                  <a:pt x="21586" y="15512"/>
                  <a:pt x="21574" y="15179"/>
                  <a:pt x="21554" y="15166"/>
                </a:cubicBezTo>
                <a:cubicBezTo>
                  <a:pt x="21503" y="15131"/>
                  <a:pt x="21461" y="15001"/>
                  <a:pt x="21461" y="14876"/>
                </a:cubicBezTo>
                <a:cubicBezTo>
                  <a:pt x="21461" y="14493"/>
                  <a:pt x="21193" y="13494"/>
                  <a:pt x="20909" y="12825"/>
                </a:cubicBezTo>
                <a:cubicBezTo>
                  <a:pt x="20615" y="12131"/>
                  <a:pt x="20232" y="11521"/>
                  <a:pt x="19720" y="10917"/>
                </a:cubicBezTo>
                <a:cubicBezTo>
                  <a:pt x="19365" y="10499"/>
                  <a:pt x="18209" y="9544"/>
                  <a:pt x="17829" y="9356"/>
                </a:cubicBezTo>
                <a:cubicBezTo>
                  <a:pt x="17701" y="9293"/>
                  <a:pt x="17354" y="9122"/>
                  <a:pt x="17058" y="8977"/>
                </a:cubicBezTo>
                <a:cubicBezTo>
                  <a:pt x="16761" y="8831"/>
                  <a:pt x="16342" y="8667"/>
                  <a:pt x="16126" y="8614"/>
                </a:cubicBezTo>
                <a:cubicBezTo>
                  <a:pt x="15909" y="8561"/>
                  <a:pt x="15586" y="8451"/>
                  <a:pt x="15405" y="8369"/>
                </a:cubicBezTo>
                <a:cubicBezTo>
                  <a:pt x="15225" y="8287"/>
                  <a:pt x="14636" y="8128"/>
                  <a:pt x="14098" y="8015"/>
                </a:cubicBezTo>
                <a:cubicBezTo>
                  <a:pt x="13152" y="7816"/>
                  <a:pt x="12000" y="7328"/>
                  <a:pt x="11776" y="7033"/>
                </a:cubicBezTo>
                <a:cubicBezTo>
                  <a:pt x="11717" y="6955"/>
                  <a:pt x="11694" y="6841"/>
                  <a:pt x="11731" y="6776"/>
                </a:cubicBezTo>
                <a:cubicBezTo>
                  <a:pt x="11821" y="6616"/>
                  <a:pt x="12754" y="6699"/>
                  <a:pt x="13172" y="6905"/>
                </a:cubicBezTo>
                <a:cubicBezTo>
                  <a:pt x="13693" y="7162"/>
                  <a:pt x="13823" y="7193"/>
                  <a:pt x="13836" y="7060"/>
                </a:cubicBezTo>
                <a:cubicBezTo>
                  <a:pt x="13842" y="6992"/>
                  <a:pt x="13861" y="6751"/>
                  <a:pt x="13879" y="6528"/>
                </a:cubicBezTo>
                <a:cubicBezTo>
                  <a:pt x="13896" y="6304"/>
                  <a:pt x="13937" y="5906"/>
                  <a:pt x="13970" y="5643"/>
                </a:cubicBezTo>
                <a:cubicBezTo>
                  <a:pt x="14017" y="5253"/>
                  <a:pt x="13993" y="5095"/>
                  <a:pt x="13828" y="4804"/>
                </a:cubicBezTo>
                <a:cubicBezTo>
                  <a:pt x="13716" y="4607"/>
                  <a:pt x="13584" y="4444"/>
                  <a:pt x="13538" y="4444"/>
                </a:cubicBezTo>
                <a:cubicBezTo>
                  <a:pt x="13493" y="4444"/>
                  <a:pt x="13387" y="4296"/>
                  <a:pt x="13303" y="4114"/>
                </a:cubicBezTo>
                <a:cubicBezTo>
                  <a:pt x="13219" y="3933"/>
                  <a:pt x="13048" y="3665"/>
                  <a:pt x="12923" y="3518"/>
                </a:cubicBezTo>
                <a:cubicBezTo>
                  <a:pt x="12797" y="3371"/>
                  <a:pt x="12682" y="3189"/>
                  <a:pt x="12668" y="3112"/>
                </a:cubicBezTo>
                <a:cubicBezTo>
                  <a:pt x="12654" y="3035"/>
                  <a:pt x="12590" y="2836"/>
                  <a:pt x="12526" y="2668"/>
                </a:cubicBezTo>
                <a:cubicBezTo>
                  <a:pt x="12428" y="2411"/>
                  <a:pt x="12434" y="2290"/>
                  <a:pt x="12569" y="1905"/>
                </a:cubicBezTo>
                <a:cubicBezTo>
                  <a:pt x="12657" y="1654"/>
                  <a:pt x="12737" y="1232"/>
                  <a:pt x="12746" y="967"/>
                </a:cubicBezTo>
                <a:cubicBezTo>
                  <a:pt x="12758" y="619"/>
                  <a:pt x="12824" y="417"/>
                  <a:pt x="12984" y="231"/>
                </a:cubicBezTo>
                <a:lnTo>
                  <a:pt x="13180" y="0"/>
                </a:lnTo>
                <a:close/>
                <a:moveTo>
                  <a:pt x="10866" y="10636"/>
                </a:moveTo>
                <a:cubicBezTo>
                  <a:pt x="10975" y="10652"/>
                  <a:pt x="11158" y="10794"/>
                  <a:pt x="11500" y="11119"/>
                </a:cubicBezTo>
                <a:cubicBezTo>
                  <a:pt x="11831" y="11431"/>
                  <a:pt x="12131" y="11743"/>
                  <a:pt x="12167" y="11811"/>
                </a:cubicBezTo>
                <a:cubicBezTo>
                  <a:pt x="12324" y="12101"/>
                  <a:pt x="13160" y="14848"/>
                  <a:pt x="13115" y="14926"/>
                </a:cubicBezTo>
                <a:cubicBezTo>
                  <a:pt x="13050" y="15041"/>
                  <a:pt x="12904" y="15025"/>
                  <a:pt x="12556" y="14859"/>
                </a:cubicBezTo>
                <a:cubicBezTo>
                  <a:pt x="12396" y="14782"/>
                  <a:pt x="11829" y="14670"/>
                  <a:pt x="11297" y="14610"/>
                </a:cubicBezTo>
                <a:cubicBezTo>
                  <a:pt x="10054" y="14472"/>
                  <a:pt x="9590" y="14300"/>
                  <a:pt x="9034" y="13766"/>
                </a:cubicBezTo>
                <a:lnTo>
                  <a:pt x="8581" y="13331"/>
                </a:lnTo>
                <a:lnTo>
                  <a:pt x="9152" y="12948"/>
                </a:lnTo>
                <a:cubicBezTo>
                  <a:pt x="9866" y="12466"/>
                  <a:pt x="10657" y="11424"/>
                  <a:pt x="10657" y="10964"/>
                </a:cubicBezTo>
                <a:cubicBezTo>
                  <a:pt x="10657" y="10857"/>
                  <a:pt x="10713" y="10720"/>
                  <a:pt x="10780" y="10660"/>
                </a:cubicBezTo>
                <a:cubicBezTo>
                  <a:pt x="10803" y="10639"/>
                  <a:pt x="10829" y="10631"/>
                  <a:pt x="10866" y="10636"/>
                </a:cubicBezTo>
                <a:close/>
                <a:moveTo>
                  <a:pt x="6698" y="13594"/>
                </a:moveTo>
                <a:cubicBezTo>
                  <a:pt x="6770" y="13586"/>
                  <a:pt x="6867" y="13592"/>
                  <a:pt x="6993" y="13608"/>
                </a:cubicBezTo>
                <a:lnTo>
                  <a:pt x="7258" y="13640"/>
                </a:lnTo>
                <a:lnTo>
                  <a:pt x="7320" y="15014"/>
                </a:lnTo>
                <a:cubicBezTo>
                  <a:pt x="7358" y="15865"/>
                  <a:pt x="7450" y="16663"/>
                  <a:pt x="7563" y="17118"/>
                </a:cubicBezTo>
                <a:cubicBezTo>
                  <a:pt x="7664" y="17520"/>
                  <a:pt x="7725" y="17876"/>
                  <a:pt x="7697" y="17906"/>
                </a:cubicBezTo>
                <a:cubicBezTo>
                  <a:pt x="7530" y="18089"/>
                  <a:pt x="7203" y="17805"/>
                  <a:pt x="7060" y="17351"/>
                </a:cubicBezTo>
                <a:cubicBezTo>
                  <a:pt x="7016" y="17212"/>
                  <a:pt x="6980" y="16525"/>
                  <a:pt x="6979" y="15826"/>
                </a:cubicBezTo>
                <a:cubicBezTo>
                  <a:pt x="6979" y="14610"/>
                  <a:pt x="6967" y="14535"/>
                  <a:pt x="6720" y="14119"/>
                </a:cubicBezTo>
                <a:cubicBezTo>
                  <a:pt x="6507" y="13762"/>
                  <a:pt x="6484" y="13617"/>
                  <a:pt x="6698" y="13594"/>
                </a:cubicBezTo>
                <a:close/>
                <a:moveTo>
                  <a:pt x="7807" y="13669"/>
                </a:moveTo>
                <a:cubicBezTo>
                  <a:pt x="7894" y="13701"/>
                  <a:pt x="8025" y="13812"/>
                  <a:pt x="8193" y="14000"/>
                </a:cubicBezTo>
                <a:cubicBezTo>
                  <a:pt x="8434" y="14269"/>
                  <a:pt x="8523" y="14437"/>
                  <a:pt x="8461" y="14505"/>
                </a:cubicBezTo>
                <a:cubicBezTo>
                  <a:pt x="8360" y="14615"/>
                  <a:pt x="7676" y="14011"/>
                  <a:pt x="7676" y="13813"/>
                </a:cubicBezTo>
                <a:cubicBezTo>
                  <a:pt x="7676" y="13687"/>
                  <a:pt x="7720" y="13638"/>
                  <a:pt x="7807" y="1366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46" name="images.jpeg" descr="images.jpe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6"/>
          <a:srcRect l="783" t="197" r="312" b="200"/>
          <a:stretch>
            <a:fillRect/>
          </a:stretch>
        </p:blipFill>
        <p:spPr>
          <a:xfrm>
            <a:off x="2425990" y="2211619"/>
            <a:ext cx="2806701" cy="32015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110" y="0"/>
                </a:moveTo>
                <a:lnTo>
                  <a:pt x="14639" y="187"/>
                </a:lnTo>
                <a:cubicBezTo>
                  <a:pt x="14321" y="314"/>
                  <a:pt x="13802" y="536"/>
                  <a:pt x="13485" y="683"/>
                </a:cubicBezTo>
                <a:cubicBezTo>
                  <a:pt x="13025" y="895"/>
                  <a:pt x="12879" y="926"/>
                  <a:pt x="12770" y="838"/>
                </a:cubicBezTo>
                <a:cubicBezTo>
                  <a:pt x="12673" y="759"/>
                  <a:pt x="12654" y="759"/>
                  <a:pt x="12703" y="835"/>
                </a:cubicBezTo>
                <a:cubicBezTo>
                  <a:pt x="12808" y="1000"/>
                  <a:pt x="12575" y="1074"/>
                  <a:pt x="12376" y="940"/>
                </a:cubicBezTo>
                <a:cubicBezTo>
                  <a:pt x="12210" y="827"/>
                  <a:pt x="12210" y="835"/>
                  <a:pt x="12373" y="1004"/>
                </a:cubicBezTo>
                <a:cubicBezTo>
                  <a:pt x="12540" y="1177"/>
                  <a:pt x="12521" y="1196"/>
                  <a:pt x="11942" y="1601"/>
                </a:cubicBezTo>
                <a:cubicBezTo>
                  <a:pt x="11396" y="1984"/>
                  <a:pt x="11278" y="2027"/>
                  <a:pt x="10614" y="2086"/>
                </a:cubicBezTo>
                <a:cubicBezTo>
                  <a:pt x="9811" y="2157"/>
                  <a:pt x="9575" y="2105"/>
                  <a:pt x="9771" y="1898"/>
                </a:cubicBezTo>
                <a:cubicBezTo>
                  <a:pt x="9983" y="1674"/>
                  <a:pt x="9710" y="1760"/>
                  <a:pt x="9456" y="1997"/>
                </a:cubicBezTo>
                <a:cubicBezTo>
                  <a:pt x="9305" y="2138"/>
                  <a:pt x="9143" y="2208"/>
                  <a:pt x="9032" y="2177"/>
                </a:cubicBezTo>
                <a:cubicBezTo>
                  <a:pt x="8933" y="2149"/>
                  <a:pt x="8823" y="2165"/>
                  <a:pt x="8790" y="2212"/>
                </a:cubicBezTo>
                <a:cubicBezTo>
                  <a:pt x="8757" y="2258"/>
                  <a:pt x="8542" y="2289"/>
                  <a:pt x="8311" y="2279"/>
                </a:cubicBezTo>
                <a:cubicBezTo>
                  <a:pt x="8079" y="2268"/>
                  <a:pt x="7867" y="2296"/>
                  <a:pt x="7837" y="2338"/>
                </a:cubicBezTo>
                <a:cubicBezTo>
                  <a:pt x="7808" y="2379"/>
                  <a:pt x="7642" y="2308"/>
                  <a:pt x="7471" y="2182"/>
                </a:cubicBezTo>
                <a:cubicBezTo>
                  <a:pt x="7300" y="2056"/>
                  <a:pt x="7110" y="1955"/>
                  <a:pt x="7043" y="1957"/>
                </a:cubicBezTo>
                <a:cubicBezTo>
                  <a:pt x="6976" y="1959"/>
                  <a:pt x="7050" y="2024"/>
                  <a:pt x="7208" y="2099"/>
                </a:cubicBezTo>
                <a:cubicBezTo>
                  <a:pt x="7633" y="2301"/>
                  <a:pt x="7455" y="2407"/>
                  <a:pt x="6701" y="2407"/>
                </a:cubicBezTo>
                <a:cubicBezTo>
                  <a:pt x="6162" y="2407"/>
                  <a:pt x="5956" y="2362"/>
                  <a:pt x="5617" y="2174"/>
                </a:cubicBezTo>
                <a:cubicBezTo>
                  <a:pt x="5343" y="2023"/>
                  <a:pt x="5216" y="1896"/>
                  <a:pt x="5253" y="1810"/>
                </a:cubicBezTo>
                <a:cubicBezTo>
                  <a:pt x="5299" y="1706"/>
                  <a:pt x="5266" y="1697"/>
                  <a:pt x="5116" y="1767"/>
                </a:cubicBezTo>
                <a:cubicBezTo>
                  <a:pt x="5011" y="1817"/>
                  <a:pt x="4897" y="1830"/>
                  <a:pt x="4859" y="1797"/>
                </a:cubicBezTo>
                <a:cubicBezTo>
                  <a:pt x="4822" y="1764"/>
                  <a:pt x="4733" y="1727"/>
                  <a:pt x="4664" y="1714"/>
                </a:cubicBezTo>
                <a:cubicBezTo>
                  <a:pt x="4594" y="1701"/>
                  <a:pt x="4143" y="1581"/>
                  <a:pt x="3659" y="1451"/>
                </a:cubicBezTo>
                <a:cubicBezTo>
                  <a:pt x="3175" y="1321"/>
                  <a:pt x="2420" y="1191"/>
                  <a:pt x="1982" y="1162"/>
                </a:cubicBezTo>
                <a:lnTo>
                  <a:pt x="1188" y="1111"/>
                </a:lnTo>
                <a:lnTo>
                  <a:pt x="1096" y="1419"/>
                </a:lnTo>
                <a:cubicBezTo>
                  <a:pt x="1046" y="1588"/>
                  <a:pt x="1024" y="1985"/>
                  <a:pt x="1048" y="2300"/>
                </a:cubicBezTo>
                <a:cubicBezTo>
                  <a:pt x="1080" y="2737"/>
                  <a:pt x="1052" y="2911"/>
                  <a:pt x="925" y="3034"/>
                </a:cubicBezTo>
                <a:cubicBezTo>
                  <a:pt x="773" y="3181"/>
                  <a:pt x="776" y="3207"/>
                  <a:pt x="962" y="3355"/>
                </a:cubicBezTo>
                <a:cubicBezTo>
                  <a:pt x="1073" y="3443"/>
                  <a:pt x="1189" y="3642"/>
                  <a:pt x="1225" y="3799"/>
                </a:cubicBezTo>
                <a:cubicBezTo>
                  <a:pt x="1260" y="3956"/>
                  <a:pt x="1388" y="4343"/>
                  <a:pt x="1503" y="4656"/>
                </a:cubicBezTo>
                <a:cubicBezTo>
                  <a:pt x="1680" y="5140"/>
                  <a:pt x="1691" y="5250"/>
                  <a:pt x="1573" y="5382"/>
                </a:cubicBezTo>
                <a:cubicBezTo>
                  <a:pt x="1450" y="5519"/>
                  <a:pt x="1452" y="5526"/>
                  <a:pt x="1600" y="5425"/>
                </a:cubicBezTo>
                <a:cubicBezTo>
                  <a:pt x="1738" y="5331"/>
                  <a:pt x="1792" y="5334"/>
                  <a:pt x="1906" y="5454"/>
                </a:cubicBezTo>
                <a:cubicBezTo>
                  <a:pt x="1982" y="5535"/>
                  <a:pt x="2156" y="5637"/>
                  <a:pt x="2291" y="5682"/>
                </a:cubicBezTo>
                <a:cubicBezTo>
                  <a:pt x="2585" y="5780"/>
                  <a:pt x="2563" y="6091"/>
                  <a:pt x="2263" y="6067"/>
                </a:cubicBezTo>
                <a:cubicBezTo>
                  <a:pt x="2155" y="6059"/>
                  <a:pt x="1980" y="6102"/>
                  <a:pt x="1875" y="6166"/>
                </a:cubicBezTo>
                <a:cubicBezTo>
                  <a:pt x="1695" y="6277"/>
                  <a:pt x="1700" y="6293"/>
                  <a:pt x="1952" y="6437"/>
                </a:cubicBezTo>
                <a:cubicBezTo>
                  <a:pt x="2328" y="6653"/>
                  <a:pt x="2172" y="6780"/>
                  <a:pt x="1604" y="6723"/>
                </a:cubicBezTo>
                <a:lnTo>
                  <a:pt x="1124" y="6675"/>
                </a:lnTo>
                <a:lnTo>
                  <a:pt x="1634" y="6788"/>
                </a:lnTo>
                <a:lnTo>
                  <a:pt x="2141" y="6897"/>
                </a:lnTo>
                <a:lnTo>
                  <a:pt x="2117" y="7535"/>
                </a:lnTo>
                <a:cubicBezTo>
                  <a:pt x="2102" y="7884"/>
                  <a:pt x="2046" y="8214"/>
                  <a:pt x="1991" y="8271"/>
                </a:cubicBezTo>
                <a:cubicBezTo>
                  <a:pt x="1937" y="8328"/>
                  <a:pt x="1627" y="8402"/>
                  <a:pt x="1301" y="8434"/>
                </a:cubicBezTo>
                <a:cubicBezTo>
                  <a:pt x="976" y="8467"/>
                  <a:pt x="511" y="8518"/>
                  <a:pt x="269" y="8547"/>
                </a:cubicBezTo>
                <a:lnTo>
                  <a:pt x="0" y="8576"/>
                </a:lnTo>
                <a:lnTo>
                  <a:pt x="269" y="8576"/>
                </a:lnTo>
                <a:cubicBezTo>
                  <a:pt x="511" y="8576"/>
                  <a:pt x="985" y="8539"/>
                  <a:pt x="1323" y="8491"/>
                </a:cubicBezTo>
                <a:cubicBezTo>
                  <a:pt x="2040" y="8388"/>
                  <a:pt x="2155" y="8438"/>
                  <a:pt x="2257" y="8916"/>
                </a:cubicBezTo>
                <a:cubicBezTo>
                  <a:pt x="2296" y="9100"/>
                  <a:pt x="2395" y="9361"/>
                  <a:pt x="2474" y="9495"/>
                </a:cubicBezTo>
                <a:cubicBezTo>
                  <a:pt x="2653" y="9799"/>
                  <a:pt x="2666" y="9790"/>
                  <a:pt x="1304" y="10386"/>
                </a:cubicBezTo>
                <a:cubicBezTo>
                  <a:pt x="721" y="10642"/>
                  <a:pt x="244" y="10870"/>
                  <a:pt x="244" y="10892"/>
                </a:cubicBezTo>
                <a:cubicBezTo>
                  <a:pt x="244" y="10958"/>
                  <a:pt x="670" y="10796"/>
                  <a:pt x="1692" y="10346"/>
                </a:cubicBezTo>
                <a:lnTo>
                  <a:pt x="2648" y="9923"/>
                </a:lnTo>
                <a:lnTo>
                  <a:pt x="2966" y="10263"/>
                </a:lnTo>
                <a:cubicBezTo>
                  <a:pt x="3161" y="10471"/>
                  <a:pt x="3540" y="10701"/>
                  <a:pt x="3946" y="10863"/>
                </a:cubicBezTo>
                <a:cubicBezTo>
                  <a:pt x="4407" y="11046"/>
                  <a:pt x="4590" y="11167"/>
                  <a:pt x="4551" y="11257"/>
                </a:cubicBezTo>
                <a:cubicBezTo>
                  <a:pt x="4520" y="11327"/>
                  <a:pt x="4541" y="11409"/>
                  <a:pt x="4597" y="11439"/>
                </a:cubicBezTo>
                <a:cubicBezTo>
                  <a:pt x="4652" y="11469"/>
                  <a:pt x="4675" y="11529"/>
                  <a:pt x="4646" y="11570"/>
                </a:cubicBezTo>
                <a:cubicBezTo>
                  <a:pt x="4617" y="11611"/>
                  <a:pt x="4662" y="11667"/>
                  <a:pt x="4746" y="11696"/>
                </a:cubicBezTo>
                <a:cubicBezTo>
                  <a:pt x="4873" y="11738"/>
                  <a:pt x="4854" y="11807"/>
                  <a:pt x="4633" y="12089"/>
                </a:cubicBezTo>
                <a:cubicBezTo>
                  <a:pt x="4486" y="12278"/>
                  <a:pt x="4321" y="12423"/>
                  <a:pt x="4270" y="12411"/>
                </a:cubicBezTo>
                <a:cubicBezTo>
                  <a:pt x="4219" y="12398"/>
                  <a:pt x="4188" y="12439"/>
                  <a:pt x="4203" y="12502"/>
                </a:cubicBezTo>
                <a:cubicBezTo>
                  <a:pt x="4217" y="12564"/>
                  <a:pt x="4144" y="12608"/>
                  <a:pt x="4041" y="12601"/>
                </a:cubicBezTo>
                <a:cubicBezTo>
                  <a:pt x="3867" y="12588"/>
                  <a:pt x="3865" y="12598"/>
                  <a:pt x="4019" y="12748"/>
                </a:cubicBezTo>
                <a:cubicBezTo>
                  <a:pt x="4136" y="12861"/>
                  <a:pt x="4164" y="12989"/>
                  <a:pt x="4114" y="13171"/>
                </a:cubicBezTo>
                <a:cubicBezTo>
                  <a:pt x="4014" y="13536"/>
                  <a:pt x="3881" y="13658"/>
                  <a:pt x="3577" y="13658"/>
                </a:cubicBezTo>
                <a:cubicBezTo>
                  <a:pt x="3275" y="13658"/>
                  <a:pt x="1992" y="14245"/>
                  <a:pt x="1863" y="14443"/>
                </a:cubicBezTo>
                <a:cubicBezTo>
                  <a:pt x="1792" y="14552"/>
                  <a:pt x="1747" y="14557"/>
                  <a:pt x="1604" y="14459"/>
                </a:cubicBezTo>
                <a:cubicBezTo>
                  <a:pt x="1453" y="14356"/>
                  <a:pt x="1452" y="14358"/>
                  <a:pt x="1561" y="14480"/>
                </a:cubicBezTo>
                <a:cubicBezTo>
                  <a:pt x="1660" y="14592"/>
                  <a:pt x="1650" y="14715"/>
                  <a:pt x="1524" y="15069"/>
                </a:cubicBezTo>
                <a:cubicBezTo>
                  <a:pt x="1284" y="15748"/>
                  <a:pt x="1381" y="16569"/>
                  <a:pt x="1781" y="17262"/>
                </a:cubicBezTo>
                <a:cubicBezTo>
                  <a:pt x="1960" y="17573"/>
                  <a:pt x="2107" y="17891"/>
                  <a:pt x="2107" y="17967"/>
                </a:cubicBezTo>
                <a:cubicBezTo>
                  <a:pt x="2107" y="18042"/>
                  <a:pt x="1937" y="18176"/>
                  <a:pt x="1729" y="18264"/>
                </a:cubicBezTo>
                <a:cubicBezTo>
                  <a:pt x="1195" y="18488"/>
                  <a:pt x="949" y="18813"/>
                  <a:pt x="941" y="19313"/>
                </a:cubicBezTo>
                <a:cubicBezTo>
                  <a:pt x="932" y="19809"/>
                  <a:pt x="1092" y="20010"/>
                  <a:pt x="1494" y="20010"/>
                </a:cubicBezTo>
                <a:cubicBezTo>
                  <a:pt x="1714" y="20010"/>
                  <a:pt x="1830" y="20076"/>
                  <a:pt x="1946" y="20272"/>
                </a:cubicBezTo>
                <a:cubicBezTo>
                  <a:pt x="2200" y="20703"/>
                  <a:pt x="2908" y="20741"/>
                  <a:pt x="3619" y="20363"/>
                </a:cubicBezTo>
                <a:lnTo>
                  <a:pt x="3943" y="20192"/>
                </a:lnTo>
                <a:lnTo>
                  <a:pt x="4224" y="20516"/>
                </a:lnTo>
                <a:cubicBezTo>
                  <a:pt x="4466" y="20794"/>
                  <a:pt x="4559" y="20836"/>
                  <a:pt x="4869" y="20813"/>
                </a:cubicBezTo>
                <a:cubicBezTo>
                  <a:pt x="5118" y="20794"/>
                  <a:pt x="5273" y="20835"/>
                  <a:pt x="5363" y="20944"/>
                </a:cubicBezTo>
                <a:cubicBezTo>
                  <a:pt x="5453" y="21052"/>
                  <a:pt x="5638" y="21099"/>
                  <a:pt x="5950" y="21099"/>
                </a:cubicBezTo>
                <a:cubicBezTo>
                  <a:pt x="6321" y="21099"/>
                  <a:pt x="6456" y="21150"/>
                  <a:pt x="6695" y="21372"/>
                </a:cubicBezTo>
                <a:lnTo>
                  <a:pt x="6942" y="21600"/>
                </a:lnTo>
                <a:cubicBezTo>
                  <a:pt x="7298" y="21588"/>
                  <a:pt x="7740" y="21578"/>
                  <a:pt x="7773" y="21563"/>
                </a:cubicBezTo>
                <a:cubicBezTo>
                  <a:pt x="7872" y="21517"/>
                  <a:pt x="8106" y="21425"/>
                  <a:pt x="8292" y="21364"/>
                </a:cubicBezTo>
                <a:cubicBezTo>
                  <a:pt x="8670" y="21241"/>
                  <a:pt x="9009" y="20879"/>
                  <a:pt x="9203" y="20384"/>
                </a:cubicBezTo>
                <a:cubicBezTo>
                  <a:pt x="9358" y="19989"/>
                  <a:pt x="9447" y="19989"/>
                  <a:pt x="9697" y="20387"/>
                </a:cubicBezTo>
                <a:cubicBezTo>
                  <a:pt x="10084" y="21002"/>
                  <a:pt x="10270" y="21107"/>
                  <a:pt x="10898" y="21078"/>
                </a:cubicBezTo>
                <a:cubicBezTo>
                  <a:pt x="11371" y="21056"/>
                  <a:pt x="11485" y="21018"/>
                  <a:pt x="11582" y="20848"/>
                </a:cubicBezTo>
                <a:cubicBezTo>
                  <a:pt x="11757" y="20538"/>
                  <a:pt x="11792" y="20528"/>
                  <a:pt x="12144" y="20687"/>
                </a:cubicBezTo>
                <a:cubicBezTo>
                  <a:pt x="12514" y="20855"/>
                  <a:pt x="12805" y="20809"/>
                  <a:pt x="13161" y="20524"/>
                </a:cubicBezTo>
                <a:cubicBezTo>
                  <a:pt x="13323" y="20393"/>
                  <a:pt x="13504" y="20343"/>
                  <a:pt x="13723" y="20363"/>
                </a:cubicBezTo>
                <a:cubicBezTo>
                  <a:pt x="13959" y="20385"/>
                  <a:pt x="14090" y="20336"/>
                  <a:pt x="14215" y="20192"/>
                </a:cubicBezTo>
                <a:lnTo>
                  <a:pt x="14383" y="19993"/>
                </a:lnTo>
                <a:lnTo>
                  <a:pt x="14688" y="20213"/>
                </a:lnTo>
                <a:cubicBezTo>
                  <a:pt x="15357" y="20701"/>
                  <a:pt x="15741" y="20741"/>
                  <a:pt x="15950" y="20339"/>
                </a:cubicBezTo>
                <a:cubicBezTo>
                  <a:pt x="16028" y="20188"/>
                  <a:pt x="16180" y="20109"/>
                  <a:pt x="16472" y="20068"/>
                </a:cubicBezTo>
                <a:cubicBezTo>
                  <a:pt x="17029" y="19990"/>
                  <a:pt x="17153" y="19835"/>
                  <a:pt x="17092" y="19281"/>
                </a:cubicBezTo>
                <a:cubicBezTo>
                  <a:pt x="17033" y="18742"/>
                  <a:pt x="16758" y="18435"/>
                  <a:pt x="16099" y="18175"/>
                </a:cubicBezTo>
                <a:cubicBezTo>
                  <a:pt x="15604" y="17980"/>
                  <a:pt x="15594" y="18019"/>
                  <a:pt x="16243" y="17367"/>
                </a:cubicBezTo>
                <a:cubicBezTo>
                  <a:pt x="17073" y="16532"/>
                  <a:pt x="17413" y="15614"/>
                  <a:pt x="17061" y="15144"/>
                </a:cubicBezTo>
                <a:cubicBezTo>
                  <a:pt x="16897" y="14925"/>
                  <a:pt x="16895" y="14889"/>
                  <a:pt x="17040" y="14796"/>
                </a:cubicBezTo>
                <a:cubicBezTo>
                  <a:pt x="17184" y="14704"/>
                  <a:pt x="17180" y="14680"/>
                  <a:pt x="17006" y="14585"/>
                </a:cubicBezTo>
                <a:cubicBezTo>
                  <a:pt x="16899" y="14526"/>
                  <a:pt x="16744" y="14501"/>
                  <a:pt x="16661" y="14529"/>
                </a:cubicBezTo>
                <a:cubicBezTo>
                  <a:pt x="16434" y="14605"/>
                  <a:pt x="16030" y="14391"/>
                  <a:pt x="16169" y="14269"/>
                </a:cubicBezTo>
                <a:cubicBezTo>
                  <a:pt x="16249" y="14199"/>
                  <a:pt x="16247" y="14137"/>
                  <a:pt x="16169" y="14055"/>
                </a:cubicBezTo>
                <a:cubicBezTo>
                  <a:pt x="16000" y="13875"/>
                  <a:pt x="16165" y="13713"/>
                  <a:pt x="16371" y="13856"/>
                </a:cubicBezTo>
                <a:cubicBezTo>
                  <a:pt x="16525" y="13963"/>
                  <a:pt x="16526" y="13953"/>
                  <a:pt x="16368" y="13736"/>
                </a:cubicBezTo>
                <a:cubicBezTo>
                  <a:pt x="16201" y="13507"/>
                  <a:pt x="16205" y="13469"/>
                  <a:pt x="16438" y="12919"/>
                </a:cubicBezTo>
                <a:cubicBezTo>
                  <a:pt x="16573" y="12602"/>
                  <a:pt x="16812" y="12038"/>
                  <a:pt x="16970" y="11664"/>
                </a:cubicBezTo>
                <a:cubicBezTo>
                  <a:pt x="17146" y="11243"/>
                  <a:pt x="17384" y="10865"/>
                  <a:pt x="17599" y="10675"/>
                </a:cubicBezTo>
                <a:cubicBezTo>
                  <a:pt x="17919" y="10393"/>
                  <a:pt x="17986" y="10374"/>
                  <a:pt x="18433" y="10418"/>
                </a:cubicBezTo>
                <a:cubicBezTo>
                  <a:pt x="18970" y="10472"/>
                  <a:pt x="19222" y="10668"/>
                  <a:pt x="19725" y="11423"/>
                </a:cubicBezTo>
                <a:cubicBezTo>
                  <a:pt x="20020" y="11867"/>
                  <a:pt x="20533" y="12206"/>
                  <a:pt x="20904" y="12207"/>
                </a:cubicBezTo>
                <a:cubicBezTo>
                  <a:pt x="21024" y="12207"/>
                  <a:pt x="21245" y="12123"/>
                  <a:pt x="21395" y="12020"/>
                </a:cubicBezTo>
                <a:lnTo>
                  <a:pt x="21600" y="11878"/>
                </a:lnTo>
                <a:cubicBezTo>
                  <a:pt x="21512" y="10893"/>
                  <a:pt x="21299" y="10704"/>
                  <a:pt x="20769" y="10100"/>
                </a:cubicBezTo>
                <a:cubicBezTo>
                  <a:pt x="20333" y="9602"/>
                  <a:pt x="20323" y="9578"/>
                  <a:pt x="20519" y="9471"/>
                </a:cubicBezTo>
                <a:cubicBezTo>
                  <a:pt x="20720" y="9360"/>
                  <a:pt x="20719" y="9356"/>
                  <a:pt x="20522" y="9235"/>
                </a:cubicBezTo>
                <a:cubicBezTo>
                  <a:pt x="20390" y="9154"/>
                  <a:pt x="20267" y="9140"/>
                  <a:pt x="20155" y="9195"/>
                </a:cubicBezTo>
                <a:cubicBezTo>
                  <a:pt x="20034" y="9254"/>
                  <a:pt x="19799" y="9194"/>
                  <a:pt x="19321" y="8975"/>
                </a:cubicBezTo>
                <a:cubicBezTo>
                  <a:pt x="18888" y="8777"/>
                  <a:pt x="18507" y="8667"/>
                  <a:pt x="18237" y="8667"/>
                </a:cubicBezTo>
                <a:cubicBezTo>
                  <a:pt x="17876" y="8667"/>
                  <a:pt x="16263" y="8362"/>
                  <a:pt x="16066" y="8255"/>
                </a:cubicBezTo>
                <a:cubicBezTo>
                  <a:pt x="15990" y="8214"/>
                  <a:pt x="16259" y="7214"/>
                  <a:pt x="16374" y="7109"/>
                </a:cubicBezTo>
                <a:cubicBezTo>
                  <a:pt x="16412" y="7074"/>
                  <a:pt x="16414" y="6707"/>
                  <a:pt x="16380" y="6292"/>
                </a:cubicBezTo>
                <a:cubicBezTo>
                  <a:pt x="16327" y="5638"/>
                  <a:pt x="16345" y="5517"/>
                  <a:pt x="16508" y="5387"/>
                </a:cubicBezTo>
                <a:cubicBezTo>
                  <a:pt x="16711" y="5226"/>
                  <a:pt x="16642" y="5132"/>
                  <a:pt x="16234" y="5002"/>
                </a:cubicBezTo>
                <a:cubicBezTo>
                  <a:pt x="16027" y="4936"/>
                  <a:pt x="16027" y="4935"/>
                  <a:pt x="16234" y="4798"/>
                </a:cubicBezTo>
                <a:cubicBezTo>
                  <a:pt x="16441" y="4662"/>
                  <a:pt x="16441" y="4664"/>
                  <a:pt x="16234" y="4694"/>
                </a:cubicBezTo>
                <a:cubicBezTo>
                  <a:pt x="16066" y="4718"/>
                  <a:pt x="16034" y="4677"/>
                  <a:pt x="16063" y="4493"/>
                </a:cubicBezTo>
                <a:cubicBezTo>
                  <a:pt x="16179" y="3746"/>
                  <a:pt x="16184" y="1850"/>
                  <a:pt x="16072" y="1366"/>
                </a:cubicBezTo>
                <a:cubicBezTo>
                  <a:pt x="16002" y="1065"/>
                  <a:pt x="15938" y="750"/>
                  <a:pt x="15928" y="664"/>
                </a:cubicBezTo>
                <a:cubicBezTo>
                  <a:pt x="15919" y="578"/>
                  <a:pt x="15878" y="478"/>
                  <a:pt x="15840" y="444"/>
                </a:cubicBezTo>
                <a:cubicBezTo>
                  <a:pt x="15746" y="363"/>
                  <a:pt x="15963" y="139"/>
                  <a:pt x="16136" y="139"/>
                </a:cubicBezTo>
                <a:cubicBezTo>
                  <a:pt x="16197" y="139"/>
                  <a:pt x="16258" y="102"/>
                  <a:pt x="16301" y="64"/>
                </a:cubicBezTo>
                <a:cubicBezTo>
                  <a:pt x="16089" y="36"/>
                  <a:pt x="15744" y="14"/>
                  <a:pt x="15110" y="0"/>
                </a:cubicBezTo>
                <a:close/>
                <a:moveTo>
                  <a:pt x="17373" y="4951"/>
                </a:moveTo>
                <a:cubicBezTo>
                  <a:pt x="17316" y="4951"/>
                  <a:pt x="17199" y="4991"/>
                  <a:pt x="17113" y="5039"/>
                </a:cubicBezTo>
                <a:cubicBezTo>
                  <a:pt x="17028" y="5088"/>
                  <a:pt x="17004" y="5128"/>
                  <a:pt x="17061" y="5128"/>
                </a:cubicBezTo>
                <a:cubicBezTo>
                  <a:pt x="17118" y="5128"/>
                  <a:pt x="17236" y="5088"/>
                  <a:pt x="17321" y="5039"/>
                </a:cubicBezTo>
                <a:cubicBezTo>
                  <a:pt x="17406" y="4991"/>
                  <a:pt x="17430" y="4951"/>
                  <a:pt x="17373" y="4951"/>
                </a:cubicBezTo>
                <a:close/>
                <a:moveTo>
                  <a:pt x="18036" y="6865"/>
                </a:moveTo>
                <a:cubicBezTo>
                  <a:pt x="18000" y="6864"/>
                  <a:pt x="17960" y="6868"/>
                  <a:pt x="17923" y="6881"/>
                </a:cubicBezTo>
                <a:cubicBezTo>
                  <a:pt x="17840" y="6910"/>
                  <a:pt x="17863" y="6931"/>
                  <a:pt x="17984" y="6935"/>
                </a:cubicBezTo>
                <a:cubicBezTo>
                  <a:pt x="18093" y="6939"/>
                  <a:pt x="18156" y="6920"/>
                  <a:pt x="18121" y="6889"/>
                </a:cubicBezTo>
                <a:cubicBezTo>
                  <a:pt x="18104" y="6874"/>
                  <a:pt x="18071" y="6867"/>
                  <a:pt x="18036" y="6865"/>
                </a:cubicBezTo>
                <a:close/>
                <a:moveTo>
                  <a:pt x="16933" y="6972"/>
                </a:moveTo>
                <a:cubicBezTo>
                  <a:pt x="16833" y="6995"/>
                  <a:pt x="16914" y="7015"/>
                  <a:pt x="17113" y="7015"/>
                </a:cubicBezTo>
                <a:cubicBezTo>
                  <a:pt x="17312" y="7015"/>
                  <a:pt x="17396" y="6995"/>
                  <a:pt x="17296" y="6972"/>
                </a:cubicBezTo>
                <a:cubicBezTo>
                  <a:pt x="17197" y="6950"/>
                  <a:pt x="17033" y="6950"/>
                  <a:pt x="16933" y="6972"/>
                </a:cubicBezTo>
                <a:close/>
                <a:moveTo>
                  <a:pt x="16118" y="8365"/>
                </a:moveTo>
                <a:cubicBezTo>
                  <a:pt x="16168" y="8372"/>
                  <a:pt x="16234" y="8389"/>
                  <a:pt x="16316" y="8413"/>
                </a:cubicBezTo>
                <a:cubicBezTo>
                  <a:pt x="16500" y="8466"/>
                  <a:pt x="16712" y="8564"/>
                  <a:pt x="16793" y="8630"/>
                </a:cubicBezTo>
                <a:cubicBezTo>
                  <a:pt x="16917" y="8731"/>
                  <a:pt x="16900" y="8766"/>
                  <a:pt x="16670" y="8857"/>
                </a:cubicBezTo>
                <a:cubicBezTo>
                  <a:pt x="16299" y="9006"/>
                  <a:pt x="15899" y="9848"/>
                  <a:pt x="15556" y="11208"/>
                </a:cubicBezTo>
                <a:cubicBezTo>
                  <a:pt x="15410" y="11783"/>
                  <a:pt x="15214" y="12166"/>
                  <a:pt x="14911" y="12456"/>
                </a:cubicBezTo>
                <a:cubicBezTo>
                  <a:pt x="14683" y="12674"/>
                  <a:pt x="14604" y="12699"/>
                  <a:pt x="14483" y="12593"/>
                </a:cubicBezTo>
                <a:cubicBezTo>
                  <a:pt x="14442" y="12556"/>
                  <a:pt x="14338" y="12524"/>
                  <a:pt x="14251" y="12523"/>
                </a:cubicBezTo>
                <a:cubicBezTo>
                  <a:pt x="14161" y="12522"/>
                  <a:pt x="14036" y="12370"/>
                  <a:pt x="13955" y="12162"/>
                </a:cubicBezTo>
                <a:cubicBezTo>
                  <a:pt x="13876" y="11957"/>
                  <a:pt x="13629" y="11656"/>
                  <a:pt x="13393" y="11471"/>
                </a:cubicBezTo>
                <a:cubicBezTo>
                  <a:pt x="13162" y="11289"/>
                  <a:pt x="12975" y="11116"/>
                  <a:pt x="12975" y="11085"/>
                </a:cubicBezTo>
                <a:cubicBezTo>
                  <a:pt x="12975" y="11054"/>
                  <a:pt x="13269" y="10907"/>
                  <a:pt x="13628" y="10758"/>
                </a:cubicBezTo>
                <a:cubicBezTo>
                  <a:pt x="13987" y="10610"/>
                  <a:pt x="14389" y="10383"/>
                  <a:pt x="14523" y="10258"/>
                </a:cubicBezTo>
                <a:cubicBezTo>
                  <a:pt x="14759" y="10038"/>
                  <a:pt x="14776" y="10036"/>
                  <a:pt x="14981" y="10188"/>
                </a:cubicBezTo>
                <a:cubicBezTo>
                  <a:pt x="15185" y="10340"/>
                  <a:pt x="15189" y="10341"/>
                  <a:pt x="15052" y="10185"/>
                </a:cubicBezTo>
                <a:cubicBezTo>
                  <a:pt x="14952" y="10072"/>
                  <a:pt x="14940" y="9992"/>
                  <a:pt x="15015" y="9926"/>
                </a:cubicBezTo>
                <a:cubicBezTo>
                  <a:pt x="15090" y="9860"/>
                  <a:pt x="15144" y="9863"/>
                  <a:pt x="15192" y="9931"/>
                </a:cubicBezTo>
                <a:cubicBezTo>
                  <a:pt x="15230" y="9985"/>
                  <a:pt x="15316" y="10030"/>
                  <a:pt x="15378" y="10030"/>
                </a:cubicBezTo>
                <a:cubicBezTo>
                  <a:pt x="15441" y="10030"/>
                  <a:pt x="15408" y="9951"/>
                  <a:pt x="15308" y="9853"/>
                </a:cubicBezTo>
                <a:cubicBezTo>
                  <a:pt x="15134" y="9684"/>
                  <a:pt x="15135" y="9665"/>
                  <a:pt x="15348" y="9404"/>
                </a:cubicBezTo>
                <a:cubicBezTo>
                  <a:pt x="15470" y="9253"/>
                  <a:pt x="15663" y="8945"/>
                  <a:pt x="15775" y="8721"/>
                </a:cubicBezTo>
                <a:cubicBezTo>
                  <a:pt x="15927" y="8420"/>
                  <a:pt x="15967" y="8344"/>
                  <a:pt x="16118" y="8365"/>
                </a:cubicBezTo>
                <a:close/>
              </a:path>
            </a:pathLst>
          </a:custGeom>
          <a:ln w="12700">
            <a:miter lim="400000"/>
          </a:ln>
          <a:effectLst>
            <a:outerShdw blurRad="127000" dist="114300" dir="2700000" rotWithShape="0">
              <a:srgbClr val="000000">
                <a:alpha val="75000"/>
              </a:srgbClr>
            </a:outerShdw>
          </a:effectLst>
        </p:spPr>
      </p:pic>
      <p:pic>
        <p:nvPicPr>
          <p:cNvPr id="347" name="images-5.jpeg" descr="images-5.jpe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/>
          <a:srcRect t="56" r="327" b="94"/>
          <a:stretch>
            <a:fillRect/>
          </a:stretch>
        </p:blipFill>
        <p:spPr>
          <a:xfrm>
            <a:off x="8039100" y="5514666"/>
            <a:ext cx="2552700" cy="35345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80" y="0"/>
                </a:moveTo>
                <a:cubicBezTo>
                  <a:pt x="12688" y="12"/>
                  <a:pt x="11325" y="33"/>
                  <a:pt x="11284" y="61"/>
                </a:cubicBezTo>
                <a:cubicBezTo>
                  <a:pt x="11116" y="171"/>
                  <a:pt x="10162" y="315"/>
                  <a:pt x="9618" y="315"/>
                </a:cubicBezTo>
                <a:cubicBezTo>
                  <a:pt x="8926" y="315"/>
                  <a:pt x="8410" y="545"/>
                  <a:pt x="7878" y="1089"/>
                </a:cubicBezTo>
                <a:cubicBezTo>
                  <a:pt x="7401" y="1577"/>
                  <a:pt x="7044" y="1722"/>
                  <a:pt x="5696" y="1974"/>
                </a:cubicBezTo>
                <a:cubicBezTo>
                  <a:pt x="4977" y="2108"/>
                  <a:pt x="4753" y="2382"/>
                  <a:pt x="4685" y="3209"/>
                </a:cubicBezTo>
                <a:cubicBezTo>
                  <a:pt x="4618" y="4020"/>
                  <a:pt x="4887" y="4635"/>
                  <a:pt x="5504" y="5081"/>
                </a:cubicBezTo>
                <a:lnTo>
                  <a:pt x="5897" y="5367"/>
                </a:lnTo>
                <a:lnTo>
                  <a:pt x="5571" y="5687"/>
                </a:lnTo>
                <a:cubicBezTo>
                  <a:pt x="5160" y="6093"/>
                  <a:pt x="4879" y="6690"/>
                  <a:pt x="4879" y="7155"/>
                </a:cubicBezTo>
                <a:cubicBezTo>
                  <a:pt x="4879" y="7758"/>
                  <a:pt x="4981" y="7832"/>
                  <a:pt x="5296" y="7451"/>
                </a:cubicBezTo>
                <a:cubicBezTo>
                  <a:pt x="5447" y="7267"/>
                  <a:pt x="5599" y="7116"/>
                  <a:pt x="5628" y="7116"/>
                </a:cubicBezTo>
                <a:cubicBezTo>
                  <a:pt x="5658" y="7116"/>
                  <a:pt x="5810" y="7336"/>
                  <a:pt x="5971" y="7603"/>
                </a:cubicBezTo>
                <a:cubicBezTo>
                  <a:pt x="6380" y="8284"/>
                  <a:pt x="6527" y="8289"/>
                  <a:pt x="6559" y="7620"/>
                </a:cubicBezTo>
                <a:cubicBezTo>
                  <a:pt x="6603" y="6676"/>
                  <a:pt x="7096" y="5733"/>
                  <a:pt x="7479" y="5855"/>
                </a:cubicBezTo>
                <a:cubicBezTo>
                  <a:pt x="7579" y="5886"/>
                  <a:pt x="8245" y="5934"/>
                  <a:pt x="8963" y="5961"/>
                </a:cubicBezTo>
                <a:lnTo>
                  <a:pt x="10269" y="6010"/>
                </a:lnTo>
                <a:lnTo>
                  <a:pt x="10243" y="6316"/>
                </a:lnTo>
                <a:cubicBezTo>
                  <a:pt x="10209" y="6732"/>
                  <a:pt x="9761" y="7338"/>
                  <a:pt x="9191" y="7732"/>
                </a:cubicBezTo>
                <a:cubicBezTo>
                  <a:pt x="8007" y="8551"/>
                  <a:pt x="5694" y="10674"/>
                  <a:pt x="4779" y="11787"/>
                </a:cubicBezTo>
                <a:cubicBezTo>
                  <a:pt x="3957" y="12787"/>
                  <a:pt x="3936" y="12803"/>
                  <a:pt x="3388" y="12910"/>
                </a:cubicBezTo>
                <a:cubicBezTo>
                  <a:pt x="2053" y="13170"/>
                  <a:pt x="753" y="14397"/>
                  <a:pt x="729" y="15420"/>
                </a:cubicBezTo>
                <a:cubicBezTo>
                  <a:pt x="719" y="15808"/>
                  <a:pt x="636" y="16048"/>
                  <a:pt x="359" y="16453"/>
                </a:cubicBezTo>
                <a:lnTo>
                  <a:pt x="0" y="16977"/>
                </a:lnTo>
                <a:lnTo>
                  <a:pt x="0" y="18071"/>
                </a:lnTo>
                <a:lnTo>
                  <a:pt x="296" y="18474"/>
                </a:lnTo>
                <a:cubicBezTo>
                  <a:pt x="1046" y="19503"/>
                  <a:pt x="2419" y="20024"/>
                  <a:pt x="5276" y="20356"/>
                </a:cubicBezTo>
                <a:cubicBezTo>
                  <a:pt x="5899" y="20428"/>
                  <a:pt x="6792" y="20591"/>
                  <a:pt x="7260" y="20719"/>
                </a:cubicBezTo>
                <a:cubicBezTo>
                  <a:pt x="8705" y="21116"/>
                  <a:pt x="10804" y="21456"/>
                  <a:pt x="11821" y="21457"/>
                </a:cubicBezTo>
                <a:cubicBezTo>
                  <a:pt x="12051" y="21457"/>
                  <a:pt x="12273" y="21494"/>
                  <a:pt x="12311" y="21539"/>
                </a:cubicBezTo>
                <a:cubicBezTo>
                  <a:pt x="12333" y="21565"/>
                  <a:pt x="12770" y="21586"/>
                  <a:pt x="13550" y="21600"/>
                </a:cubicBezTo>
                <a:cubicBezTo>
                  <a:pt x="13561" y="21600"/>
                  <a:pt x="13559" y="21600"/>
                  <a:pt x="13571" y="21600"/>
                </a:cubicBezTo>
                <a:cubicBezTo>
                  <a:pt x="14889" y="21586"/>
                  <a:pt x="15684" y="21566"/>
                  <a:pt x="15743" y="21542"/>
                </a:cubicBezTo>
                <a:cubicBezTo>
                  <a:pt x="15852" y="21498"/>
                  <a:pt x="16492" y="21382"/>
                  <a:pt x="17167" y="21287"/>
                </a:cubicBezTo>
                <a:cubicBezTo>
                  <a:pt x="17842" y="21192"/>
                  <a:pt x="18712" y="21043"/>
                  <a:pt x="19095" y="20952"/>
                </a:cubicBezTo>
                <a:cubicBezTo>
                  <a:pt x="20261" y="20676"/>
                  <a:pt x="21267" y="20070"/>
                  <a:pt x="21409" y="19560"/>
                </a:cubicBezTo>
                <a:cubicBezTo>
                  <a:pt x="21445" y="19430"/>
                  <a:pt x="21519" y="19301"/>
                  <a:pt x="21573" y="19276"/>
                </a:cubicBezTo>
                <a:cubicBezTo>
                  <a:pt x="21584" y="19271"/>
                  <a:pt x="21590" y="18457"/>
                  <a:pt x="21600" y="18129"/>
                </a:cubicBezTo>
                <a:cubicBezTo>
                  <a:pt x="21590" y="18062"/>
                  <a:pt x="21584" y="17901"/>
                  <a:pt x="21573" y="17896"/>
                </a:cubicBezTo>
                <a:cubicBezTo>
                  <a:pt x="21518" y="17872"/>
                  <a:pt x="21436" y="17723"/>
                  <a:pt x="21395" y="17567"/>
                </a:cubicBezTo>
                <a:cubicBezTo>
                  <a:pt x="21300" y="17202"/>
                  <a:pt x="20846" y="16813"/>
                  <a:pt x="20337" y="16659"/>
                </a:cubicBezTo>
                <a:cubicBezTo>
                  <a:pt x="19968" y="16548"/>
                  <a:pt x="19944" y="16521"/>
                  <a:pt x="20018" y="16274"/>
                </a:cubicBezTo>
                <a:cubicBezTo>
                  <a:pt x="20219" y="15603"/>
                  <a:pt x="20218" y="15389"/>
                  <a:pt x="19988" y="14843"/>
                </a:cubicBezTo>
                <a:cubicBezTo>
                  <a:pt x="19819" y="14441"/>
                  <a:pt x="19628" y="14193"/>
                  <a:pt x="19333" y="13979"/>
                </a:cubicBezTo>
                <a:lnTo>
                  <a:pt x="18920" y="13679"/>
                </a:lnTo>
                <a:lnTo>
                  <a:pt x="19125" y="12961"/>
                </a:lnTo>
                <a:cubicBezTo>
                  <a:pt x="19248" y="12530"/>
                  <a:pt x="19334" y="11874"/>
                  <a:pt x="19337" y="11336"/>
                </a:cubicBezTo>
                <a:cubicBezTo>
                  <a:pt x="19340" y="10546"/>
                  <a:pt x="19308" y="10385"/>
                  <a:pt x="19068" y="10034"/>
                </a:cubicBezTo>
                <a:cubicBezTo>
                  <a:pt x="18602" y="9350"/>
                  <a:pt x="17758" y="8862"/>
                  <a:pt x="16791" y="8714"/>
                </a:cubicBezTo>
                <a:lnTo>
                  <a:pt x="16395" y="8656"/>
                </a:lnTo>
                <a:lnTo>
                  <a:pt x="16637" y="8848"/>
                </a:lnTo>
                <a:cubicBezTo>
                  <a:pt x="16954" y="9103"/>
                  <a:pt x="17160" y="9396"/>
                  <a:pt x="17083" y="9485"/>
                </a:cubicBezTo>
                <a:cubicBezTo>
                  <a:pt x="17049" y="9525"/>
                  <a:pt x="17088" y="9578"/>
                  <a:pt x="17174" y="9602"/>
                </a:cubicBezTo>
                <a:cubicBezTo>
                  <a:pt x="17519" y="9697"/>
                  <a:pt x="17683" y="10903"/>
                  <a:pt x="17396" y="11239"/>
                </a:cubicBezTo>
                <a:cubicBezTo>
                  <a:pt x="17357" y="11284"/>
                  <a:pt x="17312" y="11424"/>
                  <a:pt x="17298" y="11549"/>
                </a:cubicBezTo>
                <a:cubicBezTo>
                  <a:pt x="17285" y="11674"/>
                  <a:pt x="17156" y="11917"/>
                  <a:pt x="17009" y="12088"/>
                </a:cubicBezTo>
                <a:cubicBezTo>
                  <a:pt x="16863" y="12259"/>
                  <a:pt x="16729" y="12448"/>
                  <a:pt x="16717" y="12507"/>
                </a:cubicBezTo>
                <a:cubicBezTo>
                  <a:pt x="16677" y="12707"/>
                  <a:pt x="15893" y="13324"/>
                  <a:pt x="15350" y="13584"/>
                </a:cubicBezTo>
                <a:cubicBezTo>
                  <a:pt x="14759" y="13867"/>
                  <a:pt x="14645" y="13870"/>
                  <a:pt x="12311" y="13667"/>
                </a:cubicBezTo>
                <a:cubicBezTo>
                  <a:pt x="11055" y="13557"/>
                  <a:pt x="10747" y="13487"/>
                  <a:pt x="10703" y="13298"/>
                </a:cubicBezTo>
                <a:cubicBezTo>
                  <a:pt x="10671" y="13163"/>
                  <a:pt x="11016" y="12331"/>
                  <a:pt x="11344" y="11746"/>
                </a:cubicBezTo>
                <a:cubicBezTo>
                  <a:pt x="11395" y="11656"/>
                  <a:pt x="11551" y="11380"/>
                  <a:pt x="11690" y="11132"/>
                </a:cubicBezTo>
                <a:cubicBezTo>
                  <a:pt x="11829" y="10884"/>
                  <a:pt x="12335" y="10090"/>
                  <a:pt x="12818" y="9369"/>
                </a:cubicBezTo>
                <a:cubicBezTo>
                  <a:pt x="14403" y="7002"/>
                  <a:pt x="14656" y="6435"/>
                  <a:pt x="14689" y="5151"/>
                </a:cubicBezTo>
                <a:cubicBezTo>
                  <a:pt x="14705" y="4520"/>
                  <a:pt x="14764" y="4217"/>
                  <a:pt x="14907" y="4019"/>
                </a:cubicBezTo>
                <a:cubicBezTo>
                  <a:pt x="15139" y="3699"/>
                  <a:pt x="15172" y="2944"/>
                  <a:pt x="14974" y="2467"/>
                </a:cubicBezTo>
                <a:cubicBezTo>
                  <a:pt x="14860" y="2190"/>
                  <a:pt x="14869" y="2071"/>
                  <a:pt x="15035" y="1710"/>
                </a:cubicBezTo>
                <a:cubicBezTo>
                  <a:pt x="15164" y="1428"/>
                  <a:pt x="15212" y="1139"/>
                  <a:pt x="15176" y="863"/>
                </a:cubicBezTo>
                <a:cubicBezTo>
                  <a:pt x="15129" y="514"/>
                  <a:pt x="15055" y="407"/>
                  <a:pt x="14739" y="216"/>
                </a:cubicBezTo>
                <a:lnTo>
                  <a:pt x="1438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49" name="muc rangagh 2-2.mov" descr="muc rangagh 2-2.mo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87500" y="972358"/>
            <a:ext cx="673100" cy="6731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cabbyl"/>
          <p:cNvSpPr/>
          <p:nvPr/>
        </p:nvSpPr>
        <p:spPr>
          <a:xfrm>
            <a:off x="3974579" y="714094"/>
            <a:ext cx="4534896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rgbClr val="553E2A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rPr lang="en-GB" sz="6000"/>
              <a:t>muc rangagh</a:t>
            </a:r>
            <a:endParaRPr sz="600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5" fill="hold"/>
                                        <p:tgtEl>
                                          <p:spTgt spid="3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4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big-tick-green.jpg" descr="big-tick-green.jpg"/>
          <p:cNvPicPr>
            <a:picLocks noChangeAspect="1"/>
          </p:cNvPicPr>
          <p:nvPr/>
        </p:nvPicPr>
        <p:blipFill>
          <a:blip r:embed="rId4"/>
          <a:srcRect l="9747" t="15217" r="6170" b="2485"/>
          <a:stretch>
            <a:fillRect/>
          </a:stretch>
        </p:blipFill>
        <p:spPr>
          <a:xfrm>
            <a:off x="3555296" y="1405902"/>
            <a:ext cx="7295073" cy="694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571" extrusionOk="0">
                <a:moveTo>
                  <a:pt x="21253" y="1"/>
                </a:moveTo>
                <a:cubicBezTo>
                  <a:pt x="21196" y="3"/>
                  <a:pt x="21126" y="17"/>
                  <a:pt x="21044" y="43"/>
                </a:cubicBezTo>
                <a:cubicBezTo>
                  <a:pt x="20811" y="117"/>
                  <a:pt x="20485" y="303"/>
                  <a:pt x="19631" y="845"/>
                </a:cubicBezTo>
                <a:cubicBezTo>
                  <a:pt x="18525" y="1549"/>
                  <a:pt x="16707" y="2973"/>
                  <a:pt x="15012" y="4465"/>
                </a:cubicBezTo>
                <a:cubicBezTo>
                  <a:pt x="14225" y="5158"/>
                  <a:pt x="11627" y="7923"/>
                  <a:pt x="11450" y="8256"/>
                </a:cubicBezTo>
                <a:cubicBezTo>
                  <a:pt x="11418" y="8318"/>
                  <a:pt x="11354" y="8371"/>
                  <a:pt x="11307" y="8373"/>
                </a:cubicBezTo>
                <a:cubicBezTo>
                  <a:pt x="11260" y="8376"/>
                  <a:pt x="11039" y="8603"/>
                  <a:pt x="10814" y="8878"/>
                </a:cubicBezTo>
                <a:cubicBezTo>
                  <a:pt x="10590" y="9154"/>
                  <a:pt x="10200" y="9614"/>
                  <a:pt x="9947" y="9901"/>
                </a:cubicBezTo>
                <a:cubicBezTo>
                  <a:pt x="9694" y="10189"/>
                  <a:pt x="9487" y="10437"/>
                  <a:pt x="9487" y="10452"/>
                </a:cubicBezTo>
                <a:cubicBezTo>
                  <a:pt x="9487" y="10467"/>
                  <a:pt x="9318" y="10687"/>
                  <a:pt x="9112" y="10940"/>
                </a:cubicBezTo>
                <a:cubicBezTo>
                  <a:pt x="8906" y="11193"/>
                  <a:pt x="8594" y="11602"/>
                  <a:pt x="8421" y="11846"/>
                </a:cubicBezTo>
                <a:cubicBezTo>
                  <a:pt x="8247" y="12091"/>
                  <a:pt x="7937" y="12523"/>
                  <a:pt x="7732" y="12806"/>
                </a:cubicBezTo>
                <a:cubicBezTo>
                  <a:pt x="7528" y="13089"/>
                  <a:pt x="7361" y="13349"/>
                  <a:pt x="7361" y="13382"/>
                </a:cubicBezTo>
                <a:cubicBezTo>
                  <a:pt x="7361" y="13415"/>
                  <a:pt x="7316" y="13482"/>
                  <a:pt x="7261" y="13530"/>
                </a:cubicBezTo>
                <a:cubicBezTo>
                  <a:pt x="7205" y="13579"/>
                  <a:pt x="7029" y="13852"/>
                  <a:pt x="6868" y="14138"/>
                </a:cubicBezTo>
                <a:cubicBezTo>
                  <a:pt x="6427" y="14922"/>
                  <a:pt x="6289" y="14862"/>
                  <a:pt x="5839" y="13685"/>
                </a:cubicBezTo>
                <a:cubicBezTo>
                  <a:pt x="5179" y="11957"/>
                  <a:pt x="4400" y="10553"/>
                  <a:pt x="3695" y="9819"/>
                </a:cubicBezTo>
                <a:cubicBezTo>
                  <a:pt x="3344" y="9455"/>
                  <a:pt x="3278" y="9417"/>
                  <a:pt x="2995" y="9417"/>
                </a:cubicBezTo>
                <a:cubicBezTo>
                  <a:pt x="2787" y="9417"/>
                  <a:pt x="2540" y="9493"/>
                  <a:pt x="2260" y="9642"/>
                </a:cubicBezTo>
                <a:cubicBezTo>
                  <a:pt x="1573" y="10009"/>
                  <a:pt x="473" y="10793"/>
                  <a:pt x="225" y="11092"/>
                </a:cubicBezTo>
                <a:cubicBezTo>
                  <a:pt x="-121" y="11509"/>
                  <a:pt x="-86" y="11671"/>
                  <a:pt x="464" y="12212"/>
                </a:cubicBezTo>
                <a:cubicBezTo>
                  <a:pt x="926" y="12667"/>
                  <a:pt x="1357" y="13250"/>
                  <a:pt x="1724" y="13911"/>
                </a:cubicBezTo>
                <a:cubicBezTo>
                  <a:pt x="1958" y="14334"/>
                  <a:pt x="2820" y="16155"/>
                  <a:pt x="2998" y="16605"/>
                </a:cubicBezTo>
                <a:cubicBezTo>
                  <a:pt x="3071" y="16791"/>
                  <a:pt x="3509" y="17849"/>
                  <a:pt x="3971" y="18957"/>
                </a:cubicBezTo>
                <a:cubicBezTo>
                  <a:pt x="4433" y="20066"/>
                  <a:pt x="4810" y="21003"/>
                  <a:pt x="4810" y="21040"/>
                </a:cubicBezTo>
                <a:cubicBezTo>
                  <a:pt x="4810" y="21076"/>
                  <a:pt x="4696" y="21157"/>
                  <a:pt x="4555" y="21220"/>
                </a:cubicBezTo>
                <a:cubicBezTo>
                  <a:pt x="4414" y="21282"/>
                  <a:pt x="4320" y="21354"/>
                  <a:pt x="4344" y="21381"/>
                </a:cubicBezTo>
                <a:cubicBezTo>
                  <a:pt x="4369" y="21407"/>
                  <a:pt x="4613" y="21463"/>
                  <a:pt x="4886" y="21507"/>
                </a:cubicBezTo>
                <a:cubicBezTo>
                  <a:pt x="5427" y="21593"/>
                  <a:pt x="7480" y="21593"/>
                  <a:pt x="7779" y="21507"/>
                </a:cubicBezTo>
                <a:cubicBezTo>
                  <a:pt x="7880" y="21477"/>
                  <a:pt x="8051" y="21446"/>
                  <a:pt x="8158" y="21439"/>
                </a:cubicBezTo>
                <a:cubicBezTo>
                  <a:pt x="8385" y="21423"/>
                  <a:pt x="8513" y="21324"/>
                  <a:pt x="8307" y="21324"/>
                </a:cubicBezTo>
                <a:cubicBezTo>
                  <a:pt x="8230" y="21324"/>
                  <a:pt x="8108" y="21278"/>
                  <a:pt x="8034" y="21221"/>
                </a:cubicBezTo>
                <a:cubicBezTo>
                  <a:pt x="7904" y="21121"/>
                  <a:pt x="7905" y="21101"/>
                  <a:pt x="8101" y="20602"/>
                </a:cubicBezTo>
                <a:cubicBezTo>
                  <a:pt x="8378" y="19895"/>
                  <a:pt x="8416" y="19805"/>
                  <a:pt x="9012" y="18403"/>
                </a:cubicBezTo>
                <a:cubicBezTo>
                  <a:pt x="9301" y="17724"/>
                  <a:pt x="9660" y="16864"/>
                  <a:pt x="9809" y="16493"/>
                </a:cubicBezTo>
                <a:cubicBezTo>
                  <a:pt x="10854" y="13902"/>
                  <a:pt x="12297" y="11319"/>
                  <a:pt x="14220" y="8596"/>
                </a:cubicBezTo>
                <a:cubicBezTo>
                  <a:pt x="15539" y="6730"/>
                  <a:pt x="16594" y="5487"/>
                  <a:pt x="19054" y="2902"/>
                </a:cubicBezTo>
                <a:cubicBezTo>
                  <a:pt x="20327" y="1563"/>
                  <a:pt x="21392" y="388"/>
                  <a:pt x="21420" y="291"/>
                </a:cubicBezTo>
                <a:cubicBezTo>
                  <a:pt x="21479" y="90"/>
                  <a:pt x="21423" y="-7"/>
                  <a:pt x="21253" y="1"/>
                </a:cubicBezTo>
                <a:close/>
              </a:path>
            </a:pathLst>
          </a:custGeom>
          <a:ln w="88900">
            <a:miter lim="400000"/>
          </a:ln>
        </p:spPr>
      </p:pic>
      <p:sp>
        <p:nvSpPr>
          <p:cNvPr id="3" name="Rectangle 2"/>
          <p:cNvSpPr/>
          <p:nvPr/>
        </p:nvSpPr>
        <p:spPr>
          <a:xfrm>
            <a:off x="3405668" y="1405798"/>
            <a:ext cx="4479901" cy="1904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680" b="1">
                <a:latin typeface="Chalkboard" charset="0"/>
                <a:ea typeface="Chalkboard" charset="0"/>
                <a:cs typeface="Chalkboard" charset="0"/>
              </a:rPr>
              <a:t>Shen eh!</a:t>
            </a:r>
          </a:p>
          <a:p>
            <a:pPr algn="ctr"/>
            <a:r>
              <a:rPr lang="en-US" sz="4096">
                <a:latin typeface="Chalkboard" charset="0"/>
                <a:ea typeface="Chalkboard" charset="0"/>
                <a:cs typeface="Chalkboard" charset="0"/>
              </a:rPr>
              <a:t>(That’s it!)</a:t>
            </a:r>
          </a:p>
        </p:txBody>
      </p:sp>
      <p:pic>
        <p:nvPicPr>
          <p:cNvPr id="2" name="Shen eh!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82208" y="4356608"/>
            <a:ext cx="1040384" cy="104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117314"/>
      </p:ext>
    </p:extLst>
  </p:cSld>
  <p:clrMapOvr>
    <a:masterClrMapping/>
  </p:clrMapOvr>
  <p:transition spd="med" advClick="0" advTm="300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86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images-3.jpeg" descr="images-3.jpe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4"/>
          <a:srcRect l="246" t="119" r="218" b="1471"/>
          <a:stretch>
            <a:fillRect/>
          </a:stretch>
        </p:blipFill>
        <p:spPr>
          <a:xfrm>
            <a:off x="2319534" y="2510388"/>
            <a:ext cx="3200798" cy="2933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180" y="0"/>
                </a:moveTo>
                <a:cubicBezTo>
                  <a:pt x="12380" y="17"/>
                  <a:pt x="11934" y="44"/>
                  <a:pt x="11915" y="76"/>
                </a:cubicBezTo>
                <a:cubicBezTo>
                  <a:pt x="11884" y="132"/>
                  <a:pt x="11778" y="178"/>
                  <a:pt x="11680" y="178"/>
                </a:cubicBezTo>
                <a:cubicBezTo>
                  <a:pt x="11406" y="178"/>
                  <a:pt x="10103" y="676"/>
                  <a:pt x="9639" y="958"/>
                </a:cubicBezTo>
                <a:cubicBezTo>
                  <a:pt x="8883" y="1419"/>
                  <a:pt x="7845" y="2341"/>
                  <a:pt x="7362" y="2981"/>
                </a:cubicBezTo>
                <a:cubicBezTo>
                  <a:pt x="6920" y="3568"/>
                  <a:pt x="6687" y="3957"/>
                  <a:pt x="6061" y="5169"/>
                </a:cubicBezTo>
                <a:cubicBezTo>
                  <a:pt x="5895" y="5490"/>
                  <a:pt x="5737" y="5665"/>
                  <a:pt x="5563" y="5713"/>
                </a:cubicBezTo>
                <a:cubicBezTo>
                  <a:pt x="5044" y="5855"/>
                  <a:pt x="4350" y="6280"/>
                  <a:pt x="3685" y="6873"/>
                </a:cubicBezTo>
                <a:cubicBezTo>
                  <a:pt x="3201" y="7304"/>
                  <a:pt x="2849" y="7533"/>
                  <a:pt x="2475" y="7650"/>
                </a:cubicBezTo>
                <a:cubicBezTo>
                  <a:pt x="1721" y="7886"/>
                  <a:pt x="1254" y="8214"/>
                  <a:pt x="753" y="8854"/>
                </a:cubicBezTo>
                <a:cubicBezTo>
                  <a:pt x="512" y="9161"/>
                  <a:pt x="230" y="9441"/>
                  <a:pt x="129" y="9476"/>
                </a:cubicBezTo>
                <a:cubicBezTo>
                  <a:pt x="61" y="9500"/>
                  <a:pt x="27" y="9634"/>
                  <a:pt x="0" y="9982"/>
                </a:cubicBezTo>
                <a:lnTo>
                  <a:pt x="179" y="10195"/>
                </a:lnTo>
                <a:cubicBezTo>
                  <a:pt x="308" y="10346"/>
                  <a:pt x="412" y="10524"/>
                  <a:pt x="412" y="10590"/>
                </a:cubicBezTo>
                <a:cubicBezTo>
                  <a:pt x="412" y="10764"/>
                  <a:pt x="860" y="11187"/>
                  <a:pt x="1390" y="11513"/>
                </a:cubicBezTo>
                <a:cubicBezTo>
                  <a:pt x="1646" y="11671"/>
                  <a:pt x="1953" y="11881"/>
                  <a:pt x="2073" y="11981"/>
                </a:cubicBezTo>
                <a:cubicBezTo>
                  <a:pt x="2193" y="12080"/>
                  <a:pt x="2536" y="12243"/>
                  <a:pt x="2836" y="12340"/>
                </a:cubicBezTo>
                <a:cubicBezTo>
                  <a:pt x="3136" y="12437"/>
                  <a:pt x="3478" y="12592"/>
                  <a:pt x="3594" y="12688"/>
                </a:cubicBezTo>
                <a:lnTo>
                  <a:pt x="3806" y="12863"/>
                </a:lnTo>
                <a:lnTo>
                  <a:pt x="3492" y="13047"/>
                </a:lnTo>
                <a:cubicBezTo>
                  <a:pt x="2629" y="13559"/>
                  <a:pt x="2176" y="14315"/>
                  <a:pt x="2001" y="15543"/>
                </a:cubicBezTo>
                <a:cubicBezTo>
                  <a:pt x="1895" y="16285"/>
                  <a:pt x="2022" y="17102"/>
                  <a:pt x="2370" y="17909"/>
                </a:cubicBezTo>
                <a:cubicBezTo>
                  <a:pt x="2657" y="18576"/>
                  <a:pt x="2730" y="18268"/>
                  <a:pt x="2467" y="17500"/>
                </a:cubicBezTo>
                <a:cubicBezTo>
                  <a:pt x="2130" y="16519"/>
                  <a:pt x="2152" y="16457"/>
                  <a:pt x="3254" y="15285"/>
                </a:cubicBezTo>
                <a:cubicBezTo>
                  <a:pt x="4011" y="14481"/>
                  <a:pt x="4272" y="14130"/>
                  <a:pt x="4408" y="13740"/>
                </a:cubicBezTo>
                <a:cubicBezTo>
                  <a:pt x="4559" y="13308"/>
                  <a:pt x="4618" y="13239"/>
                  <a:pt x="4805" y="13269"/>
                </a:cubicBezTo>
                <a:cubicBezTo>
                  <a:pt x="5239" y="13340"/>
                  <a:pt x="5348" y="13473"/>
                  <a:pt x="5348" y="13924"/>
                </a:cubicBezTo>
                <a:cubicBezTo>
                  <a:pt x="5351" y="15199"/>
                  <a:pt x="5755" y="16525"/>
                  <a:pt x="6428" y="17468"/>
                </a:cubicBezTo>
                <a:cubicBezTo>
                  <a:pt x="6654" y="17785"/>
                  <a:pt x="6838" y="18090"/>
                  <a:pt x="6838" y="18146"/>
                </a:cubicBezTo>
                <a:cubicBezTo>
                  <a:pt x="6838" y="18318"/>
                  <a:pt x="7310" y="18875"/>
                  <a:pt x="7593" y="19034"/>
                </a:cubicBezTo>
                <a:cubicBezTo>
                  <a:pt x="7740" y="19117"/>
                  <a:pt x="7980" y="19200"/>
                  <a:pt x="8126" y="19219"/>
                </a:cubicBezTo>
                <a:cubicBezTo>
                  <a:pt x="8271" y="19237"/>
                  <a:pt x="8631" y="19461"/>
                  <a:pt x="8924" y="19721"/>
                </a:cubicBezTo>
                <a:cubicBezTo>
                  <a:pt x="9427" y="20168"/>
                  <a:pt x="9777" y="20362"/>
                  <a:pt x="9559" y="20069"/>
                </a:cubicBezTo>
                <a:cubicBezTo>
                  <a:pt x="9462" y="19940"/>
                  <a:pt x="9216" y="18992"/>
                  <a:pt x="9060" y="18164"/>
                </a:cubicBezTo>
                <a:cubicBezTo>
                  <a:pt x="8945" y="17550"/>
                  <a:pt x="8982" y="16459"/>
                  <a:pt x="9122" y="16331"/>
                </a:cubicBezTo>
                <a:cubicBezTo>
                  <a:pt x="9205" y="16256"/>
                  <a:pt x="9380" y="16463"/>
                  <a:pt x="9784" y="17115"/>
                </a:cubicBezTo>
                <a:cubicBezTo>
                  <a:pt x="10556" y="18363"/>
                  <a:pt x="11101" y="18811"/>
                  <a:pt x="13247" y="19952"/>
                </a:cubicBezTo>
                <a:cubicBezTo>
                  <a:pt x="14235" y="20478"/>
                  <a:pt x="15086" y="20907"/>
                  <a:pt x="15135" y="20907"/>
                </a:cubicBezTo>
                <a:cubicBezTo>
                  <a:pt x="15356" y="20907"/>
                  <a:pt x="15175" y="20603"/>
                  <a:pt x="14634" y="20066"/>
                </a:cubicBezTo>
                <a:cubicBezTo>
                  <a:pt x="14137" y="19571"/>
                  <a:pt x="14028" y="19396"/>
                  <a:pt x="13924" y="18947"/>
                </a:cubicBezTo>
                <a:cubicBezTo>
                  <a:pt x="13804" y="18427"/>
                  <a:pt x="13635" y="18035"/>
                  <a:pt x="13257" y="17383"/>
                </a:cubicBezTo>
                <a:cubicBezTo>
                  <a:pt x="13105" y="17121"/>
                  <a:pt x="13087" y="17016"/>
                  <a:pt x="13172" y="16843"/>
                </a:cubicBezTo>
                <a:cubicBezTo>
                  <a:pt x="13309" y="16563"/>
                  <a:pt x="13822" y="16595"/>
                  <a:pt x="13962" y="16893"/>
                </a:cubicBezTo>
                <a:cubicBezTo>
                  <a:pt x="14219" y="17441"/>
                  <a:pt x="14704" y="18080"/>
                  <a:pt x="15119" y="18412"/>
                </a:cubicBezTo>
                <a:cubicBezTo>
                  <a:pt x="15976" y="19098"/>
                  <a:pt x="16450" y="19865"/>
                  <a:pt x="16755" y="21062"/>
                </a:cubicBezTo>
                <a:cubicBezTo>
                  <a:pt x="16817" y="21306"/>
                  <a:pt x="16857" y="21460"/>
                  <a:pt x="16894" y="21600"/>
                </a:cubicBezTo>
                <a:lnTo>
                  <a:pt x="16894" y="21542"/>
                </a:lnTo>
                <a:cubicBezTo>
                  <a:pt x="16888" y="20255"/>
                  <a:pt x="16561" y="19125"/>
                  <a:pt x="15933" y="18228"/>
                </a:cubicBezTo>
                <a:cubicBezTo>
                  <a:pt x="15559" y="17694"/>
                  <a:pt x="15517" y="17403"/>
                  <a:pt x="15724" y="16764"/>
                </a:cubicBezTo>
                <a:cubicBezTo>
                  <a:pt x="15867" y="16322"/>
                  <a:pt x="15828" y="15976"/>
                  <a:pt x="15547" y="15268"/>
                </a:cubicBezTo>
                <a:cubicBezTo>
                  <a:pt x="15367" y="14813"/>
                  <a:pt x="15341" y="13417"/>
                  <a:pt x="15510" y="13237"/>
                </a:cubicBezTo>
                <a:cubicBezTo>
                  <a:pt x="15666" y="13070"/>
                  <a:pt x="16007" y="13609"/>
                  <a:pt x="16704" y="15116"/>
                </a:cubicBezTo>
                <a:cubicBezTo>
                  <a:pt x="17304" y="16412"/>
                  <a:pt x="17820" y="17903"/>
                  <a:pt x="17837" y="18397"/>
                </a:cubicBezTo>
                <a:cubicBezTo>
                  <a:pt x="17843" y="18578"/>
                  <a:pt x="17872" y="18553"/>
                  <a:pt x="17990" y="18266"/>
                </a:cubicBezTo>
                <a:cubicBezTo>
                  <a:pt x="18150" y="17875"/>
                  <a:pt x="18195" y="16608"/>
                  <a:pt x="18075" y="15800"/>
                </a:cubicBezTo>
                <a:cubicBezTo>
                  <a:pt x="18014" y="15382"/>
                  <a:pt x="18026" y="15306"/>
                  <a:pt x="18172" y="15256"/>
                </a:cubicBezTo>
                <a:cubicBezTo>
                  <a:pt x="18265" y="15225"/>
                  <a:pt x="18408" y="15164"/>
                  <a:pt x="18488" y="15119"/>
                </a:cubicBezTo>
                <a:cubicBezTo>
                  <a:pt x="18576" y="15069"/>
                  <a:pt x="18883" y="15126"/>
                  <a:pt x="19275" y="15265"/>
                </a:cubicBezTo>
                <a:cubicBezTo>
                  <a:pt x="19866" y="15474"/>
                  <a:pt x="19936" y="15528"/>
                  <a:pt x="20084" y="15899"/>
                </a:cubicBezTo>
                <a:cubicBezTo>
                  <a:pt x="20184" y="16150"/>
                  <a:pt x="20391" y="16410"/>
                  <a:pt x="20630" y="16583"/>
                </a:cubicBezTo>
                <a:cubicBezTo>
                  <a:pt x="21059" y="16892"/>
                  <a:pt x="21057" y="16863"/>
                  <a:pt x="20813" y="18316"/>
                </a:cubicBezTo>
                <a:cubicBezTo>
                  <a:pt x="20702" y="18975"/>
                  <a:pt x="20698" y="20124"/>
                  <a:pt x="20807" y="19841"/>
                </a:cubicBezTo>
                <a:cubicBezTo>
                  <a:pt x="20851" y="19729"/>
                  <a:pt x="21020" y="19157"/>
                  <a:pt x="21185" y="18570"/>
                </a:cubicBezTo>
                <a:cubicBezTo>
                  <a:pt x="21350" y="17983"/>
                  <a:pt x="21521" y="17422"/>
                  <a:pt x="21565" y="17325"/>
                </a:cubicBezTo>
                <a:cubicBezTo>
                  <a:pt x="21578" y="17297"/>
                  <a:pt x="21589" y="16387"/>
                  <a:pt x="21600" y="15773"/>
                </a:cubicBezTo>
                <a:cubicBezTo>
                  <a:pt x="21586" y="15512"/>
                  <a:pt x="21574" y="15179"/>
                  <a:pt x="21554" y="15166"/>
                </a:cubicBezTo>
                <a:cubicBezTo>
                  <a:pt x="21503" y="15131"/>
                  <a:pt x="21461" y="15001"/>
                  <a:pt x="21461" y="14876"/>
                </a:cubicBezTo>
                <a:cubicBezTo>
                  <a:pt x="21461" y="14493"/>
                  <a:pt x="21193" y="13494"/>
                  <a:pt x="20909" y="12825"/>
                </a:cubicBezTo>
                <a:cubicBezTo>
                  <a:pt x="20615" y="12131"/>
                  <a:pt x="20232" y="11521"/>
                  <a:pt x="19720" y="10917"/>
                </a:cubicBezTo>
                <a:cubicBezTo>
                  <a:pt x="19365" y="10499"/>
                  <a:pt x="18209" y="9544"/>
                  <a:pt x="17829" y="9356"/>
                </a:cubicBezTo>
                <a:cubicBezTo>
                  <a:pt x="17701" y="9293"/>
                  <a:pt x="17354" y="9122"/>
                  <a:pt x="17058" y="8977"/>
                </a:cubicBezTo>
                <a:cubicBezTo>
                  <a:pt x="16761" y="8831"/>
                  <a:pt x="16342" y="8667"/>
                  <a:pt x="16126" y="8614"/>
                </a:cubicBezTo>
                <a:cubicBezTo>
                  <a:pt x="15909" y="8561"/>
                  <a:pt x="15586" y="8451"/>
                  <a:pt x="15405" y="8369"/>
                </a:cubicBezTo>
                <a:cubicBezTo>
                  <a:pt x="15225" y="8287"/>
                  <a:pt x="14636" y="8128"/>
                  <a:pt x="14098" y="8015"/>
                </a:cubicBezTo>
                <a:cubicBezTo>
                  <a:pt x="13152" y="7816"/>
                  <a:pt x="12000" y="7328"/>
                  <a:pt x="11776" y="7033"/>
                </a:cubicBezTo>
                <a:cubicBezTo>
                  <a:pt x="11717" y="6955"/>
                  <a:pt x="11694" y="6841"/>
                  <a:pt x="11731" y="6776"/>
                </a:cubicBezTo>
                <a:cubicBezTo>
                  <a:pt x="11821" y="6616"/>
                  <a:pt x="12754" y="6699"/>
                  <a:pt x="13172" y="6905"/>
                </a:cubicBezTo>
                <a:cubicBezTo>
                  <a:pt x="13693" y="7162"/>
                  <a:pt x="13823" y="7193"/>
                  <a:pt x="13836" y="7060"/>
                </a:cubicBezTo>
                <a:cubicBezTo>
                  <a:pt x="13842" y="6992"/>
                  <a:pt x="13861" y="6751"/>
                  <a:pt x="13879" y="6528"/>
                </a:cubicBezTo>
                <a:cubicBezTo>
                  <a:pt x="13896" y="6304"/>
                  <a:pt x="13937" y="5906"/>
                  <a:pt x="13970" y="5643"/>
                </a:cubicBezTo>
                <a:cubicBezTo>
                  <a:pt x="14017" y="5253"/>
                  <a:pt x="13993" y="5095"/>
                  <a:pt x="13828" y="4804"/>
                </a:cubicBezTo>
                <a:cubicBezTo>
                  <a:pt x="13716" y="4607"/>
                  <a:pt x="13584" y="4444"/>
                  <a:pt x="13538" y="4444"/>
                </a:cubicBezTo>
                <a:cubicBezTo>
                  <a:pt x="13493" y="4444"/>
                  <a:pt x="13387" y="4296"/>
                  <a:pt x="13303" y="4114"/>
                </a:cubicBezTo>
                <a:cubicBezTo>
                  <a:pt x="13219" y="3933"/>
                  <a:pt x="13048" y="3665"/>
                  <a:pt x="12923" y="3518"/>
                </a:cubicBezTo>
                <a:cubicBezTo>
                  <a:pt x="12797" y="3371"/>
                  <a:pt x="12682" y="3189"/>
                  <a:pt x="12668" y="3112"/>
                </a:cubicBezTo>
                <a:cubicBezTo>
                  <a:pt x="12654" y="3035"/>
                  <a:pt x="12590" y="2836"/>
                  <a:pt x="12526" y="2668"/>
                </a:cubicBezTo>
                <a:cubicBezTo>
                  <a:pt x="12428" y="2411"/>
                  <a:pt x="12434" y="2290"/>
                  <a:pt x="12569" y="1905"/>
                </a:cubicBezTo>
                <a:cubicBezTo>
                  <a:pt x="12657" y="1654"/>
                  <a:pt x="12737" y="1232"/>
                  <a:pt x="12746" y="967"/>
                </a:cubicBezTo>
                <a:cubicBezTo>
                  <a:pt x="12758" y="619"/>
                  <a:pt x="12824" y="417"/>
                  <a:pt x="12984" y="231"/>
                </a:cubicBezTo>
                <a:lnTo>
                  <a:pt x="13180" y="0"/>
                </a:lnTo>
                <a:close/>
                <a:moveTo>
                  <a:pt x="10866" y="10636"/>
                </a:moveTo>
                <a:cubicBezTo>
                  <a:pt x="10975" y="10652"/>
                  <a:pt x="11158" y="10794"/>
                  <a:pt x="11500" y="11119"/>
                </a:cubicBezTo>
                <a:cubicBezTo>
                  <a:pt x="11831" y="11431"/>
                  <a:pt x="12131" y="11743"/>
                  <a:pt x="12167" y="11811"/>
                </a:cubicBezTo>
                <a:cubicBezTo>
                  <a:pt x="12324" y="12101"/>
                  <a:pt x="13160" y="14848"/>
                  <a:pt x="13115" y="14926"/>
                </a:cubicBezTo>
                <a:cubicBezTo>
                  <a:pt x="13050" y="15041"/>
                  <a:pt x="12904" y="15025"/>
                  <a:pt x="12556" y="14859"/>
                </a:cubicBezTo>
                <a:cubicBezTo>
                  <a:pt x="12396" y="14782"/>
                  <a:pt x="11829" y="14670"/>
                  <a:pt x="11297" y="14610"/>
                </a:cubicBezTo>
                <a:cubicBezTo>
                  <a:pt x="10054" y="14472"/>
                  <a:pt x="9590" y="14300"/>
                  <a:pt x="9034" y="13766"/>
                </a:cubicBezTo>
                <a:lnTo>
                  <a:pt x="8581" y="13331"/>
                </a:lnTo>
                <a:lnTo>
                  <a:pt x="9152" y="12948"/>
                </a:lnTo>
                <a:cubicBezTo>
                  <a:pt x="9866" y="12466"/>
                  <a:pt x="10657" y="11424"/>
                  <a:pt x="10657" y="10964"/>
                </a:cubicBezTo>
                <a:cubicBezTo>
                  <a:pt x="10657" y="10857"/>
                  <a:pt x="10713" y="10720"/>
                  <a:pt x="10780" y="10660"/>
                </a:cubicBezTo>
                <a:cubicBezTo>
                  <a:pt x="10803" y="10639"/>
                  <a:pt x="10829" y="10631"/>
                  <a:pt x="10866" y="10636"/>
                </a:cubicBezTo>
                <a:close/>
                <a:moveTo>
                  <a:pt x="6698" y="13594"/>
                </a:moveTo>
                <a:cubicBezTo>
                  <a:pt x="6770" y="13586"/>
                  <a:pt x="6867" y="13592"/>
                  <a:pt x="6993" y="13608"/>
                </a:cubicBezTo>
                <a:lnTo>
                  <a:pt x="7258" y="13640"/>
                </a:lnTo>
                <a:lnTo>
                  <a:pt x="7320" y="15014"/>
                </a:lnTo>
                <a:cubicBezTo>
                  <a:pt x="7358" y="15865"/>
                  <a:pt x="7450" y="16663"/>
                  <a:pt x="7563" y="17118"/>
                </a:cubicBezTo>
                <a:cubicBezTo>
                  <a:pt x="7664" y="17520"/>
                  <a:pt x="7725" y="17876"/>
                  <a:pt x="7697" y="17906"/>
                </a:cubicBezTo>
                <a:cubicBezTo>
                  <a:pt x="7530" y="18089"/>
                  <a:pt x="7203" y="17805"/>
                  <a:pt x="7060" y="17351"/>
                </a:cubicBezTo>
                <a:cubicBezTo>
                  <a:pt x="7016" y="17212"/>
                  <a:pt x="6980" y="16525"/>
                  <a:pt x="6979" y="15826"/>
                </a:cubicBezTo>
                <a:cubicBezTo>
                  <a:pt x="6979" y="14610"/>
                  <a:pt x="6967" y="14535"/>
                  <a:pt x="6720" y="14119"/>
                </a:cubicBezTo>
                <a:cubicBezTo>
                  <a:pt x="6507" y="13762"/>
                  <a:pt x="6484" y="13617"/>
                  <a:pt x="6698" y="13594"/>
                </a:cubicBezTo>
                <a:close/>
                <a:moveTo>
                  <a:pt x="7807" y="13669"/>
                </a:moveTo>
                <a:cubicBezTo>
                  <a:pt x="7894" y="13701"/>
                  <a:pt x="8025" y="13812"/>
                  <a:pt x="8193" y="14000"/>
                </a:cubicBezTo>
                <a:cubicBezTo>
                  <a:pt x="8434" y="14269"/>
                  <a:pt x="8523" y="14437"/>
                  <a:pt x="8461" y="14505"/>
                </a:cubicBezTo>
                <a:cubicBezTo>
                  <a:pt x="8360" y="14615"/>
                  <a:pt x="7676" y="14011"/>
                  <a:pt x="7676" y="13813"/>
                </a:cubicBezTo>
                <a:cubicBezTo>
                  <a:pt x="7676" y="13687"/>
                  <a:pt x="7720" y="13638"/>
                  <a:pt x="7807" y="1366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52" name="images.jpeg" descr="images.jpe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/>
          <a:srcRect l="783" t="197" r="312" b="200"/>
          <a:stretch>
            <a:fillRect/>
          </a:stretch>
        </p:blipFill>
        <p:spPr>
          <a:xfrm>
            <a:off x="8267989" y="5843819"/>
            <a:ext cx="2806701" cy="32015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110" y="0"/>
                </a:moveTo>
                <a:lnTo>
                  <a:pt x="14639" y="187"/>
                </a:lnTo>
                <a:cubicBezTo>
                  <a:pt x="14321" y="314"/>
                  <a:pt x="13802" y="536"/>
                  <a:pt x="13485" y="683"/>
                </a:cubicBezTo>
                <a:cubicBezTo>
                  <a:pt x="13025" y="895"/>
                  <a:pt x="12879" y="926"/>
                  <a:pt x="12770" y="838"/>
                </a:cubicBezTo>
                <a:cubicBezTo>
                  <a:pt x="12673" y="759"/>
                  <a:pt x="12654" y="759"/>
                  <a:pt x="12703" y="835"/>
                </a:cubicBezTo>
                <a:cubicBezTo>
                  <a:pt x="12808" y="1000"/>
                  <a:pt x="12575" y="1074"/>
                  <a:pt x="12376" y="940"/>
                </a:cubicBezTo>
                <a:cubicBezTo>
                  <a:pt x="12210" y="827"/>
                  <a:pt x="12210" y="835"/>
                  <a:pt x="12373" y="1004"/>
                </a:cubicBezTo>
                <a:cubicBezTo>
                  <a:pt x="12540" y="1177"/>
                  <a:pt x="12521" y="1196"/>
                  <a:pt x="11942" y="1601"/>
                </a:cubicBezTo>
                <a:cubicBezTo>
                  <a:pt x="11396" y="1984"/>
                  <a:pt x="11278" y="2027"/>
                  <a:pt x="10614" y="2086"/>
                </a:cubicBezTo>
                <a:cubicBezTo>
                  <a:pt x="9811" y="2157"/>
                  <a:pt x="9575" y="2105"/>
                  <a:pt x="9771" y="1898"/>
                </a:cubicBezTo>
                <a:cubicBezTo>
                  <a:pt x="9983" y="1674"/>
                  <a:pt x="9710" y="1760"/>
                  <a:pt x="9456" y="1997"/>
                </a:cubicBezTo>
                <a:cubicBezTo>
                  <a:pt x="9305" y="2138"/>
                  <a:pt x="9143" y="2208"/>
                  <a:pt x="9032" y="2177"/>
                </a:cubicBezTo>
                <a:cubicBezTo>
                  <a:pt x="8933" y="2149"/>
                  <a:pt x="8823" y="2165"/>
                  <a:pt x="8790" y="2212"/>
                </a:cubicBezTo>
                <a:cubicBezTo>
                  <a:pt x="8757" y="2258"/>
                  <a:pt x="8542" y="2289"/>
                  <a:pt x="8311" y="2279"/>
                </a:cubicBezTo>
                <a:cubicBezTo>
                  <a:pt x="8079" y="2268"/>
                  <a:pt x="7867" y="2296"/>
                  <a:pt x="7837" y="2338"/>
                </a:cubicBezTo>
                <a:cubicBezTo>
                  <a:pt x="7808" y="2379"/>
                  <a:pt x="7642" y="2308"/>
                  <a:pt x="7471" y="2182"/>
                </a:cubicBezTo>
                <a:cubicBezTo>
                  <a:pt x="7300" y="2056"/>
                  <a:pt x="7110" y="1955"/>
                  <a:pt x="7043" y="1957"/>
                </a:cubicBezTo>
                <a:cubicBezTo>
                  <a:pt x="6976" y="1959"/>
                  <a:pt x="7050" y="2024"/>
                  <a:pt x="7208" y="2099"/>
                </a:cubicBezTo>
                <a:cubicBezTo>
                  <a:pt x="7633" y="2301"/>
                  <a:pt x="7455" y="2407"/>
                  <a:pt x="6701" y="2407"/>
                </a:cubicBezTo>
                <a:cubicBezTo>
                  <a:pt x="6162" y="2407"/>
                  <a:pt x="5956" y="2362"/>
                  <a:pt x="5617" y="2174"/>
                </a:cubicBezTo>
                <a:cubicBezTo>
                  <a:pt x="5343" y="2023"/>
                  <a:pt x="5216" y="1896"/>
                  <a:pt x="5253" y="1810"/>
                </a:cubicBezTo>
                <a:cubicBezTo>
                  <a:pt x="5299" y="1706"/>
                  <a:pt x="5266" y="1697"/>
                  <a:pt x="5116" y="1767"/>
                </a:cubicBezTo>
                <a:cubicBezTo>
                  <a:pt x="5011" y="1817"/>
                  <a:pt x="4897" y="1830"/>
                  <a:pt x="4859" y="1797"/>
                </a:cubicBezTo>
                <a:cubicBezTo>
                  <a:pt x="4822" y="1764"/>
                  <a:pt x="4733" y="1727"/>
                  <a:pt x="4664" y="1714"/>
                </a:cubicBezTo>
                <a:cubicBezTo>
                  <a:pt x="4594" y="1701"/>
                  <a:pt x="4143" y="1581"/>
                  <a:pt x="3659" y="1451"/>
                </a:cubicBezTo>
                <a:cubicBezTo>
                  <a:pt x="3175" y="1321"/>
                  <a:pt x="2420" y="1191"/>
                  <a:pt x="1982" y="1162"/>
                </a:cubicBezTo>
                <a:lnTo>
                  <a:pt x="1188" y="1111"/>
                </a:lnTo>
                <a:lnTo>
                  <a:pt x="1096" y="1419"/>
                </a:lnTo>
                <a:cubicBezTo>
                  <a:pt x="1046" y="1588"/>
                  <a:pt x="1024" y="1985"/>
                  <a:pt x="1048" y="2300"/>
                </a:cubicBezTo>
                <a:cubicBezTo>
                  <a:pt x="1080" y="2737"/>
                  <a:pt x="1052" y="2911"/>
                  <a:pt x="925" y="3034"/>
                </a:cubicBezTo>
                <a:cubicBezTo>
                  <a:pt x="773" y="3181"/>
                  <a:pt x="776" y="3207"/>
                  <a:pt x="962" y="3355"/>
                </a:cubicBezTo>
                <a:cubicBezTo>
                  <a:pt x="1073" y="3443"/>
                  <a:pt x="1189" y="3642"/>
                  <a:pt x="1225" y="3799"/>
                </a:cubicBezTo>
                <a:cubicBezTo>
                  <a:pt x="1260" y="3956"/>
                  <a:pt x="1388" y="4343"/>
                  <a:pt x="1503" y="4656"/>
                </a:cubicBezTo>
                <a:cubicBezTo>
                  <a:pt x="1680" y="5140"/>
                  <a:pt x="1691" y="5250"/>
                  <a:pt x="1573" y="5382"/>
                </a:cubicBezTo>
                <a:cubicBezTo>
                  <a:pt x="1450" y="5519"/>
                  <a:pt x="1452" y="5526"/>
                  <a:pt x="1600" y="5425"/>
                </a:cubicBezTo>
                <a:cubicBezTo>
                  <a:pt x="1738" y="5331"/>
                  <a:pt x="1792" y="5334"/>
                  <a:pt x="1906" y="5454"/>
                </a:cubicBezTo>
                <a:cubicBezTo>
                  <a:pt x="1982" y="5535"/>
                  <a:pt x="2156" y="5637"/>
                  <a:pt x="2291" y="5682"/>
                </a:cubicBezTo>
                <a:cubicBezTo>
                  <a:pt x="2585" y="5780"/>
                  <a:pt x="2563" y="6091"/>
                  <a:pt x="2263" y="6067"/>
                </a:cubicBezTo>
                <a:cubicBezTo>
                  <a:pt x="2155" y="6059"/>
                  <a:pt x="1980" y="6102"/>
                  <a:pt x="1875" y="6166"/>
                </a:cubicBezTo>
                <a:cubicBezTo>
                  <a:pt x="1695" y="6277"/>
                  <a:pt x="1700" y="6293"/>
                  <a:pt x="1952" y="6437"/>
                </a:cubicBezTo>
                <a:cubicBezTo>
                  <a:pt x="2328" y="6653"/>
                  <a:pt x="2172" y="6780"/>
                  <a:pt x="1604" y="6723"/>
                </a:cubicBezTo>
                <a:lnTo>
                  <a:pt x="1124" y="6675"/>
                </a:lnTo>
                <a:lnTo>
                  <a:pt x="1634" y="6788"/>
                </a:lnTo>
                <a:lnTo>
                  <a:pt x="2141" y="6897"/>
                </a:lnTo>
                <a:lnTo>
                  <a:pt x="2117" y="7535"/>
                </a:lnTo>
                <a:cubicBezTo>
                  <a:pt x="2102" y="7884"/>
                  <a:pt x="2046" y="8214"/>
                  <a:pt x="1991" y="8271"/>
                </a:cubicBezTo>
                <a:cubicBezTo>
                  <a:pt x="1937" y="8328"/>
                  <a:pt x="1627" y="8402"/>
                  <a:pt x="1301" y="8434"/>
                </a:cubicBezTo>
                <a:cubicBezTo>
                  <a:pt x="976" y="8467"/>
                  <a:pt x="511" y="8518"/>
                  <a:pt x="269" y="8547"/>
                </a:cubicBezTo>
                <a:lnTo>
                  <a:pt x="0" y="8576"/>
                </a:lnTo>
                <a:lnTo>
                  <a:pt x="269" y="8576"/>
                </a:lnTo>
                <a:cubicBezTo>
                  <a:pt x="511" y="8576"/>
                  <a:pt x="985" y="8539"/>
                  <a:pt x="1323" y="8491"/>
                </a:cubicBezTo>
                <a:cubicBezTo>
                  <a:pt x="2040" y="8388"/>
                  <a:pt x="2155" y="8438"/>
                  <a:pt x="2257" y="8916"/>
                </a:cubicBezTo>
                <a:cubicBezTo>
                  <a:pt x="2296" y="9100"/>
                  <a:pt x="2395" y="9361"/>
                  <a:pt x="2474" y="9495"/>
                </a:cubicBezTo>
                <a:cubicBezTo>
                  <a:pt x="2653" y="9799"/>
                  <a:pt x="2666" y="9790"/>
                  <a:pt x="1304" y="10386"/>
                </a:cubicBezTo>
                <a:cubicBezTo>
                  <a:pt x="721" y="10642"/>
                  <a:pt x="244" y="10870"/>
                  <a:pt x="244" y="10892"/>
                </a:cubicBezTo>
                <a:cubicBezTo>
                  <a:pt x="244" y="10958"/>
                  <a:pt x="670" y="10796"/>
                  <a:pt x="1692" y="10346"/>
                </a:cubicBezTo>
                <a:lnTo>
                  <a:pt x="2648" y="9923"/>
                </a:lnTo>
                <a:lnTo>
                  <a:pt x="2966" y="10263"/>
                </a:lnTo>
                <a:cubicBezTo>
                  <a:pt x="3161" y="10471"/>
                  <a:pt x="3540" y="10701"/>
                  <a:pt x="3946" y="10863"/>
                </a:cubicBezTo>
                <a:cubicBezTo>
                  <a:pt x="4407" y="11046"/>
                  <a:pt x="4590" y="11167"/>
                  <a:pt x="4551" y="11257"/>
                </a:cubicBezTo>
                <a:cubicBezTo>
                  <a:pt x="4520" y="11327"/>
                  <a:pt x="4541" y="11409"/>
                  <a:pt x="4597" y="11439"/>
                </a:cubicBezTo>
                <a:cubicBezTo>
                  <a:pt x="4652" y="11469"/>
                  <a:pt x="4675" y="11529"/>
                  <a:pt x="4646" y="11570"/>
                </a:cubicBezTo>
                <a:cubicBezTo>
                  <a:pt x="4617" y="11611"/>
                  <a:pt x="4662" y="11667"/>
                  <a:pt x="4746" y="11696"/>
                </a:cubicBezTo>
                <a:cubicBezTo>
                  <a:pt x="4873" y="11738"/>
                  <a:pt x="4854" y="11807"/>
                  <a:pt x="4633" y="12089"/>
                </a:cubicBezTo>
                <a:cubicBezTo>
                  <a:pt x="4486" y="12278"/>
                  <a:pt x="4321" y="12423"/>
                  <a:pt x="4270" y="12411"/>
                </a:cubicBezTo>
                <a:cubicBezTo>
                  <a:pt x="4219" y="12398"/>
                  <a:pt x="4188" y="12439"/>
                  <a:pt x="4203" y="12502"/>
                </a:cubicBezTo>
                <a:cubicBezTo>
                  <a:pt x="4217" y="12564"/>
                  <a:pt x="4144" y="12608"/>
                  <a:pt x="4041" y="12601"/>
                </a:cubicBezTo>
                <a:cubicBezTo>
                  <a:pt x="3867" y="12588"/>
                  <a:pt x="3865" y="12598"/>
                  <a:pt x="4019" y="12748"/>
                </a:cubicBezTo>
                <a:cubicBezTo>
                  <a:pt x="4136" y="12861"/>
                  <a:pt x="4164" y="12989"/>
                  <a:pt x="4114" y="13171"/>
                </a:cubicBezTo>
                <a:cubicBezTo>
                  <a:pt x="4014" y="13536"/>
                  <a:pt x="3881" y="13658"/>
                  <a:pt x="3577" y="13658"/>
                </a:cubicBezTo>
                <a:cubicBezTo>
                  <a:pt x="3275" y="13658"/>
                  <a:pt x="1992" y="14245"/>
                  <a:pt x="1863" y="14443"/>
                </a:cubicBezTo>
                <a:cubicBezTo>
                  <a:pt x="1792" y="14552"/>
                  <a:pt x="1747" y="14557"/>
                  <a:pt x="1604" y="14459"/>
                </a:cubicBezTo>
                <a:cubicBezTo>
                  <a:pt x="1453" y="14356"/>
                  <a:pt x="1452" y="14358"/>
                  <a:pt x="1561" y="14480"/>
                </a:cubicBezTo>
                <a:cubicBezTo>
                  <a:pt x="1660" y="14592"/>
                  <a:pt x="1650" y="14715"/>
                  <a:pt x="1524" y="15069"/>
                </a:cubicBezTo>
                <a:cubicBezTo>
                  <a:pt x="1284" y="15748"/>
                  <a:pt x="1381" y="16569"/>
                  <a:pt x="1781" y="17262"/>
                </a:cubicBezTo>
                <a:cubicBezTo>
                  <a:pt x="1960" y="17573"/>
                  <a:pt x="2107" y="17891"/>
                  <a:pt x="2107" y="17967"/>
                </a:cubicBezTo>
                <a:cubicBezTo>
                  <a:pt x="2107" y="18042"/>
                  <a:pt x="1937" y="18176"/>
                  <a:pt x="1729" y="18264"/>
                </a:cubicBezTo>
                <a:cubicBezTo>
                  <a:pt x="1195" y="18488"/>
                  <a:pt x="949" y="18813"/>
                  <a:pt x="941" y="19313"/>
                </a:cubicBezTo>
                <a:cubicBezTo>
                  <a:pt x="932" y="19809"/>
                  <a:pt x="1092" y="20010"/>
                  <a:pt x="1494" y="20010"/>
                </a:cubicBezTo>
                <a:cubicBezTo>
                  <a:pt x="1714" y="20010"/>
                  <a:pt x="1830" y="20076"/>
                  <a:pt x="1946" y="20272"/>
                </a:cubicBezTo>
                <a:cubicBezTo>
                  <a:pt x="2200" y="20703"/>
                  <a:pt x="2908" y="20741"/>
                  <a:pt x="3619" y="20363"/>
                </a:cubicBezTo>
                <a:lnTo>
                  <a:pt x="3943" y="20192"/>
                </a:lnTo>
                <a:lnTo>
                  <a:pt x="4224" y="20516"/>
                </a:lnTo>
                <a:cubicBezTo>
                  <a:pt x="4466" y="20794"/>
                  <a:pt x="4559" y="20836"/>
                  <a:pt x="4869" y="20813"/>
                </a:cubicBezTo>
                <a:cubicBezTo>
                  <a:pt x="5118" y="20794"/>
                  <a:pt x="5273" y="20835"/>
                  <a:pt x="5363" y="20944"/>
                </a:cubicBezTo>
                <a:cubicBezTo>
                  <a:pt x="5453" y="21052"/>
                  <a:pt x="5638" y="21099"/>
                  <a:pt x="5950" y="21099"/>
                </a:cubicBezTo>
                <a:cubicBezTo>
                  <a:pt x="6321" y="21099"/>
                  <a:pt x="6456" y="21150"/>
                  <a:pt x="6695" y="21372"/>
                </a:cubicBezTo>
                <a:lnTo>
                  <a:pt x="6942" y="21600"/>
                </a:lnTo>
                <a:cubicBezTo>
                  <a:pt x="7298" y="21588"/>
                  <a:pt x="7740" y="21578"/>
                  <a:pt x="7773" y="21563"/>
                </a:cubicBezTo>
                <a:cubicBezTo>
                  <a:pt x="7872" y="21517"/>
                  <a:pt x="8106" y="21425"/>
                  <a:pt x="8292" y="21364"/>
                </a:cubicBezTo>
                <a:cubicBezTo>
                  <a:pt x="8670" y="21241"/>
                  <a:pt x="9009" y="20879"/>
                  <a:pt x="9203" y="20384"/>
                </a:cubicBezTo>
                <a:cubicBezTo>
                  <a:pt x="9358" y="19989"/>
                  <a:pt x="9447" y="19989"/>
                  <a:pt x="9697" y="20387"/>
                </a:cubicBezTo>
                <a:cubicBezTo>
                  <a:pt x="10084" y="21002"/>
                  <a:pt x="10270" y="21107"/>
                  <a:pt x="10898" y="21078"/>
                </a:cubicBezTo>
                <a:cubicBezTo>
                  <a:pt x="11371" y="21056"/>
                  <a:pt x="11485" y="21018"/>
                  <a:pt x="11582" y="20848"/>
                </a:cubicBezTo>
                <a:cubicBezTo>
                  <a:pt x="11757" y="20538"/>
                  <a:pt x="11792" y="20528"/>
                  <a:pt x="12144" y="20687"/>
                </a:cubicBezTo>
                <a:cubicBezTo>
                  <a:pt x="12514" y="20855"/>
                  <a:pt x="12805" y="20809"/>
                  <a:pt x="13161" y="20524"/>
                </a:cubicBezTo>
                <a:cubicBezTo>
                  <a:pt x="13323" y="20393"/>
                  <a:pt x="13504" y="20343"/>
                  <a:pt x="13723" y="20363"/>
                </a:cubicBezTo>
                <a:cubicBezTo>
                  <a:pt x="13959" y="20385"/>
                  <a:pt x="14090" y="20336"/>
                  <a:pt x="14215" y="20192"/>
                </a:cubicBezTo>
                <a:lnTo>
                  <a:pt x="14383" y="19993"/>
                </a:lnTo>
                <a:lnTo>
                  <a:pt x="14688" y="20213"/>
                </a:lnTo>
                <a:cubicBezTo>
                  <a:pt x="15357" y="20701"/>
                  <a:pt x="15741" y="20741"/>
                  <a:pt x="15950" y="20339"/>
                </a:cubicBezTo>
                <a:cubicBezTo>
                  <a:pt x="16028" y="20188"/>
                  <a:pt x="16180" y="20109"/>
                  <a:pt x="16472" y="20068"/>
                </a:cubicBezTo>
                <a:cubicBezTo>
                  <a:pt x="17029" y="19990"/>
                  <a:pt x="17153" y="19835"/>
                  <a:pt x="17092" y="19281"/>
                </a:cubicBezTo>
                <a:cubicBezTo>
                  <a:pt x="17033" y="18742"/>
                  <a:pt x="16758" y="18435"/>
                  <a:pt x="16099" y="18175"/>
                </a:cubicBezTo>
                <a:cubicBezTo>
                  <a:pt x="15604" y="17980"/>
                  <a:pt x="15594" y="18019"/>
                  <a:pt x="16243" y="17367"/>
                </a:cubicBezTo>
                <a:cubicBezTo>
                  <a:pt x="17073" y="16532"/>
                  <a:pt x="17413" y="15614"/>
                  <a:pt x="17061" y="15144"/>
                </a:cubicBezTo>
                <a:cubicBezTo>
                  <a:pt x="16897" y="14925"/>
                  <a:pt x="16895" y="14889"/>
                  <a:pt x="17040" y="14796"/>
                </a:cubicBezTo>
                <a:cubicBezTo>
                  <a:pt x="17184" y="14704"/>
                  <a:pt x="17180" y="14680"/>
                  <a:pt x="17006" y="14585"/>
                </a:cubicBezTo>
                <a:cubicBezTo>
                  <a:pt x="16899" y="14526"/>
                  <a:pt x="16744" y="14501"/>
                  <a:pt x="16661" y="14529"/>
                </a:cubicBezTo>
                <a:cubicBezTo>
                  <a:pt x="16434" y="14605"/>
                  <a:pt x="16030" y="14391"/>
                  <a:pt x="16169" y="14269"/>
                </a:cubicBezTo>
                <a:cubicBezTo>
                  <a:pt x="16249" y="14199"/>
                  <a:pt x="16247" y="14137"/>
                  <a:pt x="16169" y="14055"/>
                </a:cubicBezTo>
                <a:cubicBezTo>
                  <a:pt x="16000" y="13875"/>
                  <a:pt x="16165" y="13713"/>
                  <a:pt x="16371" y="13856"/>
                </a:cubicBezTo>
                <a:cubicBezTo>
                  <a:pt x="16525" y="13963"/>
                  <a:pt x="16526" y="13953"/>
                  <a:pt x="16368" y="13736"/>
                </a:cubicBezTo>
                <a:cubicBezTo>
                  <a:pt x="16201" y="13507"/>
                  <a:pt x="16205" y="13469"/>
                  <a:pt x="16438" y="12919"/>
                </a:cubicBezTo>
                <a:cubicBezTo>
                  <a:pt x="16573" y="12602"/>
                  <a:pt x="16812" y="12038"/>
                  <a:pt x="16970" y="11664"/>
                </a:cubicBezTo>
                <a:cubicBezTo>
                  <a:pt x="17146" y="11243"/>
                  <a:pt x="17384" y="10865"/>
                  <a:pt x="17599" y="10675"/>
                </a:cubicBezTo>
                <a:cubicBezTo>
                  <a:pt x="17919" y="10393"/>
                  <a:pt x="17986" y="10374"/>
                  <a:pt x="18433" y="10418"/>
                </a:cubicBezTo>
                <a:cubicBezTo>
                  <a:pt x="18970" y="10472"/>
                  <a:pt x="19222" y="10668"/>
                  <a:pt x="19725" y="11423"/>
                </a:cubicBezTo>
                <a:cubicBezTo>
                  <a:pt x="20020" y="11867"/>
                  <a:pt x="20533" y="12206"/>
                  <a:pt x="20904" y="12207"/>
                </a:cubicBezTo>
                <a:cubicBezTo>
                  <a:pt x="21024" y="12207"/>
                  <a:pt x="21245" y="12123"/>
                  <a:pt x="21395" y="12020"/>
                </a:cubicBezTo>
                <a:lnTo>
                  <a:pt x="21600" y="11878"/>
                </a:lnTo>
                <a:cubicBezTo>
                  <a:pt x="21512" y="10893"/>
                  <a:pt x="21299" y="10704"/>
                  <a:pt x="20769" y="10100"/>
                </a:cubicBezTo>
                <a:cubicBezTo>
                  <a:pt x="20333" y="9602"/>
                  <a:pt x="20323" y="9578"/>
                  <a:pt x="20519" y="9471"/>
                </a:cubicBezTo>
                <a:cubicBezTo>
                  <a:pt x="20720" y="9360"/>
                  <a:pt x="20719" y="9356"/>
                  <a:pt x="20522" y="9235"/>
                </a:cubicBezTo>
                <a:cubicBezTo>
                  <a:pt x="20390" y="9154"/>
                  <a:pt x="20267" y="9140"/>
                  <a:pt x="20155" y="9195"/>
                </a:cubicBezTo>
                <a:cubicBezTo>
                  <a:pt x="20034" y="9254"/>
                  <a:pt x="19799" y="9194"/>
                  <a:pt x="19321" y="8975"/>
                </a:cubicBezTo>
                <a:cubicBezTo>
                  <a:pt x="18888" y="8777"/>
                  <a:pt x="18507" y="8667"/>
                  <a:pt x="18237" y="8667"/>
                </a:cubicBezTo>
                <a:cubicBezTo>
                  <a:pt x="17876" y="8667"/>
                  <a:pt x="16263" y="8362"/>
                  <a:pt x="16066" y="8255"/>
                </a:cubicBezTo>
                <a:cubicBezTo>
                  <a:pt x="15990" y="8214"/>
                  <a:pt x="16259" y="7214"/>
                  <a:pt x="16374" y="7109"/>
                </a:cubicBezTo>
                <a:cubicBezTo>
                  <a:pt x="16412" y="7074"/>
                  <a:pt x="16414" y="6707"/>
                  <a:pt x="16380" y="6292"/>
                </a:cubicBezTo>
                <a:cubicBezTo>
                  <a:pt x="16327" y="5638"/>
                  <a:pt x="16345" y="5517"/>
                  <a:pt x="16508" y="5387"/>
                </a:cubicBezTo>
                <a:cubicBezTo>
                  <a:pt x="16711" y="5226"/>
                  <a:pt x="16642" y="5132"/>
                  <a:pt x="16234" y="5002"/>
                </a:cubicBezTo>
                <a:cubicBezTo>
                  <a:pt x="16027" y="4936"/>
                  <a:pt x="16027" y="4935"/>
                  <a:pt x="16234" y="4798"/>
                </a:cubicBezTo>
                <a:cubicBezTo>
                  <a:pt x="16441" y="4662"/>
                  <a:pt x="16441" y="4664"/>
                  <a:pt x="16234" y="4694"/>
                </a:cubicBezTo>
                <a:cubicBezTo>
                  <a:pt x="16066" y="4718"/>
                  <a:pt x="16034" y="4677"/>
                  <a:pt x="16063" y="4493"/>
                </a:cubicBezTo>
                <a:cubicBezTo>
                  <a:pt x="16179" y="3746"/>
                  <a:pt x="16184" y="1850"/>
                  <a:pt x="16072" y="1366"/>
                </a:cubicBezTo>
                <a:cubicBezTo>
                  <a:pt x="16002" y="1065"/>
                  <a:pt x="15938" y="750"/>
                  <a:pt x="15928" y="664"/>
                </a:cubicBezTo>
                <a:cubicBezTo>
                  <a:pt x="15919" y="578"/>
                  <a:pt x="15878" y="478"/>
                  <a:pt x="15840" y="444"/>
                </a:cubicBezTo>
                <a:cubicBezTo>
                  <a:pt x="15746" y="363"/>
                  <a:pt x="15963" y="139"/>
                  <a:pt x="16136" y="139"/>
                </a:cubicBezTo>
                <a:cubicBezTo>
                  <a:pt x="16197" y="139"/>
                  <a:pt x="16258" y="102"/>
                  <a:pt x="16301" y="64"/>
                </a:cubicBezTo>
                <a:cubicBezTo>
                  <a:pt x="16089" y="36"/>
                  <a:pt x="15744" y="14"/>
                  <a:pt x="15110" y="0"/>
                </a:cubicBezTo>
                <a:close/>
                <a:moveTo>
                  <a:pt x="17373" y="4951"/>
                </a:moveTo>
                <a:cubicBezTo>
                  <a:pt x="17316" y="4951"/>
                  <a:pt x="17199" y="4991"/>
                  <a:pt x="17113" y="5039"/>
                </a:cubicBezTo>
                <a:cubicBezTo>
                  <a:pt x="17028" y="5088"/>
                  <a:pt x="17004" y="5128"/>
                  <a:pt x="17061" y="5128"/>
                </a:cubicBezTo>
                <a:cubicBezTo>
                  <a:pt x="17118" y="5128"/>
                  <a:pt x="17236" y="5088"/>
                  <a:pt x="17321" y="5039"/>
                </a:cubicBezTo>
                <a:cubicBezTo>
                  <a:pt x="17406" y="4991"/>
                  <a:pt x="17430" y="4951"/>
                  <a:pt x="17373" y="4951"/>
                </a:cubicBezTo>
                <a:close/>
                <a:moveTo>
                  <a:pt x="18036" y="6865"/>
                </a:moveTo>
                <a:cubicBezTo>
                  <a:pt x="18000" y="6864"/>
                  <a:pt x="17960" y="6868"/>
                  <a:pt x="17923" y="6881"/>
                </a:cubicBezTo>
                <a:cubicBezTo>
                  <a:pt x="17840" y="6910"/>
                  <a:pt x="17863" y="6931"/>
                  <a:pt x="17984" y="6935"/>
                </a:cubicBezTo>
                <a:cubicBezTo>
                  <a:pt x="18093" y="6939"/>
                  <a:pt x="18156" y="6920"/>
                  <a:pt x="18121" y="6889"/>
                </a:cubicBezTo>
                <a:cubicBezTo>
                  <a:pt x="18104" y="6874"/>
                  <a:pt x="18071" y="6867"/>
                  <a:pt x="18036" y="6865"/>
                </a:cubicBezTo>
                <a:close/>
                <a:moveTo>
                  <a:pt x="16933" y="6972"/>
                </a:moveTo>
                <a:cubicBezTo>
                  <a:pt x="16833" y="6995"/>
                  <a:pt x="16914" y="7015"/>
                  <a:pt x="17113" y="7015"/>
                </a:cubicBezTo>
                <a:cubicBezTo>
                  <a:pt x="17312" y="7015"/>
                  <a:pt x="17396" y="6995"/>
                  <a:pt x="17296" y="6972"/>
                </a:cubicBezTo>
                <a:cubicBezTo>
                  <a:pt x="17197" y="6950"/>
                  <a:pt x="17033" y="6950"/>
                  <a:pt x="16933" y="6972"/>
                </a:cubicBezTo>
                <a:close/>
                <a:moveTo>
                  <a:pt x="16118" y="8365"/>
                </a:moveTo>
                <a:cubicBezTo>
                  <a:pt x="16168" y="8372"/>
                  <a:pt x="16234" y="8389"/>
                  <a:pt x="16316" y="8413"/>
                </a:cubicBezTo>
                <a:cubicBezTo>
                  <a:pt x="16500" y="8466"/>
                  <a:pt x="16712" y="8564"/>
                  <a:pt x="16793" y="8630"/>
                </a:cubicBezTo>
                <a:cubicBezTo>
                  <a:pt x="16917" y="8731"/>
                  <a:pt x="16900" y="8766"/>
                  <a:pt x="16670" y="8857"/>
                </a:cubicBezTo>
                <a:cubicBezTo>
                  <a:pt x="16299" y="9006"/>
                  <a:pt x="15899" y="9848"/>
                  <a:pt x="15556" y="11208"/>
                </a:cubicBezTo>
                <a:cubicBezTo>
                  <a:pt x="15410" y="11783"/>
                  <a:pt x="15214" y="12166"/>
                  <a:pt x="14911" y="12456"/>
                </a:cubicBezTo>
                <a:cubicBezTo>
                  <a:pt x="14683" y="12674"/>
                  <a:pt x="14604" y="12699"/>
                  <a:pt x="14483" y="12593"/>
                </a:cubicBezTo>
                <a:cubicBezTo>
                  <a:pt x="14442" y="12556"/>
                  <a:pt x="14338" y="12524"/>
                  <a:pt x="14251" y="12523"/>
                </a:cubicBezTo>
                <a:cubicBezTo>
                  <a:pt x="14161" y="12522"/>
                  <a:pt x="14036" y="12370"/>
                  <a:pt x="13955" y="12162"/>
                </a:cubicBezTo>
                <a:cubicBezTo>
                  <a:pt x="13876" y="11957"/>
                  <a:pt x="13629" y="11656"/>
                  <a:pt x="13393" y="11471"/>
                </a:cubicBezTo>
                <a:cubicBezTo>
                  <a:pt x="13162" y="11289"/>
                  <a:pt x="12975" y="11116"/>
                  <a:pt x="12975" y="11085"/>
                </a:cubicBezTo>
                <a:cubicBezTo>
                  <a:pt x="12975" y="11054"/>
                  <a:pt x="13269" y="10907"/>
                  <a:pt x="13628" y="10758"/>
                </a:cubicBezTo>
                <a:cubicBezTo>
                  <a:pt x="13987" y="10610"/>
                  <a:pt x="14389" y="10383"/>
                  <a:pt x="14523" y="10258"/>
                </a:cubicBezTo>
                <a:cubicBezTo>
                  <a:pt x="14759" y="10038"/>
                  <a:pt x="14776" y="10036"/>
                  <a:pt x="14981" y="10188"/>
                </a:cubicBezTo>
                <a:cubicBezTo>
                  <a:pt x="15185" y="10340"/>
                  <a:pt x="15189" y="10341"/>
                  <a:pt x="15052" y="10185"/>
                </a:cubicBezTo>
                <a:cubicBezTo>
                  <a:pt x="14952" y="10072"/>
                  <a:pt x="14940" y="9992"/>
                  <a:pt x="15015" y="9926"/>
                </a:cubicBezTo>
                <a:cubicBezTo>
                  <a:pt x="15090" y="9860"/>
                  <a:pt x="15144" y="9863"/>
                  <a:pt x="15192" y="9931"/>
                </a:cubicBezTo>
                <a:cubicBezTo>
                  <a:pt x="15230" y="9985"/>
                  <a:pt x="15316" y="10030"/>
                  <a:pt x="15378" y="10030"/>
                </a:cubicBezTo>
                <a:cubicBezTo>
                  <a:pt x="15441" y="10030"/>
                  <a:pt x="15408" y="9951"/>
                  <a:pt x="15308" y="9853"/>
                </a:cubicBezTo>
                <a:cubicBezTo>
                  <a:pt x="15134" y="9684"/>
                  <a:pt x="15135" y="9665"/>
                  <a:pt x="15348" y="9404"/>
                </a:cubicBezTo>
                <a:cubicBezTo>
                  <a:pt x="15470" y="9253"/>
                  <a:pt x="15663" y="8945"/>
                  <a:pt x="15775" y="8721"/>
                </a:cubicBezTo>
                <a:cubicBezTo>
                  <a:pt x="15927" y="8420"/>
                  <a:pt x="15967" y="8344"/>
                  <a:pt x="16118" y="8365"/>
                </a:cubicBezTo>
                <a:close/>
              </a:path>
            </a:pathLst>
          </a:custGeom>
          <a:ln w="12700">
            <a:miter lim="400000"/>
          </a:ln>
          <a:effectLst>
            <a:outerShdw blurRad="127000" dist="114300" dir="2700000" rotWithShape="0">
              <a:srgbClr val="000000">
                <a:alpha val="75000"/>
              </a:srgbClr>
            </a:outerShdw>
          </a:effectLst>
        </p:spPr>
      </p:pic>
      <p:pic>
        <p:nvPicPr>
          <p:cNvPr id="354" name="images-1.jpeg" descr="images-1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rcRect l="5589" t="1191" r="4594" b="2070"/>
          <a:stretch>
            <a:fillRect/>
          </a:stretch>
        </p:blipFill>
        <p:spPr>
          <a:xfrm>
            <a:off x="2337891" y="6196625"/>
            <a:ext cx="3162391" cy="28384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3" h="21587" extrusionOk="0">
                <a:moveTo>
                  <a:pt x="17924" y="3"/>
                </a:moveTo>
                <a:cubicBezTo>
                  <a:pt x="17900" y="-3"/>
                  <a:pt x="17876" y="1"/>
                  <a:pt x="17850" y="12"/>
                </a:cubicBezTo>
                <a:cubicBezTo>
                  <a:pt x="17621" y="112"/>
                  <a:pt x="17010" y="1264"/>
                  <a:pt x="16325" y="2891"/>
                </a:cubicBezTo>
                <a:cubicBezTo>
                  <a:pt x="15122" y="5750"/>
                  <a:pt x="15167" y="5662"/>
                  <a:pt x="14864" y="5701"/>
                </a:cubicBezTo>
                <a:cubicBezTo>
                  <a:pt x="14485" y="5751"/>
                  <a:pt x="14200" y="5415"/>
                  <a:pt x="13792" y="4440"/>
                </a:cubicBezTo>
                <a:cubicBezTo>
                  <a:pt x="13046" y="2656"/>
                  <a:pt x="12261" y="1597"/>
                  <a:pt x="11243" y="990"/>
                </a:cubicBezTo>
                <a:cubicBezTo>
                  <a:pt x="10439" y="511"/>
                  <a:pt x="9712" y="424"/>
                  <a:pt x="9473" y="782"/>
                </a:cubicBezTo>
                <a:cubicBezTo>
                  <a:pt x="9315" y="1018"/>
                  <a:pt x="9285" y="2687"/>
                  <a:pt x="9425" y="3374"/>
                </a:cubicBezTo>
                <a:cubicBezTo>
                  <a:pt x="9533" y="3902"/>
                  <a:pt x="9480" y="4018"/>
                  <a:pt x="9207" y="3851"/>
                </a:cubicBezTo>
                <a:cubicBezTo>
                  <a:pt x="9092" y="3781"/>
                  <a:pt x="8543" y="3703"/>
                  <a:pt x="7988" y="3676"/>
                </a:cubicBezTo>
                <a:cubicBezTo>
                  <a:pt x="6257" y="3594"/>
                  <a:pt x="5131" y="4074"/>
                  <a:pt x="3204" y="5720"/>
                </a:cubicBezTo>
                <a:cubicBezTo>
                  <a:pt x="1060" y="7551"/>
                  <a:pt x="477" y="8325"/>
                  <a:pt x="160" y="9773"/>
                </a:cubicBezTo>
                <a:cubicBezTo>
                  <a:pt x="-298" y="11863"/>
                  <a:pt x="212" y="13923"/>
                  <a:pt x="1895" y="16770"/>
                </a:cubicBezTo>
                <a:cubicBezTo>
                  <a:pt x="2249" y="17368"/>
                  <a:pt x="2713" y="18216"/>
                  <a:pt x="2925" y="18653"/>
                </a:cubicBezTo>
                <a:cubicBezTo>
                  <a:pt x="3137" y="19090"/>
                  <a:pt x="3405" y="19520"/>
                  <a:pt x="3521" y="19607"/>
                </a:cubicBezTo>
                <a:cubicBezTo>
                  <a:pt x="3840" y="19844"/>
                  <a:pt x="5204" y="20015"/>
                  <a:pt x="6099" y="19930"/>
                </a:cubicBezTo>
                <a:cubicBezTo>
                  <a:pt x="7893" y="19759"/>
                  <a:pt x="7974" y="19770"/>
                  <a:pt x="8739" y="20295"/>
                </a:cubicBezTo>
                <a:cubicBezTo>
                  <a:pt x="9121" y="20557"/>
                  <a:pt x="9525" y="20915"/>
                  <a:pt x="9636" y="21092"/>
                </a:cubicBezTo>
                <a:cubicBezTo>
                  <a:pt x="9746" y="21268"/>
                  <a:pt x="9928" y="21458"/>
                  <a:pt x="10040" y="21511"/>
                </a:cubicBezTo>
                <a:cubicBezTo>
                  <a:pt x="10152" y="21565"/>
                  <a:pt x="10898" y="21597"/>
                  <a:pt x="11698" y="21584"/>
                </a:cubicBezTo>
                <a:cubicBezTo>
                  <a:pt x="13276" y="21557"/>
                  <a:pt x="13401" y="21512"/>
                  <a:pt x="13680" y="20859"/>
                </a:cubicBezTo>
                <a:cubicBezTo>
                  <a:pt x="13794" y="20593"/>
                  <a:pt x="13839" y="20580"/>
                  <a:pt x="14614" y="20576"/>
                </a:cubicBezTo>
                <a:cubicBezTo>
                  <a:pt x="15791" y="20568"/>
                  <a:pt x="15896" y="20549"/>
                  <a:pt x="16128" y="20304"/>
                </a:cubicBezTo>
                <a:cubicBezTo>
                  <a:pt x="16294" y="20128"/>
                  <a:pt x="16338" y="19959"/>
                  <a:pt x="16338" y="19489"/>
                </a:cubicBezTo>
                <a:cubicBezTo>
                  <a:pt x="16338" y="18995"/>
                  <a:pt x="16382" y="18839"/>
                  <a:pt x="16604" y="18556"/>
                </a:cubicBezTo>
                <a:cubicBezTo>
                  <a:pt x="16775" y="18340"/>
                  <a:pt x="17007" y="18187"/>
                  <a:pt x="17251" y="18134"/>
                </a:cubicBezTo>
                <a:cubicBezTo>
                  <a:pt x="18229" y="17918"/>
                  <a:pt x="19507" y="17462"/>
                  <a:pt x="20008" y="17150"/>
                </a:cubicBezTo>
                <a:cubicBezTo>
                  <a:pt x="20600" y="16781"/>
                  <a:pt x="20920" y="16299"/>
                  <a:pt x="21144" y="15432"/>
                </a:cubicBezTo>
                <a:cubicBezTo>
                  <a:pt x="21302" y="14820"/>
                  <a:pt x="21130" y="13476"/>
                  <a:pt x="20758" y="12414"/>
                </a:cubicBezTo>
                <a:cubicBezTo>
                  <a:pt x="20611" y="11995"/>
                  <a:pt x="20393" y="11163"/>
                  <a:pt x="20274" y="10564"/>
                </a:cubicBezTo>
                <a:cubicBezTo>
                  <a:pt x="19989" y="9136"/>
                  <a:pt x="19806" y="8756"/>
                  <a:pt x="18973" y="7844"/>
                </a:cubicBezTo>
                <a:cubicBezTo>
                  <a:pt x="18121" y="6913"/>
                  <a:pt x="18082" y="6732"/>
                  <a:pt x="18257" y="4488"/>
                </a:cubicBezTo>
                <a:cubicBezTo>
                  <a:pt x="18445" y="2083"/>
                  <a:pt x="18289" y="93"/>
                  <a:pt x="17924" y="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55" name="images-4.jpeg" descr="images-4.jpe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/>
          <a:srcRect r="240" b="134"/>
          <a:stretch>
            <a:fillRect/>
          </a:stretch>
        </p:blipFill>
        <p:spPr>
          <a:xfrm>
            <a:off x="7987986" y="2289417"/>
            <a:ext cx="2857897" cy="3086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321" y="0"/>
                </a:moveTo>
                <a:lnTo>
                  <a:pt x="8321" y="419"/>
                </a:lnTo>
                <a:cubicBezTo>
                  <a:pt x="8321" y="659"/>
                  <a:pt x="8212" y="1077"/>
                  <a:pt x="8069" y="1392"/>
                </a:cubicBezTo>
                <a:cubicBezTo>
                  <a:pt x="7931" y="1695"/>
                  <a:pt x="7820" y="2090"/>
                  <a:pt x="7820" y="2267"/>
                </a:cubicBezTo>
                <a:cubicBezTo>
                  <a:pt x="7820" y="2444"/>
                  <a:pt x="7775" y="2689"/>
                  <a:pt x="7724" y="2814"/>
                </a:cubicBezTo>
                <a:cubicBezTo>
                  <a:pt x="7635" y="3031"/>
                  <a:pt x="7605" y="3039"/>
                  <a:pt x="6926" y="2994"/>
                </a:cubicBezTo>
                <a:cubicBezTo>
                  <a:pt x="6481" y="2965"/>
                  <a:pt x="6039" y="2993"/>
                  <a:pt x="5738" y="3072"/>
                </a:cubicBezTo>
                <a:cubicBezTo>
                  <a:pt x="5476" y="3142"/>
                  <a:pt x="5219" y="3199"/>
                  <a:pt x="5165" y="3200"/>
                </a:cubicBezTo>
                <a:cubicBezTo>
                  <a:pt x="5111" y="3201"/>
                  <a:pt x="4548" y="2736"/>
                  <a:pt x="3914" y="2164"/>
                </a:cubicBezTo>
                <a:cubicBezTo>
                  <a:pt x="3281" y="1592"/>
                  <a:pt x="2748" y="1139"/>
                  <a:pt x="2727" y="1158"/>
                </a:cubicBezTo>
                <a:cubicBezTo>
                  <a:pt x="2705" y="1178"/>
                  <a:pt x="2849" y="1629"/>
                  <a:pt x="3048" y="2161"/>
                </a:cubicBezTo>
                <a:cubicBezTo>
                  <a:pt x="3246" y="2693"/>
                  <a:pt x="3408" y="3300"/>
                  <a:pt x="3408" y="3508"/>
                </a:cubicBezTo>
                <a:cubicBezTo>
                  <a:pt x="3408" y="3717"/>
                  <a:pt x="3452" y="3912"/>
                  <a:pt x="3504" y="3942"/>
                </a:cubicBezTo>
                <a:cubicBezTo>
                  <a:pt x="3555" y="3971"/>
                  <a:pt x="3627" y="4174"/>
                  <a:pt x="3662" y="4394"/>
                </a:cubicBezTo>
                <a:cubicBezTo>
                  <a:pt x="3720" y="4747"/>
                  <a:pt x="3677" y="4888"/>
                  <a:pt x="3294" y="5569"/>
                </a:cubicBezTo>
                <a:cubicBezTo>
                  <a:pt x="2997" y="6096"/>
                  <a:pt x="2758" y="6399"/>
                  <a:pt x="2544" y="6517"/>
                </a:cubicBezTo>
                <a:cubicBezTo>
                  <a:pt x="2080" y="6772"/>
                  <a:pt x="1499" y="7632"/>
                  <a:pt x="1710" y="7753"/>
                </a:cubicBezTo>
                <a:cubicBezTo>
                  <a:pt x="1763" y="7783"/>
                  <a:pt x="1874" y="7957"/>
                  <a:pt x="1956" y="8139"/>
                </a:cubicBezTo>
                <a:cubicBezTo>
                  <a:pt x="2168" y="8609"/>
                  <a:pt x="2164" y="10554"/>
                  <a:pt x="1950" y="11025"/>
                </a:cubicBezTo>
                <a:cubicBezTo>
                  <a:pt x="1863" y="11215"/>
                  <a:pt x="1702" y="11768"/>
                  <a:pt x="1593" y="12253"/>
                </a:cubicBezTo>
                <a:cubicBezTo>
                  <a:pt x="1448" y="12898"/>
                  <a:pt x="1304" y="13261"/>
                  <a:pt x="1059" y="13600"/>
                </a:cubicBezTo>
                <a:cubicBezTo>
                  <a:pt x="874" y="13855"/>
                  <a:pt x="559" y="14346"/>
                  <a:pt x="360" y="14692"/>
                </a:cubicBezTo>
                <a:lnTo>
                  <a:pt x="0" y="15322"/>
                </a:lnTo>
                <a:lnTo>
                  <a:pt x="0" y="16608"/>
                </a:lnTo>
                <a:lnTo>
                  <a:pt x="417" y="17333"/>
                </a:lnTo>
                <a:cubicBezTo>
                  <a:pt x="647" y="17731"/>
                  <a:pt x="969" y="18209"/>
                  <a:pt x="1131" y="18397"/>
                </a:cubicBezTo>
                <a:cubicBezTo>
                  <a:pt x="1394" y="18701"/>
                  <a:pt x="1502" y="18749"/>
                  <a:pt x="2130" y="18847"/>
                </a:cubicBezTo>
                <a:cubicBezTo>
                  <a:pt x="3615" y="19079"/>
                  <a:pt x="4189" y="18759"/>
                  <a:pt x="4460" y="17544"/>
                </a:cubicBezTo>
                <a:cubicBezTo>
                  <a:pt x="4552" y="17136"/>
                  <a:pt x="4549" y="16994"/>
                  <a:pt x="4442" y="16839"/>
                </a:cubicBezTo>
                <a:cubicBezTo>
                  <a:pt x="4330" y="16675"/>
                  <a:pt x="4332" y="16592"/>
                  <a:pt x="4463" y="16300"/>
                </a:cubicBezTo>
                <a:cubicBezTo>
                  <a:pt x="4638" y="15912"/>
                  <a:pt x="4844" y="15902"/>
                  <a:pt x="4892" y="16278"/>
                </a:cubicBezTo>
                <a:lnTo>
                  <a:pt x="4925" y="16522"/>
                </a:lnTo>
                <a:lnTo>
                  <a:pt x="5345" y="16256"/>
                </a:lnTo>
                <a:cubicBezTo>
                  <a:pt x="5576" y="16108"/>
                  <a:pt x="5923" y="15830"/>
                  <a:pt x="6116" y="15636"/>
                </a:cubicBezTo>
                <a:cubicBezTo>
                  <a:pt x="7175" y="14574"/>
                  <a:pt x="7173" y="14575"/>
                  <a:pt x="7589" y="14575"/>
                </a:cubicBezTo>
                <a:cubicBezTo>
                  <a:pt x="7844" y="14575"/>
                  <a:pt x="8045" y="14632"/>
                  <a:pt x="8150" y="14739"/>
                </a:cubicBezTo>
                <a:cubicBezTo>
                  <a:pt x="8404" y="14999"/>
                  <a:pt x="9177" y="16510"/>
                  <a:pt x="9371" y="17128"/>
                </a:cubicBezTo>
                <a:cubicBezTo>
                  <a:pt x="9623" y="17931"/>
                  <a:pt x="9626" y="17977"/>
                  <a:pt x="9470" y="18267"/>
                </a:cubicBezTo>
                <a:cubicBezTo>
                  <a:pt x="9310" y="18563"/>
                  <a:pt x="9128" y="19606"/>
                  <a:pt x="9125" y="20242"/>
                </a:cubicBezTo>
                <a:cubicBezTo>
                  <a:pt x="9123" y="20611"/>
                  <a:pt x="9168" y="20706"/>
                  <a:pt x="9497" y="20992"/>
                </a:cubicBezTo>
                <a:cubicBezTo>
                  <a:pt x="9703" y="21171"/>
                  <a:pt x="9986" y="21383"/>
                  <a:pt x="10124" y="21467"/>
                </a:cubicBezTo>
                <a:cubicBezTo>
                  <a:pt x="10260" y="21549"/>
                  <a:pt x="10954" y="21582"/>
                  <a:pt x="12286" y="21600"/>
                </a:cubicBezTo>
                <a:cubicBezTo>
                  <a:pt x="13338" y="21585"/>
                  <a:pt x="14060" y="21565"/>
                  <a:pt x="14110" y="21539"/>
                </a:cubicBezTo>
                <a:cubicBezTo>
                  <a:pt x="14206" y="21489"/>
                  <a:pt x="14577" y="21339"/>
                  <a:pt x="14935" y="21206"/>
                </a:cubicBezTo>
                <a:cubicBezTo>
                  <a:pt x="15293" y="21072"/>
                  <a:pt x="15723" y="20888"/>
                  <a:pt x="15889" y="20797"/>
                </a:cubicBezTo>
                <a:cubicBezTo>
                  <a:pt x="16054" y="20707"/>
                  <a:pt x="16509" y="20544"/>
                  <a:pt x="16900" y="20436"/>
                </a:cubicBezTo>
                <a:cubicBezTo>
                  <a:pt x="17699" y="20216"/>
                  <a:pt x="18165" y="19907"/>
                  <a:pt x="19002" y="19047"/>
                </a:cubicBezTo>
                <a:cubicBezTo>
                  <a:pt x="19316" y="18726"/>
                  <a:pt x="19783" y="18365"/>
                  <a:pt x="20040" y="18244"/>
                </a:cubicBezTo>
                <a:cubicBezTo>
                  <a:pt x="20415" y="18068"/>
                  <a:pt x="20589" y="17895"/>
                  <a:pt x="20928" y="17369"/>
                </a:cubicBezTo>
                <a:cubicBezTo>
                  <a:pt x="21199" y="16950"/>
                  <a:pt x="21351" y="16604"/>
                  <a:pt x="21351" y="16406"/>
                </a:cubicBezTo>
                <a:cubicBezTo>
                  <a:pt x="21351" y="16235"/>
                  <a:pt x="21417" y="16013"/>
                  <a:pt x="21498" y="15914"/>
                </a:cubicBezTo>
                <a:cubicBezTo>
                  <a:pt x="21546" y="15855"/>
                  <a:pt x="21578" y="15530"/>
                  <a:pt x="21600" y="14944"/>
                </a:cubicBezTo>
                <a:cubicBezTo>
                  <a:pt x="21587" y="14711"/>
                  <a:pt x="21574" y="14351"/>
                  <a:pt x="21558" y="14336"/>
                </a:cubicBezTo>
                <a:cubicBezTo>
                  <a:pt x="21506" y="14288"/>
                  <a:pt x="21443" y="14030"/>
                  <a:pt x="21420" y="13764"/>
                </a:cubicBezTo>
                <a:cubicBezTo>
                  <a:pt x="21397" y="13498"/>
                  <a:pt x="21305" y="13179"/>
                  <a:pt x="21216" y="13053"/>
                </a:cubicBezTo>
                <a:cubicBezTo>
                  <a:pt x="21123" y="12922"/>
                  <a:pt x="20636" y="12630"/>
                  <a:pt x="20079" y="12375"/>
                </a:cubicBezTo>
                <a:cubicBezTo>
                  <a:pt x="19282" y="12010"/>
                  <a:pt x="18940" y="11783"/>
                  <a:pt x="18228" y="11139"/>
                </a:cubicBezTo>
                <a:cubicBezTo>
                  <a:pt x="17369" y="10361"/>
                  <a:pt x="16720" y="9849"/>
                  <a:pt x="15838" y="9253"/>
                </a:cubicBezTo>
                <a:cubicBezTo>
                  <a:pt x="15333" y="8912"/>
                  <a:pt x="14625" y="8145"/>
                  <a:pt x="13984" y="7242"/>
                </a:cubicBezTo>
                <a:cubicBezTo>
                  <a:pt x="13420" y="6447"/>
                  <a:pt x="12959" y="6051"/>
                  <a:pt x="11938" y="5483"/>
                </a:cubicBezTo>
                <a:cubicBezTo>
                  <a:pt x="11145" y="5042"/>
                  <a:pt x="11054" y="5014"/>
                  <a:pt x="10412" y="5014"/>
                </a:cubicBezTo>
                <a:cubicBezTo>
                  <a:pt x="9789" y="5014"/>
                  <a:pt x="9713" y="4991"/>
                  <a:pt x="9560" y="4775"/>
                </a:cubicBezTo>
                <a:cubicBezTo>
                  <a:pt x="9379" y="4520"/>
                  <a:pt x="9368" y="4328"/>
                  <a:pt x="9425" y="2497"/>
                </a:cubicBezTo>
                <a:cubicBezTo>
                  <a:pt x="9460" y="1356"/>
                  <a:pt x="9456" y="1318"/>
                  <a:pt x="9179" y="872"/>
                </a:cubicBezTo>
                <a:cubicBezTo>
                  <a:pt x="9023" y="621"/>
                  <a:pt x="8802" y="323"/>
                  <a:pt x="8690" y="208"/>
                </a:cubicBezTo>
                <a:lnTo>
                  <a:pt x="8486" y="0"/>
                </a:lnTo>
                <a:lnTo>
                  <a:pt x="8321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56" name="cunning-2.mov" descr="cunning-2.mo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96769" y="1175789"/>
            <a:ext cx="673100" cy="6731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cabbyl"/>
          <p:cNvSpPr/>
          <p:nvPr/>
        </p:nvSpPr>
        <p:spPr>
          <a:xfrm>
            <a:off x="4609274" y="762000"/>
            <a:ext cx="2633734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rgbClr val="553E2A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rPr sz="6000"/>
              <a:t>c</a:t>
            </a:r>
            <a:r>
              <a:rPr lang="en-GB" sz="6000"/>
              <a:t>onning</a:t>
            </a:r>
            <a:endParaRPr sz="600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6" fill="hold"/>
                                        <p:tgtEl>
                                          <p:spTgt spid="3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5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big-tick-green.jpg" descr="big-tick-green.jpg"/>
          <p:cNvPicPr>
            <a:picLocks noChangeAspect="1"/>
          </p:cNvPicPr>
          <p:nvPr/>
        </p:nvPicPr>
        <p:blipFill>
          <a:blip r:embed="rId4"/>
          <a:srcRect l="9747" t="15217" r="6170" b="2485"/>
          <a:stretch>
            <a:fillRect/>
          </a:stretch>
        </p:blipFill>
        <p:spPr>
          <a:xfrm>
            <a:off x="3555296" y="1405902"/>
            <a:ext cx="7295073" cy="694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571" extrusionOk="0">
                <a:moveTo>
                  <a:pt x="21253" y="1"/>
                </a:moveTo>
                <a:cubicBezTo>
                  <a:pt x="21196" y="3"/>
                  <a:pt x="21126" y="17"/>
                  <a:pt x="21044" y="43"/>
                </a:cubicBezTo>
                <a:cubicBezTo>
                  <a:pt x="20811" y="117"/>
                  <a:pt x="20485" y="303"/>
                  <a:pt x="19631" y="845"/>
                </a:cubicBezTo>
                <a:cubicBezTo>
                  <a:pt x="18525" y="1549"/>
                  <a:pt x="16707" y="2973"/>
                  <a:pt x="15012" y="4465"/>
                </a:cubicBezTo>
                <a:cubicBezTo>
                  <a:pt x="14225" y="5158"/>
                  <a:pt x="11627" y="7923"/>
                  <a:pt x="11450" y="8256"/>
                </a:cubicBezTo>
                <a:cubicBezTo>
                  <a:pt x="11418" y="8318"/>
                  <a:pt x="11354" y="8371"/>
                  <a:pt x="11307" y="8373"/>
                </a:cubicBezTo>
                <a:cubicBezTo>
                  <a:pt x="11260" y="8376"/>
                  <a:pt x="11039" y="8603"/>
                  <a:pt x="10814" y="8878"/>
                </a:cubicBezTo>
                <a:cubicBezTo>
                  <a:pt x="10590" y="9154"/>
                  <a:pt x="10200" y="9614"/>
                  <a:pt x="9947" y="9901"/>
                </a:cubicBezTo>
                <a:cubicBezTo>
                  <a:pt x="9694" y="10189"/>
                  <a:pt x="9487" y="10437"/>
                  <a:pt x="9487" y="10452"/>
                </a:cubicBezTo>
                <a:cubicBezTo>
                  <a:pt x="9487" y="10467"/>
                  <a:pt x="9318" y="10687"/>
                  <a:pt x="9112" y="10940"/>
                </a:cubicBezTo>
                <a:cubicBezTo>
                  <a:pt x="8906" y="11193"/>
                  <a:pt x="8594" y="11602"/>
                  <a:pt x="8421" y="11846"/>
                </a:cubicBezTo>
                <a:cubicBezTo>
                  <a:pt x="8247" y="12091"/>
                  <a:pt x="7937" y="12523"/>
                  <a:pt x="7732" y="12806"/>
                </a:cubicBezTo>
                <a:cubicBezTo>
                  <a:pt x="7528" y="13089"/>
                  <a:pt x="7361" y="13349"/>
                  <a:pt x="7361" y="13382"/>
                </a:cubicBezTo>
                <a:cubicBezTo>
                  <a:pt x="7361" y="13415"/>
                  <a:pt x="7316" y="13482"/>
                  <a:pt x="7261" y="13530"/>
                </a:cubicBezTo>
                <a:cubicBezTo>
                  <a:pt x="7205" y="13579"/>
                  <a:pt x="7029" y="13852"/>
                  <a:pt x="6868" y="14138"/>
                </a:cubicBezTo>
                <a:cubicBezTo>
                  <a:pt x="6427" y="14922"/>
                  <a:pt x="6289" y="14862"/>
                  <a:pt x="5839" y="13685"/>
                </a:cubicBezTo>
                <a:cubicBezTo>
                  <a:pt x="5179" y="11957"/>
                  <a:pt x="4400" y="10553"/>
                  <a:pt x="3695" y="9819"/>
                </a:cubicBezTo>
                <a:cubicBezTo>
                  <a:pt x="3344" y="9455"/>
                  <a:pt x="3278" y="9417"/>
                  <a:pt x="2995" y="9417"/>
                </a:cubicBezTo>
                <a:cubicBezTo>
                  <a:pt x="2787" y="9417"/>
                  <a:pt x="2540" y="9493"/>
                  <a:pt x="2260" y="9642"/>
                </a:cubicBezTo>
                <a:cubicBezTo>
                  <a:pt x="1573" y="10009"/>
                  <a:pt x="473" y="10793"/>
                  <a:pt x="225" y="11092"/>
                </a:cubicBezTo>
                <a:cubicBezTo>
                  <a:pt x="-121" y="11509"/>
                  <a:pt x="-86" y="11671"/>
                  <a:pt x="464" y="12212"/>
                </a:cubicBezTo>
                <a:cubicBezTo>
                  <a:pt x="926" y="12667"/>
                  <a:pt x="1357" y="13250"/>
                  <a:pt x="1724" y="13911"/>
                </a:cubicBezTo>
                <a:cubicBezTo>
                  <a:pt x="1958" y="14334"/>
                  <a:pt x="2820" y="16155"/>
                  <a:pt x="2998" y="16605"/>
                </a:cubicBezTo>
                <a:cubicBezTo>
                  <a:pt x="3071" y="16791"/>
                  <a:pt x="3509" y="17849"/>
                  <a:pt x="3971" y="18957"/>
                </a:cubicBezTo>
                <a:cubicBezTo>
                  <a:pt x="4433" y="20066"/>
                  <a:pt x="4810" y="21003"/>
                  <a:pt x="4810" y="21040"/>
                </a:cubicBezTo>
                <a:cubicBezTo>
                  <a:pt x="4810" y="21076"/>
                  <a:pt x="4696" y="21157"/>
                  <a:pt x="4555" y="21220"/>
                </a:cubicBezTo>
                <a:cubicBezTo>
                  <a:pt x="4414" y="21282"/>
                  <a:pt x="4320" y="21354"/>
                  <a:pt x="4344" y="21381"/>
                </a:cubicBezTo>
                <a:cubicBezTo>
                  <a:pt x="4369" y="21407"/>
                  <a:pt x="4613" y="21463"/>
                  <a:pt x="4886" y="21507"/>
                </a:cubicBezTo>
                <a:cubicBezTo>
                  <a:pt x="5427" y="21593"/>
                  <a:pt x="7480" y="21593"/>
                  <a:pt x="7779" y="21507"/>
                </a:cubicBezTo>
                <a:cubicBezTo>
                  <a:pt x="7880" y="21477"/>
                  <a:pt x="8051" y="21446"/>
                  <a:pt x="8158" y="21439"/>
                </a:cubicBezTo>
                <a:cubicBezTo>
                  <a:pt x="8385" y="21423"/>
                  <a:pt x="8513" y="21324"/>
                  <a:pt x="8307" y="21324"/>
                </a:cubicBezTo>
                <a:cubicBezTo>
                  <a:pt x="8230" y="21324"/>
                  <a:pt x="8108" y="21278"/>
                  <a:pt x="8034" y="21221"/>
                </a:cubicBezTo>
                <a:cubicBezTo>
                  <a:pt x="7904" y="21121"/>
                  <a:pt x="7905" y="21101"/>
                  <a:pt x="8101" y="20602"/>
                </a:cubicBezTo>
                <a:cubicBezTo>
                  <a:pt x="8378" y="19895"/>
                  <a:pt x="8416" y="19805"/>
                  <a:pt x="9012" y="18403"/>
                </a:cubicBezTo>
                <a:cubicBezTo>
                  <a:pt x="9301" y="17724"/>
                  <a:pt x="9660" y="16864"/>
                  <a:pt x="9809" y="16493"/>
                </a:cubicBezTo>
                <a:cubicBezTo>
                  <a:pt x="10854" y="13902"/>
                  <a:pt x="12297" y="11319"/>
                  <a:pt x="14220" y="8596"/>
                </a:cubicBezTo>
                <a:cubicBezTo>
                  <a:pt x="15539" y="6730"/>
                  <a:pt x="16594" y="5487"/>
                  <a:pt x="19054" y="2902"/>
                </a:cubicBezTo>
                <a:cubicBezTo>
                  <a:pt x="20327" y="1563"/>
                  <a:pt x="21392" y="388"/>
                  <a:pt x="21420" y="291"/>
                </a:cubicBezTo>
                <a:cubicBezTo>
                  <a:pt x="21479" y="90"/>
                  <a:pt x="21423" y="-7"/>
                  <a:pt x="21253" y="1"/>
                </a:cubicBezTo>
                <a:close/>
              </a:path>
            </a:pathLst>
          </a:custGeom>
          <a:ln w="88900">
            <a:miter lim="400000"/>
          </a:ln>
        </p:spPr>
      </p:pic>
      <p:sp>
        <p:nvSpPr>
          <p:cNvPr id="3" name="Rectangle 2"/>
          <p:cNvSpPr/>
          <p:nvPr/>
        </p:nvSpPr>
        <p:spPr>
          <a:xfrm>
            <a:off x="3405668" y="1405798"/>
            <a:ext cx="4479901" cy="1904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680" b="1">
                <a:latin typeface="Chalkboard" charset="0"/>
                <a:ea typeface="Chalkboard" charset="0"/>
                <a:cs typeface="Chalkboard" charset="0"/>
              </a:rPr>
              <a:t>Shen eh!</a:t>
            </a:r>
          </a:p>
          <a:p>
            <a:pPr algn="ctr"/>
            <a:r>
              <a:rPr lang="en-US" sz="4096">
                <a:latin typeface="Chalkboard" charset="0"/>
                <a:ea typeface="Chalkboard" charset="0"/>
                <a:cs typeface="Chalkboard" charset="0"/>
              </a:rPr>
              <a:t>(That’s it!)</a:t>
            </a:r>
          </a:p>
        </p:txBody>
      </p:sp>
      <p:pic>
        <p:nvPicPr>
          <p:cNvPr id="2" name="Shen eh!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82208" y="4356608"/>
            <a:ext cx="1040384" cy="104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658519"/>
      </p:ext>
    </p:extLst>
  </p:cSld>
  <p:clrMapOvr>
    <a:masterClrMapping/>
  </p:clrMapOvr>
  <p:transition spd="med" advClick="0" advTm="300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86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images.jpeg" descr="images.jpe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4"/>
          <a:srcRect l="783" t="197" r="312" b="200"/>
          <a:stretch>
            <a:fillRect/>
          </a:stretch>
        </p:blipFill>
        <p:spPr>
          <a:xfrm>
            <a:off x="2337089" y="6110519"/>
            <a:ext cx="2806701" cy="32015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110" y="0"/>
                </a:moveTo>
                <a:lnTo>
                  <a:pt x="14639" y="187"/>
                </a:lnTo>
                <a:cubicBezTo>
                  <a:pt x="14321" y="314"/>
                  <a:pt x="13802" y="536"/>
                  <a:pt x="13485" y="683"/>
                </a:cubicBezTo>
                <a:cubicBezTo>
                  <a:pt x="13025" y="895"/>
                  <a:pt x="12879" y="926"/>
                  <a:pt x="12770" y="838"/>
                </a:cubicBezTo>
                <a:cubicBezTo>
                  <a:pt x="12673" y="759"/>
                  <a:pt x="12654" y="759"/>
                  <a:pt x="12703" y="835"/>
                </a:cubicBezTo>
                <a:cubicBezTo>
                  <a:pt x="12808" y="1000"/>
                  <a:pt x="12575" y="1074"/>
                  <a:pt x="12376" y="940"/>
                </a:cubicBezTo>
                <a:cubicBezTo>
                  <a:pt x="12210" y="827"/>
                  <a:pt x="12210" y="835"/>
                  <a:pt x="12373" y="1004"/>
                </a:cubicBezTo>
                <a:cubicBezTo>
                  <a:pt x="12540" y="1177"/>
                  <a:pt x="12521" y="1196"/>
                  <a:pt x="11942" y="1601"/>
                </a:cubicBezTo>
                <a:cubicBezTo>
                  <a:pt x="11396" y="1984"/>
                  <a:pt x="11278" y="2027"/>
                  <a:pt x="10614" y="2086"/>
                </a:cubicBezTo>
                <a:cubicBezTo>
                  <a:pt x="9811" y="2157"/>
                  <a:pt x="9575" y="2105"/>
                  <a:pt x="9771" y="1898"/>
                </a:cubicBezTo>
                <a:cubicBezTo>
                  <a:pt x="9983" y="1674"/>
                  <a:pt x="9710" y="1760"/>
                  <a:pt x="9456" y="1997"/>
                </a:cubicBezTo>
                <a:cubicBezTo>
                  <a:pt x="9305" y="2138"/>
                  <a:pt x="9143" y="2208"/>
                  <a:pt x="9032" y="2177"/>
                </a:cubicBezTo>
                <a:cubicBezTo>
                  <a:pt x="8933" y="2149"/>
                  <a:pt x="8823" y="2165"/>
                  <a:pt x="8790" y="2212"/>
                </a:cubicBezTo>
                <a:cubicBezTo>
                  <a:pt x="8757" y="2258"/>
                  <a:pt x="8542" y="2289"/>
                  <a:pt x="8311" y="2279"/>
                </a:cubicBezTo>
                <a:cubicBezTo>
                  <a:pt x="8079" y="2268"/>
                  <a:pt x="7867" y="2296"/>
                  <a:pt x="7837" y="2338"/>
                </a:cubicBezTo>
                <a:cubicBezTo>
                  <a:pt x="7808" y="2379"/>
                  <a:pt x="7642" y="2308"/>
                  <a:pt x="7471" y="2182"/>
                </a:cubicBezTo>
                <a:cubicBezTo>
                  <a:pt x="7300" y="2056"/>
                  <a:pt x="7110" y="1955"/>
                  <a:pt x="7043" y="1957"/>
                </a:cubicBezTo>
                <a:cubicBezTo>
                  <a:pt x="6976" y="1959"/>
                  <a:pt x="7050" y="2024"/>
                  <a:pt x="7208" y="2099"/>
                </a:cubicBezTo>
                <a:cubicBezTo>
                  <a:pt x="7633" y="2301"/>
                  <a:pt x="7455" y="2407"/>
                  <a:pt x="6701" y="2407"/>
                </a:cubicBezTo>
                <a:cubicBezTo>
                  <a:pt x="6162" y="2407"/>
                  <a:pt x="5956" y="2362"/>
                  <a:pt x="5617" y="2174"/>
                </a:cubicBezTo>
                <a:cubicBezTo>
                  <a:pt x="5343" y="2023"/>
                  <a:pt x="5216" y="1896"/>
                  <a:pt x="5253" y="1810"/>
                </a:cubicBezTo>
                <a:cubicBezTo>
                  <a:pt x="5299" y="1706"/>
                  <a:pt x="5266" y="1697"/>
                  <a:pt x="5116" y="1767"/>
                </a:cubicBezTo>
                <a:cubicBezTo>
                  <a:pt x="5011" y="1817"/>
                  <a:pt x="4897" y="1830"/>
                  <a:pt x="4859" y="1797"/>
                </a:cubicBezTo>
                <a:cubicBezTo>
                  <a:pt x="4822" y="1764"/>
                  <a:pt x="4733" y="1727"/>
                  <a:pt x="4664" y="1714"/>
                </a:cubicBezTo>
                <a:cubicBezTo>
                  <a:pt x="4594" y="1701"/>
                  <a:pt x="4143" y="1581"/>
                  <a:pt x="3659" y="1451"/>
                </a:cubicBezTo>
                <a:cubicBezTo>
                  <a:pt x="3175" y="1321"/>
                  <a:pt x="2420" y="1191"/>
                  <a:pt x="1982" y="1162"/>
                </a:cubicBezTo>
                <a:lnTo>
                  <a:pt x="1188" y="1111"/>
                </a:lnTo>
                <a:lnTo>
                  <a:pt x="1096" y="1419"/>
                </a:lnTo>
                <a:cubicBezTo>
                  <a:pt x="1046" y="1588"/>
                  <a:pt x="1024" y="1985"/>
                  <a:pt x="1048" y="2300"/>
                </a:cubicBezTo>
                <a:cubicBezTo>
                  <a:pt x="1080" y="2737"/>
                  <a:pt x="1052" y="2911"/>
                  <a:pt x="925" y="3034"/>
                </a:cubicBezTo>
                <a:cubicBezTo>
                  <a:pt x="773" y="3181"/>
                  <a:pt x="776" y="3207"/>
                  <a:pt x="962" y="3355"/>
                </a:cubicBezTo>
                <a:cubicBezTo>
                  <a:pt x="1073" y="3443"/>
                  <a:pt x="1189" y="3642"/>
                  <a:pt x="1225" y="3799"/>
                </a:cubicBezTo>
                <a:cubicBezTo>
                  <a:pt x="1260" y="3956"/>
                  <a:pt x="1388" y="4343"/>
                  <a:pt x="1503" y="4656"/>
                </a:cubicBezTo>
                <a:cubicBezTo>
                  <a:pt x="1680" y="5140"/>
                  <a:pt x="1691" y="5250"/>
                  <a:pt x="1573" y="5382"/>
                </a:cubicBezTo>
                <a:cubicBezTo>
                  <a:pt x="1450" y="5519"/>
                  <a:pt x="1452" y="5526"/>
                  <a:pt x="1600" y="5425"/>
                </a:cubicBezTo>
                <a:cubicBezTo>
                  <a:pt x="1738" y="5331"/>
                  <a:pt x="1792" y="5334"/>
                  <a:pt x="1906" y="5454"/>
                </a:cubicBezTo>
                <a:cubicBezTo>
                  <a:pt x="1982" y="5535"/>
                  <a:pt x="2156" y="5637"/>
                  <a:pt x="2291" y="5682"/>
                </a:cubicBezTo>
                <a:cubicBezTo>
                  <a:pt x="2585" y="5780"/>
                  <a:pt x="2563" y="6091"/>
                  <a:pt x="2263" y="6067"/>
                </a:cubicBezTo>
                <a:cubicBezTo>
                  <a:pt x="2155" y="6059"/>
                  <a:pt x="1980" y="6102"/>
                  <a:pt x="1875" y="6166"/>
                </a:cubicBezTo>
                <a:cubicBezTo>
                  <a:pt x="1695" y="6277"/>
                  <a:pt x="1700" y="6293"/>
                  <a:pt x="1952" y="6437"/>
                </a:cubicBezTo>
                <a:cubicBezTo>
                  <a:pt x="2328" y="6653"/>
                  <a:pt x="2172" y="6780"/>
                  <a:pt x="1604" y="6723"/>
                </a:cubicBezTo>
                <a:lnTo>
                  <a:pt x="1124" y="6675"/>
                </a:lnTo>
                <a:lnTo>
                  <a:pt x="1634" y="6788"/>
                </a:lnTo>
                <a:lnTo>
                  <a:pt x="2141" y="6897"/>
                </a:lnTo>
                <a:lnTo>
                  <a:pt x="2117" y="7535"/>
                </a:lnTo>
                <a:cubicBezTo>
                  <a:pt x="2102" y="7884"/>
                  <a:pt x="2046" y="8214"/>
                  <a:pt x="1991" y="8271"/>
                </a:cubicBezTo>
                <a:cubicBezTo>
                  <a:pt x="1937" y="8328"/>
                  <a:pt x="1627" y="8402"/>
                  <a:pt x="1301" y="8434"/>
                </a:cubicBezTo>
                <a:cubicBezTo>
                  <a:pt x="976" y="8467"/>
                  <a:pt x="511" y="8518"/>
                  <a:pt x="269" y="8547"/>
                </a:cubicBezTo>
                <a:lnTo>
                  <a:pt x="0" y="8576"/>
                </a:lnTo>
                <a:lnTo>
                  <a:pt x="269" y="8576"/>
                </a:lnTo>
                <a:cubicBezTo>
                  <a:pt x="511" y="8576"/>
                  <a:pt x="985" y="8539"/>
                  <a:pt x="1323" y="8491"/>
                </a:cubicBezTo>
                <a:cubicBezTo>
                  <a:pt x="2040" y="8388"/>
                  <a:pt x="2155" y="8438"/>
                  <a:pt x="2257" y="8916"/>
                </a:cubicBezTo>
                <a:cubicBezTo>
                  <a:pt x="2296" y="9100"/>
                  <a:pt x="2395" y="9361"/>
                  <a:pt x="2474" y="9495"/>
                </a:cubicBezTo>
                <a:cubicBezTo>
                  <a:pt x="2653" y="9799"/>
                  <a:pt x="2666" y="9790"/>
                  <a:pt x="1304" y="10386"/>
                </a:cubicBezTo>
                <a:cubicBezTo>
                  <a:pt x="721" y="10642"/>
                  <a:pt x="244" y="10870"/>
                  <a:pt x="244" y="10892"/>
                </a:cubicBezTo>
                <a:cubicBezTo>
                  <a:pt x="244" y="10958"/>
                  <a:pt x="670" y="10796"/>
                  <a:pt x="1692" y="10346"/>
                </a:cubicBezTo>
                <a:lnTo>
                  <a:pt x="2648" y="9923"/>
                </a:lnTo>
                <a:lnTo>
                  <a:pt x="2966" y="10263"/>
                </a:lnTo>
                <a:cubicBezTo>
                  <a:pt x="3161" y="10471"/>
                  <a:pt x="3540" y="10701"/>
                  <a:pt x="3946" y="10863"/>
                </a:cubicBezTo>
                <a:cubicBezTo>
                  <a:pt x="4407" y="11046"/>
                  <a:pt x="4590" y="11167"/>
                  <a:pt x="4551" y="11257"/>
                </a:cubicBezTo>
                <a:cubicBezTo>
                  <a:pt x="4520" y="11327"/>
                  <a:pt x="4541" y="11409"/>
                  <a:pt x="4597" y="11439"/>
                </a:cubicBezTo>
                <a:cubicBezTo>
                  <a:pt x="4652" y="11469"/>
                  <a:pt x="4675" y="11529"/>
                  <a:pt x="4646" y="11570"/>
                </a:cubicBezTo>
                <a:cubicBezTo>
                  <a:pt x="4617" y="11611"/>
                  <a:pt x="4662" y="11667"/>
                  <a:pt x="4746" y="11696"/>
                </a:cubicBezTo>
                <a:cubicBezTo>
                  <a:pt x="4873" y="11738"/>
                  <a:pt x="4854" y="11807"/>
                  <a:pt x="4633" y="12089"/>
                </a:cubicBezTo>
                <a:cubicBezTo>
                  <a:pt x="4486" y="12278"/>
                  <a:pt x="4321" y="12423"/>
                  <a:pt x="4270" y="12411"/>
                </a:cubicBezTo>
                <a:cubicBezTo>
                  <a:pt x="4219" y="12398"/>
                  <a:pt x="4188" y="12439"/>
                  <a:pt x="4203" y="12502"/>
                </a:cubicBezTo>
                <a:cubicBezTo>
                  <a:pt x="4217" y="12564"/>
                  <a:pt x="4144" y="12608"/>
                  <a:pt x="4041" y="12601"/>
                </a:cubicBezTo>
                <a:cubicBezTo>
                  <a:pt x="3867" y="12588"/>
                  <a:pt x="3865" y="12598"/>
                  <a:pt x="4019" y="12748"/>
                </a:cubicBezTo>
                <a:cubicBezTo>
                  <a:pt x="4136" y="12861"/>
                  <a:pt x="4164" y="12989"/>
                  <a:pt x="4114" y="13171"/>
                </a:cubicBezTo>
                <a:cubicBezTo>
                  <a:pt x="4014" y="13536"/>
                  <a:pt x="3881" y="13658"/>
                  <a:pt x="3577" y="13658"/>
                </a:cubicBezTo>
                <a:cubicBezTo>
                  <a:pt x="3275" y="13658"/>
                  <a:pt x="1992" y="14245"/>
                  <a:pt x="1863" y="14443"/>
                </a:cubicBezTo>
                <a:cubicBezTo>
                  <a:pt x="1792" y="14552"/>
                  <a:pt x="1747" y="14557"/>
                  <a:pt x="1604" y="14459"/>
                </a:cubicBezTo>
                <a:cubicBezTo>
                  <a:pt x="1453" y="14356"/>
                  <a:pt x="1452" y="14358"/>
                  <a:pt x="1561" y="14480"/>
                </a:cubicBezTo>
                <a:cubicBezTo>
                  <a:pt x="1660" y="14592"/>
                  <a:pt x="1650" y="14715"/>
                  <a:pt x="1524" y="15069"/>
                </a:cubicBezTo>
                <a:cubicBezTo>
                  <a:pt x="1284" y="15748"/>
                  <a:pt x="1381" y="16569"/>
                  <a:pt x="1781" y="17262"/>
                </a:cubicBezTo>
                <a:cubicBezTo>
                  <a:pt x="1960" y="17573"/>
                  <a:pt x="2107" y="17891"/>
                  <a:pt x="2107" y="17967"/>
                </a:cubicBezTo>
                <a:cubicBezTo>
                  <a:pt x="2107" y="18042"/>
                  <a:pt x="1937" y="18176"/>
                  <a:pt x="1729" y="18264"/>
                </a:cubicBezTo>
                <a:cubicBezTo>
                  <a:pt x="1195" y="18488"/>
                  <a:pt x="949" y="18813"/>
                  <a:pt x="941" y="19313"/>
                </a:cubicBezTo>
                <a:cubicBezTo>
                  <a:pt x="932" y="19809"/>
                  <a:pt x="1092" y="20010"/>
                  <a:pt x="1494" y="20010"/>
                </a:cubicBezTo>
                <a:cubicBezTo>
                  <a:pt x="1714" y="20010"/>
                  <a:pt x="1830" y="20076"/>
                  <a:pt x="1946" y="20272"/>
                </a:cubicBezTo>
                <a:cubicBezTo>
                  <a:pt x="2200" y="20703"/>
                  <a:pt x="2908" y="20741"/>
                  <a:pt x="3619" y="20363"/>
                </a:cubicBezTo>
                <a:lnTo>
                  <a:pt x="3943" y="20192"/>
                </a:lnTo>
                <a:lnTo>
                  <a:pt x="4224" y="20516"/>
                </a:lnTo>
                <a:cubicBezTo>
                  <a:pt x="4466" y="20794"/>
                  <a:pt x="4559" y="20836"/>
                  <a:pt x="4869" y="20813"/>
                </a:cubicBezTo>
                <a:cubicBezTo>
                  <a:pt x="5118" y="20794"/>
                  <a:pt x="5273" y="20835"/>
                  <a:pt x="5363" y="20944"/>
                </a:cubicBezTo>
                <a:cubicBezTo>
                  <a:pt x="5453" y="21052"/>
                  <a:pt x="5638" y="21099"/>
                  <a:pt x="5950" y="21099"/>
                </a:cubicBezTo>
                <a:cubicBezTo>
                  <a:pt x="6321" y="21099"/>
                  <a:pt x="6456" y="21150"/>
                  <a:pt x="6695" y="21372"/>
                </a:cubicBezTo>
                <a:lnTo>
                  <a:pt x="6942" y="21600"/>
                </a:lnTo>
                <a:cubicBezTo>
                  <a:pt x="7298" y="21588"/>
                  <a:pt x="7740" y="21578"/>
                  <a:pt x="7773" y="21563"/>
                </a:cubicBezTo>
                <a:cubicBezTo>
                  <a:pt x="7872" y="21517"/>
                  <a:pt x="8106" y="21425"/>
                  <a:pt x="8292" y="21364"/>
                </a:cubicBezTo>
                <a:cubicBezTo>
                  <a:pt x="8670" y="21241"/>
                  <a:pt x="9009" y="20879"/>
                  <a:pt x="9203" y="20384"/>
                </a:cubicBezTo>
                <a:cubicBezTo>
                  <a:pt x="9358" y="19989"/>
                  <a:pt x="9447" y="19989"/>
                  <a:pt x="9697" y="20387"/>
                </a:cubicBezTo>
                <a:cubicBezTo>
                  <a:pt x="10084" y="21002"/>
                  <a:pt x="10270" y="21107"/>
                  <a:pt x="10898" y="21078"/>
                </a:cubicBezTo>
                <a:cubicBezTo>
                  <a:pt x="11371" y="21056"/>
                  <a:pt x="11485" y="21018"/>
                  <a:pt x="11582" y="20848"/>
                </a:cubicBezTo>
                <a:cubicBezTo>
                  <a:pt x="11757" y="20538"/>
                  <a:pt x="11792" y="20528"/>
                  <a:pt x="12144" y="20687"/>
                </a:cubicBezTo>
                <a:cubicBezTo>
                  <a:pt x="12514" y="20855"/>
                  <a:pt x="12805" y="20809"/>
                  <a:pt x="13161" y="20524"/>
                </a:cubicBezTo>
                <a:cubicBezTo>
                  <a:pt x="13323" y="20393"/>
                  <a:pt x="13504" y="20343"/>
                  <a:pt x="13723" y="20363"/>
                </a:cubicBezTo>
                <a:cubicBezTo>
                  <a:pt x="13959" y="20385"/>
                  <a:pt x="14090" y="20336"/>
                  <a:pt x="14215" y="20192"/>
                </a:cubicBezTo>
                <a:lnTo>
                  <a:pt x="14383" y="19993"/>
                </a:lnTo>
                <a:lnTo>
                  <a:pt x="14688" y="20213"/>
                </a:lnTo>
                <a:cubicBezTo>
                  <a:pt x="15357" y="20701"/>
                  <a:pt x="15741" y="20741"/>
                  <a:pt x="15950" y="20339"/>
                </a:cubicBezTo>
                <a:cubicBezTo>
                  <a:pt x="16028" y="20188"/>
                  <a:pt x="16180" y="20109"/>
                  <a:pt x="16472" y="20068"/>
                </a:cubicBezTo>
                <a:cubicBezTo>
                  <a:pt x="17029" y="19990"/>
                  <a:pt x="17153" y="19835"/>
                  <a:pt x="17092" y="19281"/>
                </a:cubicBezTo>
                <a:cubicBezTo>
                  <a:pt x="17033" y="18742"/>
                  <a:pt x="16758" y="18435"/>
                  <a:pt x="16099" y="18175"/>
                </a:cubicBezTo>
                <a:cubicBezTo>
                  <a:pt x="15604" y="17980"/>
                  <a:pt x="15594" y="18019"/>
                  <a:pt x="16243" y="17367"/>
                </a:cubicBezTo>
                <a:cubicBezTo>
                  <a:pt x="17073" y="16532"/>
                  <a:pt x="17413" y="15614"/>
                  <a:pt x="17061" y="15144"/>
                </a:cubicBezTo>
                <a:cubicBezTo>
                  <a:pt x="16897" y="14925"/>
                  <a:pt x="16895" y="14889"/>
                  <a:pt x="17040" y="14796"/>
                </a:cubicBezTo>
                <a:cubicBezTo>
                  <a:pt x="17184" y="14704"/>
                  <a:pt x="17180" y="14680"/>
                  <a:pt x="17006" y="14585"/>
                </a:cubicBezTo>
                <a:cubicBezTo>
                  <a:pt x="16899" y="14526"/>
                  <a:pt x="16744" y="14501"/>
                  <a:pt x="16661" y="14529"/>
                </a:cubicBezTo>
                <a:cubicBezTo>
                  <a:pt x="16434" y="14605"/>
                  <a:pt x="16030" y="14391"/>
                  <a:pt x="16169" y="14269"/>
                </a:cubicBezTo>
                <a:cubicBezTo>
                  <a:pt x="16249" y="14199"/>
                  <a:pt x="16247" y="14137"/>
                  <a:pt x="16169" y="14055"/>
                </a:cubicBezTo>
                <a:cubicBezTo>
                  <a:pt x="16000" y="13875"/>
                  <a:pt x="16165" y="13713"/>
                  <a:pt x="16371" y="13856"/>
                </a:cubicBezTo>
                <a:cubicBezTo>
                  <a:pt x="16525" y="13963"/>
                  <a:pt x="16526" y="13953"/>
                  <a:pt x="16368" y="13736"/>
                </a:cubicBezTo>
                <a:cubicBezTo>
                  <a:pt x="16201" y="13507"/>
                  <a:pt x="16205" y="13469"/>
                  <a:pt x="16438" y="12919"/>
                </a:cubicBezTo>
                <a:cubicBezTo>
                  <a:pt x="16573" y="12602"/>
                  <a:pt x="16812" y="12038"/>
                  <a:pt x="16970" y="11664"/>
                </a:cubicBezTo>
                <a:cubicBezTo>
                  <a:pt x="17146" y="11243"/>
                  <a:pt x="17384" y="10865"/>
                  <a:pt x="17599" y="10675"/>
                </a:cubicBezTo>
                <a:cubicBezTo>
                  <a:pt x="17919" y="10393"/>
                  <a:pt x="17986" y="10374"/>
                  <a:pt x="18433" y="10418"/>
                </a:cubicBezTo>
                <a:cubicBezTo>
                  <a:pt x="18970" y="10472"/>
                  <a:pt x="19222" y="10668"/>
                  <a:pt x="19725" y="11423"/>
                </a:cubicBezTo>
                <a:cubicBezTo>
                  <a:pt x="20020" y="11867"/>
                  <a:pt x="20533" y="12206"/>
                  <a:pt x="20904" y="12207"/>
                </a:cubicBezTo>
                <a:cubicBezTo>
                  <a:pt x="21024" y="12207"/>
                  <a:pt x="21245" y="12123"/>
                  <a:pt x="21395" y="12020"/>
                </a:cubicBezTo>
                <a:lnTo>
                  <a:pt x="21600" y="11878"/>
                </a:lnTo>
                <a:cubicBezTo>
                  <a:pt x="21512" y="10893"/>
                  <a:pt x="21299" y="10704"/>
                  <a:pt x="20769" y="10100"/>
                </a:cubicBezTo>
                <a:cubicBezTo>
                  <a:pt x="20333" y="9602"/>
                  <a:pt x="20323" y="9578"/>
                  <a:pt x="20519" y="9471"/>
                </a:cubicBezTo>
                <a:cubicBezTo>
                  <a:pt x="20720" y="9360"/>
                  <a:pt x="20719" y="9356"/>
                  <a:pt x="20522" y="9235"/>
                </a:cubicBezTo>
                <a:cubicBezTo>
                  <a:pt x="20390" y="9154"/>
                  <a:pt x="20267" y="9140"/>
                  <a:pt x="20155" y="9195"/>
                </a:cubicBezTo>
                <a:cubicBezTo>
                  <a:pt x="20034" y="9254"/>
                  <a:pt x="19799" y="9194"/>
                  <a:pt x="19321" y="8975"/>
                </a:cubicBezTo>
                <a:cubicBezTo>
                  <a:pt x="18888" y="8777"/>
                  <a:pt x="18507" y="8667"/>
                  <a:pt x="18237" y="8667"/>
                </a:cubicBezTo>
                <a:cubicBezTo>
                  <a:pt x="17876" y="8667"/>
                  <a:pt x="16263" y="8362"/>
                  <a:pt x="16066" y="8255"/>
                </a:cubicBezTo>
                <a:cubicBezTo>
                  <a:pt x="15990" y="8214"/>
                  <a:pt x="16259" y="7214"/>
                  <a:pt x="16374" y="7109"/>
                </a:cubicBezTo>
                <a:cubicBezTo>
                  <a:pt x="16412" y="7074"/>
                  <a:pt x="16414" y="6707"/>
                  <a:pt x="16380" y="6292"/>
                </a:cubicBezTo>
                <a:cubicBezTo>
                  <a:pt x="16327" y="5638"/>
                  <a:pt x="16345" y="5517"/>
                  <a:pt x="16508" y="5387"/>
                </a:cubicBezTo>
                <a:cubicBezTo>
                  <a:pt x="16711" y="5226"/>
                  <a:pt x="16642" y="5132"/>
                  <a:pt x="16234" y="5002"/>
                </a:cubicBezTo>
                <a:cubicBezTo>
                  <a:pt x="16027" y="4936"/>
                  <a:pt x="16027" y="4935"/>
                  <a:pt x="16234" y="4798"/>
                </a:cubicBezTo>
                <a:cubicBezTo>
                  <a:pt x="16441" y="4662"/>
                  <a:pt x="16441" y="4664"/>
                  <a:pt x="16234" y="4694"/>
                </a:cubicBezTo>
                <a:cubicBezTo>
                  <a:pt x="16066" y="4718"/>
                  <a:pt x="16034" y="4677"/>
                  <a:pt x="16063" y="4493"/>
                </a:cubicBezTo>
                <a:cubicBezTo>
                  <a:pt x="16179" y="3746"/>
                  <a:pt x="16184" y="1850"/>
                  <a:pt x="16072" y="1366"/>
                </a:cubicBezTo>
                <a:cubicBezTo>
                  <a:pt x="16002" y="1065"/>
                  <a:pt x="15938" y="750"/>
                  <a:pt x="15928" y="664"/>
                </a:cubicBezTo>
                <a:cubicBezTo>
                  <a:pt x="15919" y="578"/>
                  <a:pt x="15878" y="478"/>
                  <a:pt x="15840" y="444"/>
                </a:cubicBezTo>
                <a:cubicBezTo>
                  <a:pt x="15746" y="363"/>
                  <a:pt x="15963" y="139"/>
                  <a:pt x="16136" y="139"/>
                </a:cubicBezTo>
                <a:cubicBezTo>
                  <a:pt x="16197" y="139"/>
                  <a:pt x="16258" y="102"/>
                  <a:pt x="16301" y="64"/>
                </a:cubicBezTo>
                <a:cubicBezTo>
                  <a:pt x="16089" y="36"/>
                  <a:pt x="15744" y="14"/>
                  <a:pt x="15110" y="0"/>
                </a:cubicBezTo>
                <a:close/>
                <a:moveTo>
                  <a:pt x="17373" y="4951"/>
                </a:moveTo>
                <a:cubicBezTo>
                  <a:pt x="17316" y="4951"/>
                  <a:pt x="17199" y="4991"/>
                  <a:pt x="17113" y="5039"/>
                </a:cubicBezTo>
                <a:cubicBezTo>
                  <a:pt x="17028" y="5088"/>
                  <a:pt x="17004" y="5128"/>
                  <a:pt x="17061" y="5128"/>
                </a:cubicBezTo>
                <a:cubicBezTo>
                  <a:pt x="17118" y="5128"/>
                  <a:pt x="17236" y="5088"/>
                  <a:pt x="17321" y="5039"/>
                </a:cubicBezTo>
                <a:cubicBezTo>
                  <a:pt x="17406" y="4991"/>
                  <a:pt x="17430" y="4951"/>
                  <a:pt x="17373" y="4951"/>
                </a:cubicBezTo>
                <a:close/>
                <a:moveTo>
                  <a:pt x="18036" y="6865"/>
                </a:moveTo>
                <a:cubicBezTo>
                  <a:pt x="18000" y="6864"/>
                  <a:pt x="17960" y="6868"/>
                  <a:pt x="17923" y="6881"/>
                </a:cubicBezTo>
                <a:cubicBezTo>
                  <a:pt x="17840" y="6910"/>
                  <a:pt x="17863" y="6931"/>
                  <a:pt x="17984" y="6935"/>
                </a:cubicBezTo>
                <a:cubicBezTo>
                  <a:pt x="18093" y="6939"/>
                  <a:pt x="18156" y="6920"/>
                  <a:pt x="18121" y="6889"/>
                </a:cubicBezTo>
                <a:cubicBezTo>
                  <a:pt x="18104" y="6874"/>
                  <a:pt x="18071" y="6867"/>
                  <a:pt x="18036" y="6865"/>
                </a:cubicBezTo>
                <a:close/>
                <a:moveTo>
                  <a:pt x="16933" y="6972"/>
                </a:moveTo>
                <a:cubicBezTo>
                  <a:pt x="16833" y="6995"/>
                  <a:pt x="16914" y="7015"/>
                  <a:pt x="17113" y="7015"/>
                </a:cubicBezTo>
                <a:cubicBezTo>
                  <a:pt x="17312" y="7015"/>
                  <a:pt x="17396" y="6995"/>
                  <a:pt x="17296" y="6972"/>
                </a:cubicBezTo>
                <a:cubicBezTo>
                  <a:pt x="17197" y="6950"/>
                  <a:pt x="17033" y="6950"/>
                  <a:pt x="16933" y="6972"/>
                </a:cubicBezTo>
                <a:close/>
                <a:moveTo>
                  <a:pt x="16118" y="8365"/>
                </a:moveTo>
                <a:cubicBezTo>
                  <a:pt x="16168" y="8372"/>
                  <a:pt x="16234" y="8389"/>
                  <a:pt x="16316" y="8413"/>
                </a:cubicBezTo>
                <a:cubicBezTo>
                  <a:pt x="16500" y="8466"/>
                  <a:pt x="16712" y="8564"/>
                  <a:pt x="16793" y="8630"/>
                </a:cubicBezTo>
                <a:cubicBezTo>
                  <a:pt x="16917" y="8731"/>
                  <a:pt x="16900" y="8766"/>
                  <a:pt x="16670" y="8857"/>
                </a:cubicBezTo>
                <a:cubicBezTo>
                  <a:pt x="16299" y="9006"/>
                  <a:pt x="15899" y="9848"/>
                  <a:pt x="15556" y="11208"/>
                </a:cubicBezTo>
                <a:cubicBezTo>
                  <a:pt x="15410" y="11783"/>
                  <a:pt x="15214" y="12166"/>
                  <a:pt x="14911" y="12456"/>
                </a:cubicBezTo>
                <a:cubicBezTo>
                  <a:pt x="14683" y="12674"/>
                  <a:pt x="14604" y="12699"/>
                  <a:pt x="14483" y="12593"/>
                </a:cubicBezTo>
                <a:cubicBezTo>
                  <a:pt x="14442" y="12556"/>
                  <a:pt x="14338" y="12524"/>
                  <a:pt x="14251" y="12523"/>
                </a:cubicBezTo>
                <a:cubicBezTo>
                  <a:pt x="14161" y="12522"/>
                  <a:pt x="14036" y="12370"/>
                  <a:pt x="13955" y="12162"/>
                </a:cubicBezTo>
                <a:cubicBezTo>
                  <a:pt x="13876" y="11957"/>
                  <a:pt x="13629" y="11656"/>
                  <a:pt x="13393" y="11471"/>
                </a:cubicBezTo>
                <a:cubicBezTo>
                  <a:pt x="13162" y="11289"/>
                  <a:pt x="12975" y="11116"/>
                  <a:pt x="12975" y="11085"/>
                </a:cubicBezTo>
                <a:cubicBezTo>
                  <a:pt x="12975" y="11054"/>
                  <a:pt x="13269" y="10907"/>
                  <a:pt x="13628" y="10758"/>
                </a:cubicBezTo>
                <a:cubicBezTo>
                  <a:pt x="13987" y="10610"/>
                  <a:pt x="14389" y="10383"/>
                  <a:pt x="14523" y="10258"/>
                </a:cubicBezTo>
                <a:cubicBezTo>
                  <a:pt x="14759" y="10038"/>
                  <a:pt x="14776" y="10036"/>
                  <a:pt x="14981" y="10188"/>
                </a:cubicBezTo>
                <a:cubicBezTo>
                  <a:pt x="15185" y="10340"/>
                  <a:pt x="15189" y="10341"/>
                  <a:pt x="15052" y="10185"/>
                </a:cubicBezTo>
                <a:cubicBezTo>
                  <a:pt x="14952" y="10072"/>
                  <a:pt x="14940" y="9992"/>
                  <a:pt x="15015" y="9926"/>
                </a:cubicBezTo>
                <a:cubicBezTo>
                  <a:pt x="15090" y="9860"/>
                  <a:pt x="15144" y="9863"/>
                  <a:pt x="15192" y="9931"/>
                </a:cubicBezTo>
                <a:cubicBezTo>
                  <a:pt x="15230" y="9985"/>
                  <a:pt x="15316" y="10030"/>
                  <a:pt x="15378" y="10030"/>
                </a:cubicBezTo>
                <a:cubicBezTo>
                  <a:pt x="15441" y="10030"/>
                  <a:pt x="15408" y="9951"/>
                  <a:pt x="15308" y="9853"/>
                </a:cubicBezTo>
                <a:cubicBezTo>
                  <a:pt x="15134" y="9684"/>
                  <a:pt x="15135" y="9665"/>
                  <a:pt x="15348" y="9404"/>
                </a:cubicBezTo>
                <a:cubicBezTo>
                  <a:pt x="15470" y="9253"/>
                  <a:pt x="15663" y="8945"/>
                  <a:pt x="15775" y="8721"/>
                </a:cubicBezTo>
                <a:cubicBezTo>
                  <a:pt x="15927" y="8420"/>
                  <a:pt x="15967" y="8344"/>
                  <a:pt x="16118" y="8365"/>
                </a:cubicBezTo>
                <a:close/>
              </a:path>
            </a:pathLst>
          </a:custGeom>
          <a:ln w="12700">
            <a:miter lim="400000"/>
          </a:ln>
          <a:effectLst>
            <a:outerShdw blurRad="127000" dist="114300" dir="2700000" rotWithShape="0">
              <a:srgbClr val="000000">
                <a:alpha val="75000"/>
              </a:srgbClr>
            </a:outerShdw>
          </a:effectLst>
        </p:spPr>
      </p:pic>
      <p:pic>
        <p:nvPicPr>
          <p:cNvPr id="360" name="images-1.jpeg" descr="images-1.jpe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/>
          <a:srcRect l="5589" t="1191" r="4594" b="2070"/>
          <a:stretch>
            <a:fillRect/>
          </a:stretch>
        </p:blipFill>
        <p:spPr>
          <a:xfrm>
            <a:off x="7786191" y="2564425"/>
            <a:ext cx="3162391" cy="28384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3" h="21587" extrusionOk="0">
                <a:moveTo>
                  <a:pt x="17924" y="3"/>
                </a:moveTo>
                <a:cubicBezTo>
                  <a:pt x="17900" y="-3"/>
                  <a:pt x="17876" y="1"/>
                  <a:pt x="17850" y="12"/>
                </a:cubicBezTo>
                <a:cubicBezTo>
                  <a:pt x="17621" y="112"/>
                  <a:pt x="17010" y="1264"/>
                  <a:pt x="16325" y="2891"/>
                </a:cubicBezTo>
                <a:cubicBezTo>
                  <a:pt x="15122" y="5750"/>
                  <a:pt x="15167" y="5662"/>
                  <a:pt x="14864" y="5701"/>
                </a:cubicBezTo>
                <a:cubicBezTo>
                  <a:pt x="14485" y="5751"/>
                  <a:pt x="14200" y="5415"/>
                  <a:pt x="13792" y="4440"/>
                </a:cubicBezTo>
                <a:cubicBezTo>
                  <a:pt x="13046" y="2656"/>
                  <a:pt x="12261" y="1597"/>
                  <a:pt x="11243" y="990"/>
                </a:cubicBezTo>
                <a:cubicBezTo>
                  <a:pt x="10439" y="511"/>
                  <a:pt x="9712" y="424"/>
                  <a:pt x="9473" y="782"/>
                </a:cubicBezTo>
                <a:cubicBezTo>
                  <a:pt x="9315" y="1018"/>
                  <a:pt x="9285" y="2687"/>
                  <a:pt x="9425" y="3374"/>
                </a:cubicBezTo>
                <a:cubicBezTo>
                  <a:pt x="9533" y="3902"/>
                  <a:pt x="9480" y="4018"/>
                  <a:pt x="9207" y="3851"/>
                </a:cubicBezTo>
                <a:cubicBezTo>
                  <a:pt x="9092" y="3781"/>
                  <a:pt x="8543" y="3703"/>
                  <a:pt x="7988" y="3676"/>
                </a:cubicBezTo>
                <a:cubicBezTo>
                  <a:pt x="6257" y="3594"/>
                  <a:pt x="5131" y="4074"/>
                  <a:pt x="3204" y="5720"/>
                </a:cubicBezTo>
                <a:cubicBezTo>
                  <a:pt x="1060" y="7551"/>
                  <a:pt x="477" y="8325"/>
                  <a:pt x="160" y="9773"/>
                </a:cubicBezTo>
                <a:cubicBezTo>
                  <a:pt x="-298" y="11863"/>
                  <a:pt x="212" y="13923"/>
                  <a:pt x="1895" y="16770"/>
                </a:cubicBezTo>
                <a:cubicBezTo>
                  <a:pt x="2249" y="17368"/>
                  <a:pt x="2713" y="18216"/>
                  <a:pt x="2925" y="18653"/>
                </a:cubicBezTo>
                <a:cubicBezTo>
                  <a:pt x="3137" y="19090"/>
                  <a:pt x="3405" y="19520"/>
                  <a:pt x="3521" y="19607"/>
                </a:cubicBezTo>
                <a:cubicBezTo>
                  <a:pt x="3840" y="19844"/>
                  <a:pt x="5204" y="20015"/>
                  <a:pt x="6099" y="19930"/>
                </a:cubicBezTo>
                <a:cubicBezTo>
                  <a:pt x="7893" y="19759"/>
                  <a:pt x="7974" y="19770"/>
                  <a:pt x="8739" y="20295"/>
                </a:cubicBezTo>
                <a:cubicBezTo>
                  <a:pt x="9121" y="20557"/>
                  <a:pt x="9525" y="20915"/>
                  <a:pt x="9636" y="21092"/>
                </a:cubicBezTo>
                <a:cubicBezTo>
                  <a:pt x="9746" y="21268"/>
                  <a:pt x="9928" y="21458"/>
                  <a:pt x="10040" y="21511"/>
                </a:cubicBezTo>
                <a:cubicBezTo>
                  <a:pt x="10152" y="21565"/>
                  <a:pt x="10898" y="21597"/>
                  <a:pt x="11698" y="21584"/>
                </a:cubicBezTo>
                <a:cubicBezTo>
                  <a:pt x="13276" y="21557"/>
                  <a:pt x="13401" y="21512"/>
                  <a:pt x="13680" y="20859"/>
                </a:cubicBezTo>
                <a:cubicBezTo>
                  <a:pt x="13794" y="20593"/>
                  <a:pt x="13839" y="20580"/>
                  <a:pt x="14614" y="20576"/>
                </a:cubicBezTo>
                <a:cubicBezTo>
                  <a:pt x="15791" y="20568"/>
                  <a:pt x="15896" y="20549"/>
                  <a:pt x="16128" y="20304"/>
                </a:cubicBezTo>
                <a:cubicBezTo>
                  <a:pt x="16294" y="20128"/>
                  <a:pt x="16338" y="19959"/>
                  <a:pt x="16338" y="19489"/>
                </a:cubicBezTo>
                <a:cubicBezTo>
                  <a:pt x="16338" y="18995"/>
                  <a:pt x="16382" y="18839"/>
                  <a:pt x="16604" y="18556"/>
                </a:cubicBezTo>
                <a:cubicBezTo>
                  <a:pt x="16775" y="18340"/>
                  <a:pt x="17007" y="18187"/>
                  <a:pt x="17251" y="18134"/>
                </a:cubicBezTo>
                <a:cubicBezTo>
                  <a:pt x="18229" y="17918"/>
                  <a:pt x="19507" y="17462"/>
                  <a:pt x="20008" y="17150"/>
                </a:cubicBezTo>
                <a:cubicBezTo>
                  <a:pt x="20600" y="16781"/>
                  <a:pt x="20920" y="16299"/>
                  <a:pt x="21144" y="15432"/>
                </a:cubicBezTo>
                <a:cubicBezTo>
                  <a:pt x="21302" y="14820"/>
                  <a:pt x="21130" y="13476"/>
                  <a:pt x="20758" y="12414"/>
                </a:cubicBezTo>
                <a:cubicBezTo>
                  <a:pt x="20611" y="11995"/>
                  <a:pt x="20393" y="11163"/>
                  <a:pt x="20274" y="10564"/>
                </a:cubicBezTo>
                <a:cubicBezTo>
                  <a:pt x="19989" y="9136"/>
                  <a:pt x="19806" y="8756"/>
                  <a:pt x="18973" y="7844"/>
                </a:cubicBezTo>
                <a:cubicBezTo>
                  <a:pt x="18121" y="6913"/>
                  <a:pt x="18082" y="6732"/>
                  <a:pt x="18257" y="4488"/>
                </a:cubicBezTo>
                <a:cubicBezTo>
                  <a:pt x="18445" y="2083"/>
                  <a:pt x="18289" y="93"/>
                  <a:pt x="17924" y="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61" name="dog6.jpg" descr="dog6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rcRect t="180" r="182" b="139"/>
          <a:stretch>
            <a:fillRect/>
          </a:stretch>
        </p:blipFill>
        <p:spPr>
          <a:xfrm>
            <a:off x="2079087" y="2800952"/>
            <a:ext cx="2841626" cy="2844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75" y="0"/>
                </a:moveTo>
                <a:cubicBezTo>
                  <a:pt x="16168" y="4"/>
                  <a:pt x="16031" y="8"/>
                  <a:pt x="16028" y="12"/>
                </a:cubicBezTo>
                <a:cubicBezTo>
                  <a:pt x="16011" y="40"/>
                  <a:pt x="15926" y="77"/>
                  <a:pt x="15838" y="96"/>
                </a:cubicBezTo>
                <a:cubicBezTo>
                  <a:pt x="15750" y="116"/>
                  <a:pt x="15618" y="178"/>
                  <a:pt x="15542" y="238"/>
                </a:cubicBezTo>
                <a:cubicBezTo>
                  <a:pt x="15455" y="307"/>
                  <a:pt x="15365" y="335"/>
                  <a:pt x="15295" y="313"/>
                </a:cubicBezTo>
                <a:cubicBezTo>
                  <a:pt x="15223" y="291"/>
                  <a:pt x="14971" y="374"/>
                  <a:pt x="14559" y="560"/>
                </a:cubicBezTo>
                <a:cubicBezTo>
                  <a:pt x="13856" y="878"/>
                  <a:pt x="13471" y="1178"/>
                  <a:pt x="13289" y="1555"/>
                </a:cubicBezTo>
                <a:cubicBezTo>
                  <a:pt x="13225" y="1686"/>
                  <a:pt x="13135" y="1825"/>
                  <a:pt x="13090" y="1862"/>
                </a:cubicBezTo>
                <a:cubicBezTo>
                  <a:pt x="12947" y="1980"/>
                  <a:pt x="12854" y="2221"/>
                  <a:pt x="12854" y="2465"/>
                </a:cubicBezTo>
                <a:cubicBezTo>
                  <a:pt x="12854" y="2667"/>
                  <a:pt x="12823" y="2733"/>
                  <a:pt x="12643" y="2908"/>
                </a:cubicBezTo>
                <a:cubicBezTo>
                  <a:pt x="12281" y="3261"/>
                  <a:pt x="12244" y="3631"/>
                  <a:pt x="12544" y="3869"/>
                </a:cubicBezTo>
                <a:lnTo>
                  <a:pt x="12655" y="3957"/>
                </a:lnTo>
                <a:lnTo>
                  <a:pt x="12495" y="4348"/>
                </a:lnTo>
                <a:cubicBezTo>
                  <a:pt x="12399" y="4587"/>
                  <a:pt x="12288" y="4776"/>
                  <a:pt x="12206" y="4830"/>
                </a:cubicBezTo>
                <a:cubicBezTo>
                  <a:pt x="12132" y="4879"/>
                  <a:pt x="11961" y="5021"/>
                  <a:pt x="11826" y="5147"/>
                </a:cubicBezTo>
                <a:cubicBezTo>
                  <a:pt x="11691" y="5273"/>
                  <a:pt x="11554" y="5375"/>
                  <a:pt x="11524" y="5376"/>
                </a:cubicBezTo>
                <a:cubicBezTo>
                  <a:pt x="11494" y="5376"/>
                  <a:pt x="11377" y="5427"/>
                  <a:pt x="11265" y="5487"/>
                </a:cubicBezTo>
                <a:cubicBezTo>
                  <a:pt x="11153" y="5547"/>
                  <a:pt x="10813" y="5689"/>
                  <a:pt x="10507" y="5804"/>
                </a:cubicBezTo>
                <a:cubicBezTo>
                  <a:pt x="9729" y="6096"/>
                  <a:pt x="9527" y="6208"/>
                  <a:pt x="9141" y="6566"/>
                </a:cubicBezTo>
                <a:cubicBezTo>
                  <a:pt x="8710" y="6966"/>
                  <a:pt x="8112" y="7406"/>
                  <a:pt x="7593" y="7702"/>
                </a:cubicBezTo>
                <a:cubicBezTo>
                  <a:pt x="7369" y="7830"/>
                  <a:pt x="7114" y="8018"/>
                  <a:pt x="7029" y="8121"/>
                </a:cubicBezTo>
                <a:cubicBezTo>
                  <a:pt x="6944" y="8224"/>
                  <a:pt x="6702" y="8446"/>
                  <a:pt x="6489" y="8615"/>
                </a:cubicBezTo>
                <a:cubicBezTo>
                  <a:pt x="5476" y="9422"/>
                  <a:pt x="4985" y="10026"/>
                  <a:pt x="4350" y="11243"/>
                </a:cubicBezTo>
                <a:cubicBezTo>
                  <a:pt x="4036" y="11845"/>
                  <a:pt x="3844" y="12149"/>
                  <a:pt x="3285" y="12943"/>
                </a:cubicBezTo>
                <a:cubicBezTo>
                  <a:pt x="2985" y="13369"/>
                  <a:pt x="2749" y="14023"/>
                  <a:pt x="2513" y="15076"/>
                </a:cubicBezTo>
                <a:cubicBezTo>
                  <a:pt x="2409" y="15538"/>
                  <a:pt x="2279" y="16073"/>
                  <a:pt x="2223" y="16266"/>
                </a:cubicBezTo>
                <a:cubicBezTo>
                  <a:pt x="2168" y="16460"/>
                  <a:pt x="2110" y="16684"/>
                  <a:pt x="2094" y="16760"/>
                </a:cubicBezTo>
                <a:cubicBezTo>
                  <a:pt x="2073" y="16858"/>
                  <a:pt x="1863" y="17056"/>
                  <a:pt x="1397" y="17420"/>
                </a:cubicBezTo>
                <a:cubicBezTo>
                  <a:pt x="682" y="17979"/>
                  <a:pt x="434" y="18261"/>
                  <a:pt x="169" y="18810"/>
                </a:cubicBezTo>
                <a:lnTo>
                  <a:pt x="0" y="19156"/>
                </a:lnTo>
                <a:lnTo>
                  <a:pt x="0" y="19515"/>
                </a:lnTo>
                <a:lnTo>
                  <a:pt x="115" y="19720"/>
                </a:lnTo>
                <a:cubicBezTo>
                  <a:pt x="276" y="20009"/>
                  <a:pt x="419" y="20152"/>
                  <a:pt x="760" y="20358"/>
                </a:cubicBezTo>
                <a:cubicBezTo>
                  <a:pt x="1476" y="20792"/>
                  <a:pt x="2706" y="21226"/>
                  <a:pt x="3822" y="21440"/>
                </a:cubicBezTo>
                <a:cubicBezTo>
                  <a:pt x="4091" y="21492"/>
                  <a:pt x="4334" y="21556"/>
                  <a:pt x="4362" y="21582"/>
                </a:cubicBezTo>
                <a:cubicBezTo>
                  <a:pt x="4370" y="21589"/>
                  <a:pt x="5275" y="21595"/>
                  <a:pt x="5744" y="21600"/>
                </a:cubicBezTo>
                <a:cubicBezTo>
                  <a:pt x="5921" y="21593"/>
                  <a:pt x="6202" y="21586"/>
                  <a:pt x="6208" y="21576"/>
                </a:cubicBezTo>
                <a:cubicBezTo>
                  <a:pt x="6227" y="21546"/>
                  <a:pt x="6341" y="21522"/>
                  <a:pt x="6462" y="21522"/>
                </a:cubicBezTo>
                <a:cubicBezTo>
                  <a:pt x="6614" y="21522"/>
                  <a:pt x="6815" y="21453"/>
                  <a:pt x="7123" y="21293"/>
                </a:cubicBezTo>
                <a:cubicBezTo>
                  <a:pt x="7523" y="21084"/>
                  <a:pt x="7551" y="21060"/>
                  <a:pt x="7403" y="21046"/>
                </a:cubicBezTo>
                <a:cubicBezTo>
                  <a:pt x="7140" y="21020"/>
                  <a:pt x="7085" y="20989"/>
                  <a:pt x="7153" y="20907"/>
                </a:cubicBezTo>
                <a:cubicBezTo>
                  <a:pt x="7201" y="20849"/>
                  <a:pt x="7140" y="20834"/>
                  <a:pt x="6821" y="20832"/>
                </a:cubicBezTo>
                <a:cubicBezTo>
                  <a:pt x="6605" y="20830"/>
                  <a:pt x="6352" y="20799"/>
                  <a:pt x="6263" y="20762"/>
                </a:cubicBezTo>
                <a:cubicBezTo>
                  <a:pt x="6173" y="20725"/>
                  <a:pt x="5869" y="20684"/>
                  <a:pt x="5587" y="20672"/>
                </a:cubicBezTo>
                <a:cubicBezTo>
                  <a:pt x="5454" y="20666"/>
                  <a:pt x="5365" y="20656"/>
                  <a:pt x="5276" y="20645"/>
                </a:cubicBezTo>
                <a:cubicBezTo>
                  <a:pt x="5275" y="20645"/>
                  <a:pt x="5274" y="20645"/>
                  <a:pt x="5273" y="20645"/>
                </a:cubicBezTo>
                <a:cubicBezTo>
                  <a:pt x="5131" y="20627"/>
                  <a:pt x="5023" y="20605"/>
                  <a:pt x="4987" y="20572"/>
                </a:cubicBezTo>
                <a:cubicBezTo>
                  <a:pt x="4929" y="20520"/>
                  <a:pt x="4778" y="20494"/>
                  <a:pt x="4540" y="20494"/>
                </a:cubicBezTo>
                <a:cubicBezTo>
                  <a:pt x="4343" y="20494"/>
                  <a:pt x="4168" y="20465"/>
                  <a:pt x="4148" y="20434"/>
                </a:cubicBezTo>
                <a:cubicBezTo>
                  <a:pt x="4129" y="20402"/>
                  <a:pt x="4046" y="20390"/>
                  <a:pt x="3967" y="20407"/>
                </a:cubicBezTo>
                <a:cubicBezTo>
                  <a:pt x="3346" y="20539"/>
                  <a:pt x="1228" y="19726"/>
                  <a:pt x="1023" y="19277"/>
                </a:cubicBezTo>
                <a:cubicBezTo>
                  <a:pt x="900" y="19008"/>
                  <a:pt x="1167" y="18666"/>
                  <a:pt x="1723" y="18385"/>
                </a:cubicBezTo>
                <a:cubicBezTo>
                  <a:pt x="1990" y="18249"/>
                  <a:pt x="2033" y="18261"/>
                  <a:pt x="2079" y="18487"/>
                </a:cubicBezTo>
                <a:cubicBezTo>
                  <a:pt x="2121" y="18700"/>
                  <a:pt x="2344" y="18921"/>
                  <a:pt x="2516" y="18921"/>
                </a:cubicBezTo>
                <a:cubicBezTo>
                  <a:pt x="2628" y="18921"/>
                  <a:pt x="2686" y="18987"/>
                  <a:pt x="2848" y="19295"/>
                </a:cubicBezTo>
                <a:cubicBezTo>
                  <a:pt x="3017" y="19615"/>
                  <a:pt x="3183" y="19782"/>
                  <a:pt x="3364" y="19813"/>
                </a:cubicBezTo>
                <a:cubicBezTo>
                  <a:pt x="3379" y="19816"/>
                  <a:pt x="3421" y="19839"/>
                  <a:pt x="3460" y="19864"/>
                </a:cubicBezTo>
                <a:cubicBezTo>
                  <a:pt x="3499" y="19889"/>
                  <a:pt x="3545" y="19891"/>
                  <a:pt x="3563" y="19873"/>
                </a:cubicBezTo>
                <a:cubicBezTo>
                  <a:pt x="3580" y="19856"/>
                  <a:pt x="3633" y="19873"/>
                  <a:pt x="3677" y="19909"/>
                </a:cubicBezTo>
                <a:cubicBezTo>
                  <a:pt x="3724" y="19948"/>
                  <a:pt x="4023" y="19995"/>
                  <a:pt x="4386" y="20018"/>
                </a:cubicBezTo>
                <a:cubicBezTo>
                  <a:pt x="5195" y="20070"/>
                  <a:pt x="5185" y="20071"/>
                  <a:pt x="6208" y="20006"/>
                </a:cubicBezTo>
                <a:cubicBezTo>
                  <a:pt x="7240" y="19940"/>
                  <a:pt x="7124" y="19942"/>
                  <a:pt x="7457" y="19982"/>
                </a:cubicBezTo>
                <a:cubicBezTo>
                  <a:pt x="7607" y="20000"/>
                  <a:pt x="7771" y="20053"/>
                  <a:pt x="7822" y="20099"/>
                </a:cubicBezTo>
                <a:cubicBezTo>
                  <a:pt x="7885" y="20156"/>
                  <a:pt x="7965" y="20169"/>
                  <a:pt x="8067" y="20145"/>
                </a:cubicBezTo>
                <a:cubicBezTo>
                  <a:pt x="8150" y="20125"/>
                  <a:pt x="8254" y="20106"/>
                  <a:pt x="8299" y="20105"/>
                </a:cubicBezTo>
                <a:cubicBezTo>
                  <a:pt x="8327" y="20105"/>
                  <a:pt x="8472" y="20088"/>
                  <a:pt x="8586" y="20075"/>
                </a:cubicBezTo>
                <a:lnTo>
                  <a:pt x="8622" y="20033"/>
                </a:lnTo>
                <a:lnTo>
                  <a:pt x="8652" y="20069"/>
                </a:lnTo>
                <a:cubicBezTo>
                  <a:pt x="8701" y="20063"/>
                  <a:pt x="8715" y="20064"/>
                  <a:pt x="8767" y="20057"/>
                </a:cubicBezTo>
                <a:cubicBezTo>
                  <a:pt x="9236" y="19998"/>
                  <a:pt x="9491" y="19815"/>
                  <a:pt x="9491" y="19542"/>
                </a:cubicBezTo>
                <a:cubicBezTo>
                  <a:pt x="9491" y="19417"/>
                  <a:pt x="9534" y="19342"/>
                  <a:pt x="9666" y="19244"/>
                </a:cubicBezTo>
                <a:cubicBezTo>
                  <a:pt x="9723" y="19200"/>
                  <a:pt x="9741" y="19195"/>
                  <a:pt x="9786" y="19162"/>
                </a:cubicBezTo>
                <a:cubicBezTo>
                  <a:pt x="9797" y="19138"/>
                  <a:pt x="9818" y="19116"/>
                  <a:pt x="9853" y="19105"/>
                </a:cubicBezTo>
                <a:cubicBezTo>
                  <a:pt x="9864" y="19101"/>
                  <a:pt x="9877" y="19097"/>
                  <a:pt x="9889" y="19093"/>
                </a:cubicBezTo>
                <a:cubicBezTo>
                  <a:pt x="10045" y="18991"/>
                  <a:pt x="10146" y="18946"/>
                  <a:pt x="10191" y="18990"/>
                </a:cubicBezTo>
                <a:cubicBezTo>
                  <a:pt x="10221" y="19021"/>
                  <a:pt x="10242" y="19031"/>
                  <a:pt x="10248" y="19024"/>
                </a:cubicBezTo>
                <a:cubicBezTo>
                  <a:pt x="10250" y="19024"/>
                  <a:pt x="10252" y="19024"/>
                  <a:pt x="10254" y="19024"/>
                </a:cubicBezTo>
                <a:cubicBezTo>
                  <a:pt x="10319" y="18612"/>
                  <a:pt x="10239" y="18303"/>
                  <a:pt x="10043" y="18222"/>
                </a:cubicBezTo>
                <a:cubicBezTo>
                  <a:pt x="9918" y="18171"/>
                  <a:pt x="9636" y="18121"/>
                  <a:pt x="9439" y="18101"/>
                </a:cubicBezTo>
                <a:cubicBezTo>
                  <a:pt x="9347" y="18098"/>
                  <a:pt x="9303" y="18089"/>
                  <a:pt x="9192" y="18089"/>
                </a:cubicBezTo>
                <a:cubicBezTo>
                  <a:pt x="9192" y="18089"/>
                  <a:pt x="9190" y="18089"/>
                  <a:pt x="9189" y="18089"/>
                </a:cubicBezTo>
                <a:cubicBezTo>
                  <a:pt x="9123" y="18100"/>
                  <a:pt x="8955" y="18117"/>
                  <a:pt x="8731" y="18132"/>
                </a:cubicBezTo>
                <a:cubicBezTo>
                  <a:pt x="8477" y="18148"/>
                  <a:pt x="8194" y="18177"/>
                  <a:pt x="8100" y="18195"/>
                </a:cubicBezTo>
                <a:cubicBezTo>
                  <a:pt x="7847" y="18242"/>
                  <a:pt x="7840" y="18149"/>
                  <a:pt x="8082" y="17933"/>
                </a:cubicBezTo>
                <a:cubicBezTo>
                  <a:pt x="8212" y="17816"/>
                  <a:pt x="8299" y="17689"/>
                  <a:pt x="8299" y="17616"/>
                </a:cubicBezTo>
                <a:cubicBezTo>
                  <a:pt x="8299" y="17549"/>
                  <a:pt x="8331" y="17455"/>
                  <a:pt x="8372" y="17408"/>
                </a:cubicBezTo>
                <a:cubicBezTo>
                  <a:pt x="8450" y="17319"/>
                  <a:pt x="8697" y="16720"/>
                  <a:pt x="8758" y="16474"/>
                </a:cubicBezTo>
                <a:cubicBezTo>
                  <a:pt x="8789" y="16348"/>
                  <a:pt x="9246" y="15929"/>
                  <a:pt x="9545" y="15751"/>
                </a:cubicBezTo>
                <a:cubicBezTo>
                  <a:pt x="9940" y="15516"/>
                  <a:pt x="10283" y="15175"/>
                  <a:pt x="10610" y="14693"/>
                </a:cubicBezTo>
                <a:cubicBezTo>
                  <a:pt x="10808" y="14400"/>
                  <a:pt x="10988" y="14166"/>
                  <a:pt x="11008" y="14172"/>
                </a:cubicBezTo>
                <a:cubicBezTo>
                  <a:pt x="11028" y="14178"/>
                  <a:pt x="11149" y="14073"/>
                  <a:pt x="11274" y="13940"/>
                </a:cubicBezTo>
                <a:cubicBezTo>
                  <a:pt x="11475" y="13725"/>
                  <a:pt x="11506" y="13705"/>
                  <a:pt x="11578" y="13777"/>
                </a:cubicBezTo>
                <a:cubicBezTo>
                  <a:pt x="11707" y="13905"/>
                  <a:pt x="11819" y="14412"/>
                  <a:pt x="11762" y="14609"/>
                </a:cubicBezTo>
                <a:cubicBezTo>
                  <a:pt x="11665" y="14946"/>
                  <a:pt x="11647" y="15239"/>
                  <a:pt x="11720" y="15326"/>
                </a:cubicBezTo>
                <a:cubicBezTo>
                  <a:pt x="11759" y="15373"/>
                  <a:pt x="11797" y="15525"/>
                  <a:pt x="11802" y="15664"/>
                </a:cubicBezTo>
                <a:cubicBezTo>
                  <a:pt x="11806" y="15802"/>
                  <a:pt x="11816" y="15926"/>
                  <a:pt x="11823" y="15941"/>
                </a:cubicBezTo>
                <a:cubicBezTo>
                  <a:pt x="11845" y="15993"/>
                  <a:pt x="11827" y="16406"/>
                  <a:pt x="11805" y="16773"/>
                </a:cubicBezTo>
                <a:cubicBezTo>
                  <a:pt x="11801" y="16891"/>
                  <a:pt x="11795" y="16987"/>
                  <a:pt x="11783" y="17056"/>
                </a:cubicBezTo>
                <a:cubicBezTo>
                  <a:pt x="11777" y="17110"/>
                  <a:pt x="11772" y="17230"/>
                  <a:pt x="11765" y="17252"/>
                </a:cubicBezTo>
                <a:cubicBezTo>
                  <a:pt x="11701" y="17475"/>
                  <a:pt x="11700" y="17876"/>
                  <a:pt x="11762" y="17915"/>
                </a:cubicBezTo>
                <a:cubicBezTo>
                  <a:pt x="11788" y="17931"/>
                  <a:pt x="11824" y="18010"/>
                  <a:pt x="11841" y="18092"/>
                </a:cubicBezTo>
                <a:cubicBezTo>
                  <a:pt x="11858" y="18177"/>
                  <a:pt x="11922" y="18267"/>
                  <a:pt x="11992" y="18297"/>
                </a:cubicBezTo>
                <a:cubicBezTo>
                  <a:pt x="12059" y="18327"/>
                  <a:pt x="12190" y="18487"/>
                  <a:pt x="12281" y="18653"/>
                </a:cubicBezTo>
                <a:cubicBezTo>
                  <a:pt x="12503" y="19059"/>
                  <a:pt x="12646" y="19230"/>
                  <a:pt x="12833" y="19310"/>
                </a:cubicBezTo>
                <a:cubicBezTo>
                  <a:pt x="12919" y="19347"/>
                  <a:pt x="13029" y="19408"/>
                  <a:pt x="13078" y="19448"/>
                </a:cubicBezTo>
                <a:cubicBezTo>
                  <a:pt x="13190" y="19542"/>
                  <a:pt x="14078" y="19561"/>
                  <a:pt x="14167" y="19473"/>
                </a:cubicBezTo>
                <a:cubicBezTo>
                  <a:pt x="14210" y="19430"/>
                  <a:pt x="14250" y="19431"/>
                  <a:pt x="14296" y="19470"/>
                </a:cubicBezTo>
                <a:cubicBezTo>
                  <a:pt x="14419" y="19571"/>
                  <a:pt x="14589" y="19408"/>
                  <a:pt x="14589" y="19192"/>
                </a:cubicBezTo>
                <a:cubicBezTo>
                  <a:pt x="14589" y="19030"/>
                  <a:pt x="14552" y="18974"/>
                  <a:pt x="14339" y="18813"/>
                </a:cubicBezTo>
                <a:cubicBezTo>
                  <a:pt x="13972" y="18535"/>
                  <a:pt x="13826" y="18377"/>
                  <a:pt x="13708" y="18135"/>
                </a:cubicBezTo>
                <a:cubicBezTo>
                  <a:pt x="13650" y="18015"/>
                  <a:pt x="13575" y="17863"/>
                  <a:pt x="13536" y="17794"/>
                </a:cubicBezTo>
                <a:cubicBezTo>
                  <a:pt x="13483" y="17699"/>
                  <a:pt x="13466" y="17346"/>
                  <a:pt x="13476" y="16327"/>
                </a:cubicBezTo>
                <a:cubicBezTo>
                  <a:pt x="13483" y="15587"/>
                  <a:pt x="13508" y="14953"/>
                  <a:pt x="13530" y="14916"/>
                </a:cubicBezTo>
                <a:cubicBezTo>
                  <a:pt x="13600" y="14803"/>
                  <a:pt x="13679" y="14941"/>
                  <a:pt x="13690" y="15194"/>
                </a:cubicBezTo>
                <a:cubicBezTo>
                  <a:pt x="13696" y="15322"/>
                  <a:pt x="13734" y="15490"/>
                  <a:pt x="13775" y="15564"/>
                </a:cubicBezTo>
                <a:cubicBezTo>
                  <a:pt x="13818" y="15645"/>
                  <a:pt x="13855" y="15924"/>
                  <a:pt x="13865" y="16266"/>
                </a:cubicBezTo>
                <a:cubicBezTo>
                  <a:pt x="13875" y="16580"/>
                  <a:pt x="13899" y="17093"/>
                  <a:pt x="13922" y="17405"/>
                </a:cubicBezTo>
                <a:cubicBezTo>
                  <a:pt x="13960" y="17914"/>
                  <a:pt x="13976" y="17976"/>
                  <a:pt x="14073" y="17993"/>
                </a:cubicBezTo>
                <a:cubicBezTo>
                  <a:pt x="14181" y="18012"/>
                  <a:pt x="14457" y="18274"/>
                  <a:pt x="14562" y="18457"/>
                </a:cubicBezTo>
                <a:cubicBezTo>
                  <a:pt x="14603" y="18529"/>
                  <a:pt x="14733" y="18565"/>
                  <a:pt x="15105" y="18605"/>
                </a:cubicBezTo>
                <a:cubicBezTo>
                  <a:pt x="15349" y="18631"/>
                  <a:pt x="15550" y="18668"/>
                  <a:pt x="15627" y="18695"/>
                </a:cubicBezTo>
                <a:cubicBezTo>
                  <a:pt x="15683" y="18700"/>
                  <a:pt x="15737" y="18705"/>
                  <a:pt x="15799" y="18707"/>
                </a:cubicBezTo>
                <a:cubicBezTo>
                  <a:pt x="15804" y="18704"/>
                  <a:pt x="15813" y="18708"/>
                  <a:pt x="15817" y="18704"/>
                </a:cubicBezTo>
                <a:cubicBezTo>
                  <a:pt x="15843" y="18678"/>
                  <a:pt x="15969" y="18648"/>
                  <a:pt x="16097" y="18641"/>
                </a:cubicBezTo>
                <a:cubicBezTo>
                  <a:pt x="16226" y="18633"/>
                  <a:pt x="16342" y="18610"/>
                  <a:pt x="16357" y="18587"/>
                </a:cubicBezTo>
                <a:cubicBezTo>
                  <a:pt x="16372" y="18563"/>
                  <a:pt x="16432" y="18541"/>
                  <a:pt x="16490" y="18541"/>
                </a:cubicBezTo>
                <a:cubicBezTo>
                  <a:pt x="16577" y="18541"/>
                  <a:pt x="16595" y="18503"/>
                  <a:pt x="16595" y="18309"/>
                </a:cubicBezTo>
                <a:cubicBezTo>
                  <a:pt x="16595" y="18012"/>
                  <a:pt x="16483" y="17858"/>
                  <a:pt x="16209" y="17776"/>
                </a:cubicBezTo>
                <a:cubicBezTo>
                  <a:pt x="15950" y="17699"/>
                  <a:pt x="15688" y="17410"/>
                  <a:pt x="15639" y="17146"/>
                </a:cubicBezTo>
                <a:cubicBezTo>
                  <a:pt x="15620" y="17046"/>
                  <a:pt x="15546" y="16895"/>
                  <a:pt x="15476" y="16812"/>
                </a:cubicBezTo>
                <a:cubicBezTo>
                  <a:pt x="15329" y="16638"/>
                  <a:pt x="15186" y="16033"/>
                  <a:pt x="15186" y="15597"/>
                </a:cubicBezTo>
                <a:cubicBezTo>
                  <a:pt x="15186" y="15441"/>
                  <a:pt x="15222" y="15186"/>
                  <a:pt x="15268" y="15031"/>
                </a:cubicBezTo>
                <a:cubicBezTo>
                  <a:pt x="15314" y="14876"/>
                  <a:pt x="15351" y="14645"/>
                  <a:pt x="15349" y="14519"/>
                </a:cubicBezTo>
                <a:cubicBezTo>
                  <a:pt x="15342" y="14105"/>
                  <a:pt x="15383" y="13611"/>
                  <a:pt x="15452" y="13153"/>
                </a:cubicBezTo>
                <a:cubicBezTo>
                  <a:pt x="15516" y="12727"/>
                  <a:pt x="15603" y="12333"/>
                  <a:pt x="15702" y="12081"/>
                </a:cubicBezTo>
                <a:cubicBezTo>
                  <a:pt x="15746" y="11968"/>
                  <a:pt x="15781" y="11772"/>
                  <a:pt x="15781" y="11644"/>
                </a:cubicBezTo>
                <a:cubicBezTo>
                  <a:pt x="15781" y="11251"/>
                  <a:pt x="15923" y="10902"/>
                  <a:pt x="16242" y="10505"/>
                </a:cubicBezTo>
                <a:cubicBezTo>
                  <a:pt x="16565" y="10102"/>
                  <a:pt x="16590" y="9999"/>
                  <a:pt x="16453" y="9658"/>
                </a:cubicBezTo>
                <a:cubicBezTo>
                  <a:pt x="16417" y="9568"/>
                  <a:pt x="16405" y="9481"/>
                  <a:pt x="16402" y="9402"/>
                </a:cubicBezTo>
                <a:cubicBezTo>
                  <a:pt x="16400" y="9392"/>
                  <a:pt x="16400" y="9381"/>
                  <a:pt x="16402" y="9372"/>
                </a:cubicBezTo>
                <a:cubicBezTo>
                  <a:pt x="16403" y="9345"/>
                  <a:pt x="16400" y="9315"/>
                  <a:pt x="16405" y="9293"/>
                </a:cubicBezTo>
                <a:cubicBezTo>
                  <a:pt x="16502" y="8905"/>
                  <a:pt x="16527" y="8540"/>
                  <a:pt x="16472" y="8374"/>
                </a:cubicBezTo>
                <a:cubicBezTo>
                  <a:pt x="16424" y="8233"/>
                  <a:pt x="16429" y="8181"/>
                  <a:pt x="16499" y="8103"/>
                </a:cubicBezTo>
                <a:cubicBezTo>
                  <a:pt x="16546" y="8050"/>
                  <a:pt x="16601" y="7924"/>
                  <a:pt x="16622" y="7826"/>
                </a:cubicBezTo>
                <a:cubicBezTo>
                  <a:pt x="16643" y="7727"/>
                  <a:pt x="16742" y="7471"/>
                  <a:pt x="16843" y="7253"/>
                </a:cubicBezTo>
                <a:cubicBezTo>
                  <a:pt x="16943" y="7036"/>
                  <a:pt x="17043" y="6755"/>
                  <a:pt x="17063" y="6632"/>
                </a:cubicBezTo>
                <a:cubicBezTo>
                  <a:pt x="17082" y="6510"/>
                  <a:pt x="17131" y="6383"/>
                  <a:pt x="17171" y="6349"/>
                </a:cubicBezTo>
                <a:cubicBezTo>
                  <a:pt x="17215" y="6313"/>
                  <a:pt x="17411" y="6299"/>
                  <a:pt x="17693" y="6307"/>
                </a:cubicBezTo>
                <a:cubicBezTo>
                  <a:pt x="17710" y="6306"/>
                  <a:pt x="17724" y="6307"/>
                  <a:pt x="17739" y="6307"/>
                </a:cubicBezTo>
                <a:cubicBezTo>
                  <a:pt x="17765" y="6308"/>
                  <a:pt x="17791" y="6307"/>
                  <a:pt x="17811" y="6313"/>
                </a:cubicBezTo>
                <a:cubicBezTo>
                  <a:pt x="18143" y="6329"/>
                  <a:pt x="18254" y="6351"/>
                  <a:pt x="18324" y="6437"/>
                </a:cubicBezTo>
                <a:cubicBezTo>
                  <a:pt x="18426" y="6562"/>
                  <a:pt x="18427" y="6563"/>
                  <a:pt x="19199" y="6593"/>
                </a:cubicBezTo>
                <a:cubicBezTo>
                  <a:pt x="19669" y="6612"/>
                  <a:pt x="19801" y="6597"/>
                  <a:pt x="19971" y="6515"/>
                </a:cubicBezTo>
                <a:lnTo>
                  <a:pt x="20176" y="6419"/>
                </a:lnTo>
                <a:lnTo>
                  <a:pt x="20306" y="6642"/>
                </a:lnTo>
                <a:cubicBezTo>
                  <a:pt x="20377" y="6766"/>
                  <a:pt x="20452" y="6924"/>
                  <a:pt x="20472" y="6991"/>
                </a:cubicBezTo>
                <a:cubicBezTo>
                  <a:pt x="20585" y="7371"/>
                  <a:pt x="21100" y="6834"/>
                  <a:pt x="21096" y="6340"/>
                </a:cubicBezTo>
                <a:cubicBezTo>
                  <a:pt x="21095" y="6116"/>
                  <a:pt x="20918" y="5722"/>
                  <a:pt x="20731" y="5527"/>
                </a:cubicBezTo>
                <a:lnTo>
                  <a:pt x="20586" y="5376"/>
                </a:lnTo>
                <a:lnTo>
                  <a:pt x="20861" y="5093"/>
                </a:lnTo>
                <a:cubicBezTo>
                  <a:pt x="21138" y="4805"/>
                  <a:pt x="21313" y="4559"/>
                  <a:pt x="21313" y="4463"/>
                </a:cubicBezTo>
                <a:cubicBezTo>
                  <a:pt x="21313" y="4433"/>
                  <a:pt x="21387" y="4300"/>
                  <a:pt x="21476" y="4168"/>
                </a:cubicBezTo>
                <a:lnTo>
                  <a:pt x="21600" y="3984"/>
                </a:lnTo>
                <a:cubicBezTo>
                  <a:pt x="21587" y="3748"/>
                  <a:pt x="21570" y="3653"/>
                  <a:pt x="21546" y="3631"/>
                </a:cubicBezTo>
                <a:cubicBezTo>
                  <a:pt x="21431" y="3528"/>
                  <a:pt x="20603" y="3185"/>
                  <a:pt x="20339" y="3131"/>
                </a:cubicBezTo>
                <a:cubicBezTo>
                  <a:pt x="20235" y="3109"/>
                  <a:pt x="20123" y="3069"/>
                  <a:pt x="20092" y="3044"/>
                </a:cubicBezTo>
                <a:cubicBezTo>
                  <a:pt x="20060" y="3018"/>
                  <a:pt x="19877" y="2949"/>
                  <a:pt x="19687" y="2890"/>
                </a:cubicBezTo>
                <a:cubicBezTo>
                  <a:pt x="19410" y="2804"/>
                  <a:pt x="19281" y="2722"/>
                  <a:pt x="19027" y="2471"/>
                </a:cubicBezTo>
                <a:cubicBezTo>
                  <a:pt x="18981" y="2425"/>
                  <a:pt x="18976" y="2412"/>
                  <a:pt x="18942" y="2378"/>
                </a:cubicBezTo>
                <a:cubicBezTo>
                  <a:pt x="18931" y="2364"/>
                  <a:pt x="18905" y="2344"/>
                  <a:pt x="18903" y="2332"/>
                </a:cubicBezTo>
                <a:cubicBezTo>
                  <a:pt x="18764" y="2180"/>
                  <a:pt x="18710" y="2087"/>
                  <a:pt x="18710" y="1910"/>
                </a:cubicBezTo>
                <a:cubicBezTo>
                  <a:pt x="18710" y="1689"/>
                  <a:pt x="18686" y="1639"/>
                  <a:pt x="18481" y="1443"/>
                </a:cubicBezTo>
                <a:cubicBezTo>
                  <a:pt x="18354" y="1323"/>
                  <a:pt x="18144" y="1146"/>
                  <a:pt x="18016" y="1049"/>
                </a:cubicBezTo>
                <a:cubicBezTo>
                  <a:pt x="17961" y="1007"/>
                  <a:pt x="17888" y="932"/>
                  <a:pt x="17814" y="853"/>
                </a:cubicBezTo>
                <a:cubicBezTo>
                  <a:pt x="17781" y="833"/>
                  <a:pt x="17753" y="806"/>
                  <a:pt x="17736" y="774"/>
                </a:cubicBezTo>
                <a:cubicBezTo>
                  <a:pt x="17731" y="766"/>
                  <a:pt x="17730" y="761"/>
                  <a:pt x="17726" y="753"/>
                </a:cubicBezTo>
                <a:cubicBezTo>
                  <a:pt x="17660" y="677"/>
                  <a:pt x="17592" y="598"/>
                  <a:pt x="17539" y="524"/>
                </a:cubicBezTo>
                <a:cubicBezTo>
                  <a:pt x="17336" y="240"/>
                  <a:pt x="17252" y="167"/>
                  <a:pt x="17066" y="115"/>
                </a:cubicBezTo>
                <a:cubicBezTo>
                  <a:pt x="16941" y="79"/>
                  <a:pt x="16817" y="31"/>
                  <a:pt x="16788" y="6"/>
                </a:cubicBezTo>
                <a:cubicBezTo>
                  <a:pt x="16785" y="3"/>
                  <a:pt x="16355" y="2"/>
                  <a:pt x="16275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62" name="img-thing.jpeg" descr="img-thing.jpe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/>
          <a:srcRect t="225" r="270" b="259"/>
          <a:stretch>
            <a:fillRect/>
          </a:stretch>
        </p:blipFill>
        <p:spPr>
          <a:xfrm>
            <a:off x="7181879" y="5945580"/>
            <a:ext cx="3517901" cy="3510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09" y="0"/>
                </a:moveTo>
                <a:cubicBezTo>
                  <a:pt x="19183" y="4"/>
                  <a:pt x="19095" y="8"/>
                  <a:pt x="19090" y="12"/>
                </a:cubicBezTo>
                <a:cubicBezTo>
                  <a:pt x="19052" y="45"/>
                  <a:pt x="18880" y="111"/>
                  <a:pt x="18705" y="161"/>
                </a:cubicBezTo>
                <a:cubicBezTo>
                  <a:pt x="18530" y="211"/>
                  <a:pt x="18265" y="330"/>
                  <a:pt x="18115" y="425"/>
                </a:cubicBezTo>
                <a:cubicBezTo>
                  <a:pt x="17808" y="619"/>
                  <a:pt x="17326" y="1213"/>
                  <a:pt x="17326" y="1397"/>
                </a:cubicBezTo>
                <a:cubicBezTo>
                  <a:pt x="17326" y="1464"/>
                  <a:pt x="17246" y="1587"/>
                  <a:pt x="17148" y="1673"/>
                </a:cubicBezTo>
                <a:cubicBezTo>
                  <a:pt x="17050" y="1758"/>
                  <a:pt x="16949" y="1919"/>
                  <a:pt x="16921" y="2029"/>
                </a:cubicBezTo>
                <a:cubicBezTo>
                  <a:pt x="16894" y="2140"/>
                  <a:pt x="16774" y="2409"/>
                  <a:pt x="16656" y="2628"/>
                </a:cubicBezTo>
                <a:cubicBezTo>
                  <a:pt x="16537" y="2847"/>
                  <a:pt x="16414" y="3124"/>
                  <a:pt x="16383" y="3243"/>
                </a:cubicBezTo>
                <a:cubicBezTo>
                  <a:pt x="16191" y="3973"/>
                  <a:pt x="16155" y="4016"/>
                  <a:pt x="15403" y="4420"/>
                </a:cubicBezTo>
                <a:cubicBezTo>
                  <a:pt x="14958" y="4659"/>
                  <a:pt x="14542" y="4952"/>
                  <a:pt x="14292" y="5199"/>
                </a:cubicBezTo>
                <a:cubicBezTo>
                  <a:pt x="14072" y="5417"/>
                  <a:pt x="13860" y="5595"/>
                  <a:pt x="13819" y="5595"/>
                </a:cubicBezTo>
                <a:cubicBezTo>
                  <a:pt x="13778" y="5595"/>
                  <a:pt x="13525" y="5740"/>
                  <a:pt x="13259" y="5920"/>
                </a:cubicBezTo>
                <a:cubicBezTo>
                  <a:pt x="12992" y="6099"/>
                  <a:pt x="12761" y="6247"/>
                  <a:pt x="12745" y="6247"/>
                </a:cubicBezTo>
                <a:cubicBezTo>
                  <a:pt x="12728" y="6247"/>
                  <a:pt x="12624" y="6330"/>
                  <a:pt x="12513" y="6435"/>
                </a:cubicBezTo>
                <a:cubicBezTo>
                  <a:pt x="12402" y="6540"/>
                  <a:pt x="12146" y="6734"/>
                  <a:pt x="11948" y="6865"/>
                </a:cubicBezTo>
                <a:cubicBezTo>
                  <a:pt x="11456" y="7189"/>
                  <a:pt x="11023" y="7595"/>
                  <a:pt x="11075" y="7680"/>
                </a:cubicBezTo>
                <a:cubicBezTo>
                  <a:pt x="11119" y="7751"/>
                  <a:pt x="10849" y="8005"/>
                  <a:pt x="10371" y="8345"/>
                </a:cubicBezTo>
                <a:cubicBezTo>
                  <a:pt x="10231" y="8444"/>
                  <a:pt x="10083" y="8598"/>
                  <a:pt x="10042" y="8686"/>
                </a:cubicBezTo>
                <a:cubicBezTo>
                  <a:pt x="10001" y="8775"/>
                  <a:pt x="9830" y="9023"/>
                  <a:pt x="9660" y="9241"/>
                </a:cubicBezTo>
                <a:cubicBezTo>
                  <a:pt x="9093" y="9966"/>
                  <a:pt x="8829" y="10331"/>
                  <a:pt x="8717" y="10550"/>
                </a:cubicBezTo>
                <a:cubicBezTo>
                  <a:pt x="8655" y="10669"/>
                  <a:pt x="8456" y="10961"/>
                  <a:pt x="8273" y="11197"/>
                </a:cubicBezTo>
                <a:cubicBezTo>
                  <a:pt x="8090" y="11433"/>
                  <a:pt x="7942" y="11687"/>
                  <a:pt x="7942" y="11761"/>
                </a:cubicBezTo>
                <a:cubicBezTo>
                  <a:pt x="7942" y="11993"/>
                  <a:pt x="7560" y="12577"/>
                  <a:pt x="7215" y="12872"/>
                </a:cubicBezTo>
                <a:cubicBezTo>
                  <a:pt x="6362" y="13603"/>
                  <a:pt x="5024" y="14620"/>
                  <a:pt x="4691" y="14792"/>
                </a:cubicBezTo>
                <a:cubicBezTo>
                  <a:pt x="4208" y="15040"/>
                  <a:pt x="3538" y="15623"/>
                  <a:pt x="3538" y="15795"/>
                </a:cubicBezTo>
                <a:cubicBezTo>
                  <a:pt x="3538" y="15870"/>
                  <a:pt x="3438" y="16002"/>
                  <a:pt x="3317" y="16088"/>
                </a:cubicBezTo>
                <a:cubicBezTo>
                  <a:pt x="3195" y="16175"/>
                  <a:pt x="3113" y="16263"/>
                  <a:pt x="3134" y="16284"/>
                </a:cubicBezTo>
                <a:cubicBezTo>
                  <a:pt x="3154" y="16304"/>
                  <a:pt x="3628" y="16215"/>
                  <a:pt x="4184" y="16086"/>
                </a:cubicBezTo>
                <a:cubicBezTo>
                  <a:pt x="5235" y="15842"/>
                  <a:pt x="5477" y="15838"/>
                  <a:pt x="5349" y="16066"/>
                </a:cubicBezTo>
                <a:cubicBezTo>
                  <a:pt x="5159" y="16405"/>
                  <a:pt x="3817" y="17914"/>
                  <a:pt x="3192" y="18491"/>
                </a:cubicBezTo>
                <a:cubicBezTo>
                  <a:pt x="2806" y="18848"/>
                  <a:pt x="2328" y="19308"/>
                  <a:pt x="2130" y="19514"/>
                </a:cubicBezTo>
                <a:cubicBezTo>
                  <a:pt x="1931" y="19721"/>
                  <a:pt x="1371" y="20261"/>
                  <a:pt x="885" y="20714"/>
                </a:cubicBezTo>
                <a:cubicBezTo>
                  <a:pt x="398" y="21166"/>
                  <a:pt x="0" y="21562"/>
                  <a:pt x="0" y="21595"/>
                </a:cubicBezTo>
                <a:cubicBezTo>
                  <a:pt x="0" y="21597"/>
                  <a:pt x="295" y="21598"/>
                  <a:pt x="319" y="21600"/>
                </a:cubicBezTo>
                <a:cubicBezTo>
                  <a:pt x="644" y="21463"/>
                  <a:pt x="1483" y="20896"/>
                  <a:pt x="1896" y="20513"/>
                </a:cubicBezTo>
                <a:cubicBezTo>
                  <a:pt x="2005" y="20412"/>
                  <a:pt x="2093" y="20343"/>
                  <a:pt x="2093" y="20364"/>
                </a:cubicBezTo>
                <a:cubicBezTo>
                  <a:pt x="2093" y="20386"/>
                  <a:pt x="2251" y="20255"/>
                  <a:pt x="2442" y="20071"/>
                </a:cubicBezTo>
                <a:cubicBezTo>
                  <a:pt x="3748" y="18816"/>
                  <a:pt x="4314" y="18342"/>
                  <a:pt x="4786" y="18103"/>
                </a:cubicBezTo>
                <a:cubicBezTo>
                  <a:pt x="4953" y="18018"/>
                  <a:pt x="5367" y="17766"/>
                  <a:pt x="5705" y="17544"/>
                </a:cubicBezTo>
                <a:cubicBezTo>
                  <a:pt x="6042" y="17322"/>
                  <a:pt x="6333" y="17138"/>
                  <a:pt x="6353" y="17136"/>
                </a:cubicBezTo>
                <a:cubicBezTo>
                  <a:pt x="6373" y="17134"/>
                  <a:pt x="6487" y="17064"/>
                  <a:pt x="6606" y="16980"/>
                </a:cubicBezTo>
                <a:cubicBezTo>
                  <a:pt x="7305" y="16482"/>
                  <a:pt x="7971" y="16221"/>
                  <a:pt x="9560" y="15822"/>
                </a:cubicBezTo>
                <a:cubicBezTo>
                  <a:pt x="9794" y="15763"/>
                  <a:pt x="10080" y="15667"/>
                  <a:pt x="10196" y="15607"/>
                </a:cubicBezTo>
                <a:cubicBezTo>
                  <a:pt x="10358" y="15523"/>
                  <a:pt x="10456" y="15517"/>
                  <a:pt x="10634" y="15575"/>
                </a:cubicBezTo>
                <a:cubicBezTo>
                  <a:pt x="10882" y="15657"/>
                  <a:pt x="11572" y="15578"/>
                  <a:pt x="11831" y="15439"/>
                </a:cubicBezTo>
                <a:cubicBezTo>
                  <a:pt x="12034" y="15329"/>
                  <a:pt x="12206" y="15344"/>
                  <a:pt x="12360" y="15483"/>
                </a:cubicBezTo>
                <a:cubicBezTo>
                  <a:pt x="12433" y="15549"/>
                  <a:pt x="12547" y="15610"/>
                  <a:pt x="12615" y="15617"/>
                </a:cubicBezTo>
                <a:cubicBezTo>
                  <a:pt x="12684" y="15624"/>
                  <a:pt x="12861" y="15653"/>
                  <a:pt x="13005" y="15683"/>
                </a:cubicBezTo>
                <a:cubicBezTo>
                  <a:pt x="13152" y="15713"/>
                  <a:pt x="13328" y="15707"/>
                  <a:pt x="13403" y="15668"/>
                </a:cubicBezTo>
                <a:cubicBezTo>
                  <a:pt x="13483" y="15626"/>
                  <a:pt x="13604" y="15623"/>
                  <a:pt x="13705" y="15661"/>
                </a:cubicBezTo>
                <a:lnTo>
                  <a:pt x="13873" y="15724"/>
                </a:lnTo>
                <a:lnTo>
                  <a:pt x="13712" y="15944"/>
                </a:lnTo>
                <a:cubicBezTo>
                  <a:pt x="13625" y="16067"/>
                  <a:pt x="13511" y="16318"/>
                  <a:pt x="13456" y="16501"/>
                </a:cubicBezTo>
                <a:cubicBezTo>
                  <a:pt x="13401" y="16684"/>
                  <a:pt x="13306" y="16889"/>
                  <a:pt x="13244" y="16958"/>
                </a:cubicBezTo>
                <a:cubicBezTo>
                  <a:pt x="13182" y="17026"/>
                  <a:pt x="13116" y="17210"/>
                  <a:pt x="13100" y="17363"/>
                </a:cubicBezTo>
                <a:cubicBezTo>
                  <a:pt x="13078" y="17587"/>
                  <a:pt x="13086" y="17608"/>
                  <a:pt x="13139" y="17478"/>
                </a:cubicBezTo>
                <a:cubicBezTo>
                  <a:pt x="13176" y="17388"/>
                  <a:pt x="13233" y="17314"/>
                  <a:pt x="13264" y="17314"/>
                </a:cubicBezTo>
                <a:cubicBezTo>
                  <a:pt x="13295" y="17314"/>
                  <a:pt x="13372" y="17222"/>
                  <a:pt x="13437" y="17109"/>
                </a:cubicBezTo>
                <a:cubicBezTo>
                  <a:pt x="13598" y="16824"/>
                  <a:pt x="13836" y="16772"/>
                  <a:pt x="13980" y="16992"/>
                </a:cubicBezTo>
                <a:cubicBezTo>
                  <a:pt x="14076" y="17139"/>
                  <a:pt x="14135" y="17161"/>
                  <a:pt x="14392" y="17131"/>
                </a:cubicBezTo>
                <a:cubicBezTo>
                  <a:pt x="14557" y="17112"/>
                  <a:pt x="14854" y="17076"/>
                  <a:pt x="15052" y="17053"/>
                </a:cubicBezTo>
                <a:cubicBezTo>
                  <a:pt x="15525" y="16998"/>
                  <a:pt x="15704" y="17005"/>
                  <a:pt x="16124" y="17104"/>
                </a:cubicBezTo>
                <a:cubicBezTo>
                  <a:pt x="16478" y="17187"/>
                  <a:pt x="17313" y="17152"/>
                  <a:pt x="17857" y="17028"/>
                </a:cubicBezTo>
                <a:cubicBezTo>
                  <a:pt x="18172" y="16957"/>
                  <a:pt x="18570" y="17085"/>
                  <a:pt x="18693" y="17297"/>
                </a:cubicBezTo>
                <a:cubicBezTo>
                  <a:pt x="18762" y="17415"/>
                  <a:pt x="18766" y="17415"/>
                  <a:pt x="18768" y="17300"/>
                </a:cubicBezTo>
                <a:cubicBezTo>
                  <a:pt x="18770" y="17231"/>
                  <a:pt x="18834" y="17144"/>
                  <a:pt x="18912" y="17102"/>
                </a:cubicBezTo>
                <a:cubicBezTo>
                  <a:pt x="18995" y="17057"/>
                  <a:pt x="19038" y="16981"/>
                  <a:pt x="19015" y="16919"/>
                </a:cubicBezTo>
                <a:cubicBezTo>
                  <a:pt x="18988" y="16849"/>
                  <a:pt x="19042" y="16785"/>
                  <a:pt x="19173" y="16735"/>
                </a:cubicBezTo>
                <a:cubicBezTo>
                  <a:pt x="19341" y="16672"/>
                  <a:pt x="19398" y="16686"/>
                  <a:pt x="19541" y="16821"/>
                </a:cubicBezTo>
                <a:cubicBezTo>
                  <a:pt x="19634" y="16909"/>
                  <a:pt x="19709" y="17022"/>
                  <a:pt x="19709" y="17075"/>
                </a:cubicBezTo>
                <a:cubicBezTo>
                  <a:pt x="19709" y="17128"/>
                  <a:pt x="19742" y="17170"/>
                  <a:pt x="19782" y="17170"/>
                </a:cubicBezTo>
                <a:cubicBezTo>
                  <a:pt x="19876" y="17170"/>
                  <a:pt x="19874" y="17140"/>
                  <a:pt x="19753" y="16850"/>
                </a:cubicBezTo>
                <a:cubicBezTo>
                  <a:pt x="19635" y="16567"/>
                  <a:pt x="19472" y="16497"/>
                  <a:pt x="19002" y="16530"/>
                </a:cubicBezTo>
                <a:lnTo>
                  <a:pt x="18664" y="16555"/>
                </a:lnTo>
                <a:lnTo>
                  <a:pt x="18654" y="16215"/>
                </a:lnTo>
                <a:cubicBezTo>
                  <a:pt x="18643" y="15809"/>
                  <a:pt x="18469" y="15508"/>
                  <a:pt x="18244" y="15505"/>
                </a:cubicBezTo>
                <a:cubicBezTo>
                  <a:pt x="18156" y="15503"/>
                  <a:pt x="18003" y="15454"/>
                  <a:pt x="17903" y="15397"/>
                </a:cubicBezTo>
                <a:cubicBezTo>
                  <a:pt x="17804" y="15340"/>
                  <a:pt x="17586" y="15294"/>
                  <a:pt x="17416" y="15292"/>
                </a:cubicBezTo>
                <a:cubicBezTo>
                  <a:pt x="17158" y="15290"/>
                  <a:pt x="17092" y="15260"/>
                  <a:pt x="17024" y="15109"/>
                </a:cubicBezTo>
                <a:cubicBezTo>
                  <a:pt x="16921" y="14882"/>
                  <a:pt x="16838" y="14882"/>
                  <a:pt x="16505" y="15109"/>
                </a:cubicBezTo>
                <a:cubicBezTo>
                  <a:pt x="16174" y="15334"/>
                  <a:pt x="15909" y="15335"/>
                  <a:pt x="15640" y="15114"/>
                </a:cubicBezTo>
                <a:lnTo>
                  <a:pt x="15432" y="14943"/>
                </a:lnTo>
                <a:lnTo>
                  <a:pt x="15632" y="14814"/>
                </a:lnTo>
                <a:cubicBezTo>
                  <a:pt x="15743" y="14741"/>
                  <a:pt x="15877" y="14673"/>
                  <a:pt x="15932" y="14665"/>
                </a:cubicBezTo>
                <a:cubicBezTo>
                  <a:pt x="16074" y="14644"/>
                  <a:pt x="16756" y="14029"/>
                  <a:pt x="18013" y="12787"/>
                </a:cubicBezTo>
                <a:cubicBezTo>
                  <a:pt x="18609" y="12198"/>
                  <a:pt x="19121" y="11725"/>
                  <a:pt x="19153" y="11734"/>
                </a:cubicBezTo>
                <a:cubicBezTo>
                  <a:pt x="19186" y="11743"/>
                  <a:pt x="19200" y="11722"/>
                  <a:pt x="19180" y="11690"/>
                </a:cubicBezTo>
                <a:cubicBezTo>
                  <a:pt x="19161" y="11658"/>
                  <a:pt x="19341" y="11372"/>
                  <a:pt x="19585" y="11055"/>
                </a:cubicBezTo>
                <a:cubicBezTo>
                  <a:pt x="20286" y="10142"/>
                  <a:pt x="21038" y="8577"/>
                  <a:pt x="21127" y="7841"/>
                </a:cubicBezTo>
                <a:cubicBezTo>
                  <a:pt x="21144" y="7700"/>
                  <a:pt x="21171" y="7470"/>
                  <a:pt x="21188" y="7331"/>
                </a:cubicBezTo>
                <a:cubicBezTo>
                  <a:pt x="21205" y="7192"/>
                  <a:pt x="21225" y="6735"/>
                  <a:pt x="21232" y="6318"/>
                </a:cubicBezTo>
                <a:cubicBezTo>
                  <a:pt x="21239" y="5900"/>
                  <a:pt x="21275" y="5477"/>
                  <a:pt x="21315" y="5377"/>
                </a:cubicBezTo>
                <a:cubicBezTo>
                  <a:pt x="21408" y="5147"/>
                  <a:pt x="21435" y="5049"/>
                  <a:pt x="21488" y="4672"/>
                </a:cubicBezTo>
                <a:cubicBezTo>
                  <a:pt x="21512" y="4502"/>
                  <a:pt x="21557" y="4347"/>
                  <a:pt x="21593" y="4325"/>
                </a:cubicBezTo>
                <a:cubicBezTo>
                  <a:pt x="21595" y="4323"/>
                  <a:pt x="21598" y="4245"/>
                  <a:pt x="21600" y="4235"/>
                </a:cubicBezTo>
                <a:cubicBezTo>
                  <a:pt x="21596" y="4163"/>
                  <a:pt x="21592" y="3751"/>
                  <a:pt x="21588" y="3746"/>
                </a:cubicBezTo>
                <a:cubicBezTo>
                  <a:pt x="21488" y="3646"/>
                  <a:pt x="21371" y="2488"/>
                  <a:pt x="21442" y="2300"/>
                </a:cubicBezTo>
                <a:cubicBezTo>
                  <a:pt x="21474" y="2214"/>
                  <a:pt x="21485" y="1952"/>
                  <a:pt x="21464" y="1717"/>
                </a:cubicBezTo>
                <a:cubicBezTo>
                  <a:pt x="21399" y="1019"/>
                  <a:pt x="21083" y="520"/>
                  <a:pt x="20530" y="247"/>
                </a:cubicBezTo>
                <a:cubicBezTo>
                  <a:pt x="20337" y="151"/>
                  <a:pt x="20122" y="46"/>
                  <a:pt x="20053" y="12"/>
                </a:cubicBezTo>
                <a:cubicBezTo>
                  <a:pt x="20043" y="7"/>
                  <a:pt x="19385" y="4"/>
                  <a:pt x="19209" y="0"/>
                </a:cubicBezTo>
                <a:close/>
                <a:moveTo>
                  <a:pt x="14465" y="15011"/>
                </a:moveTo>
                <a:cubicBezTo>
                  <a:pt x="14568" y="15025"/>
                  <a:pt x="14694" y="15095"/>
                  <a:pt x="14874" y="15226"/>
                </a:cubicBezTo>
                <a:cubicBezTo>
                  <a:pt x="15168" y="15439"/>
                  <a:pt x="15179" y="15458"/>
                  <a:pt x="15052" y="15551"/>
                </a:cubicBezTo>
                <a:cubicBezTo>
                  <a:pt x="14896" y="15665"/>
                  <a:pt x="14778" y="15667"/>
                  <a:pt x="14521" y="15534"/>
                </a:cubicBezTo>
                <a:cubicBezTo>
                  <a:pt x="14520" y="15535"/>
                  <a:pt x="14520" y="15538"/>
                  <a:pt x="14519" y="15539"/>
                </a:cubicBezTo>
                <a:cubicBezTo>
                  <a:pt x="14481" y="15562"/>
                  <a:pt x="14430" y="15552"/>
                  <a:pt x="14406" y="15514"/>
                </a:cubicBezTo>
                <a:cubicBezTo>
                  <a:pt x="14397" y="15500"/>
                  <a:pt x="14398" y="15482"/>
                  <a:pt x="14399" y="15466"/>
                </a:cubicBezTo>
                <a:cubicBezTo>
                  <a:pt x="14368" y="15447"/>
                  <a:pt x="14344" y="15438"/>
                  <a:pt x="14309" y="15417"/>
                </a:cubicBezTo>
                <a:cubicBezTo>
                  <a:pt x="14082" y="15279"/>
                  <a:pt x="14074" y="15266"/>
                  <a:pt x="14192" y="15136"/>
                </a:cubicBezTo>
                <a:cubicBezTo>
                  <a:pt x="14278" y="15040"/>
                  <a:pt x="14361" y="14998"/>
                  <a:pt x="14465" y="15011"/>
                </a:cubicBezTo>
                <a:close/>
                <a:moveTo>
                  <a:pt x="18210" y="15668"/>
                </a:moveTo>
                <a:cubicBezTo>
                  <a:pt x="18236" y="15669"/>
                  <a:pt x="18274" y="15702"/>
                  <a:pt x="18344" y="15766"/>
                </a:cubicBezTo>
                <a:cubicBezTo>
                  <a:pt x="18426" y="15840"/>
                  <a:pt x="18541" y="16015"/>
                  <a:pt x="18598" y="16152"/>
                </a:cubicBezTo>
                <a:cubicBezTo>
                  <a:pt x="18655" y="16289"/>
                  <a:pt x="18675" y="16427"/>
                  <a:pt x="18642" y="16459"/>
                </a:cubicBezTo>
                <a:cubicBezTo>
                  <a:pt x="18501" y="16601"/>
                  <a:pt x="18062" y="15979"/>
                  <a:pt x="18147" y="15759"/>
                </a:cubicBezTo>
                <a:cubicBezTo>
                  <a:pt x="18170" y="15699"/>
                  <a:pt x="18184" y="15667"/>
                  <a:pt x="18210" y="15668"/>
                </a:cubicBezTo>
                <a:close/>
                <a:moveTo>
                  <a:pt x="16785" y="15744"/>
                </a:moveTo>
                <a:cubicBezTo>
                  <a:pt x="17733" y="15742"/>
                  <a:pt x="18030" y="15794"/>
                  <a:pt x="17935" y="15949"/>
                </a:cubicBezTo>
                <a:cubicBezTo>
                  <a:pt x="17913" y="15984"/>
                  <a:pt x="17825" y="16013"/>
                  <a:pt x="17738" y="16015"/>
                </a:cubicBezTo>
                <a:cubicBezTo>
                  <a:pt x="17651" y="16017"/>
                  <a:pt x="17451" y="16066"/>
                  <a:pt x="17292" y="16125"/>
                </a:cubicBezTo>
                <a:cubicBezTo>
                  <a:pt x="17133" y="16184"/>
                  <a:pt x="16856" y="16265"/>
                  <a:pt x="16678" y="16301"/>
                </a:cubicBezTo>
                <a:cubicBezTo>
                  <a:pt x="16499" y="16337"/>
                  <a:pt x="16303" y="16380"/>
                  <a:pt x="16244" y="16398"/>
                </a:cubicBezTo>
                <a:cubicBezTo>
                  <a:pt x="16126" y="16435"/>
                  <a:pt x="15992" y="16398"/>
                  <a:pt x="15576" y="16208"/>
                </a:cubicBezTo>
                <a:cubicBezTo>
                  <a:pt x="14963" y="15928"/>
                  <a:pt x="15432" y="15747"/>
                  <a:pt x="16785" y="15744"/>
                </a:cubicBezTo>
                <a:close/>
                <a:moveTo>
                  <a:pt x="13887" y="16074"/>
                </a:moveTo>
                <a:cubicBezTo>
                  <a:pt x="13967" y="16042"/>
                  <a:pt x="14038" y="16072"/>
                  <a:pt x="14104" y="16166"/>
                </a:cubicBezTo>
                <a:cubicBezTo>
                  <a:pt x="14197" y="16299"/>
                  <a:pt x="14258" y="16315"/>
                  <a:pt x="14516" y="16274"/>
                </a:cubicBezTo>
                <a:cubicBezTo>
                  <a:pt x="14735" y="16239"/>
                  <a:pt x="14866" y="16255"/>
                  <a:pt x="14991" y="16337"/>
                </a:cubicBezTo>
                <a:cubicBezTo>
                  <a:pt x="15270" y="16520"/>
                  <a:pt x="15123" y="16592"/>
                  <a:pt x="14489" y="16577"/>
                </a:cubicBezTo>
                <a:cubicBezTo>
                  <a:pt x="14164" y="16569"/>
                  <a:pt x="13831" y="16585"/>
                  <a:pt x="13749" y="16613"/>
                </a:cubicBezTo>
                <a:cubicBezTo>
                  <a:pt x="13530" y="16690"/>
                  <a:pt x="13488" y="16602"/>
                  <a:pt x="13629" y="16359"/>
                </a:cubicBezTo>
                <a:cubicBezTo>
                  <a:pt x="13721" y="16202"/>
                  <a:pt x="13808" y="16106"/>
                  <a:pt x="13887" y="16074"/>
                </a:cubicBezTo>
                <a:close/>
                <a:moveTo>
                  <a:pt x="18008" y="16174"/>
                </a:moveTo>
                <a:cubicBezTo>
                  <a:pt x="18090" y="16190"/>
                  <a:pt x="18157" y="16247"/>
                  <a:pt x="18157" y="16337"/>
                </a:cubicBezTo>
                <a:cubicBezTo>
                  <a:pt x="18157" y="16440"/>
                  <a:pt x="18100" y="16490"/>
                  <a:pt x="17964" y="16506"/>
                </a:cubicBezTo>
                <a:cubicBezTo>
                  <a:pt x="17736" y="16532"/>
                  <a:pt x="17639" y="16411"/>
                  <a:pt x="17764" y="16259"/>
                </a:cubicBezTo>
                <a:cubicBezTo>
                  <a:pt x="17828" y="16182"/>
                  <a:pt x="17926" y="16157"/>
                  <a:pt x="18008" y="1617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63" name="moddey 2-1.mov" descr="moddey 2-1.mo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2482" y="1105362"/>
            <a:ext cx="673100" cy="6731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cabbyl"/>
          <p:cNvSpPr/>
          <p:nvPr/>
        </p:nvSpPr>
        <p:spPr>
          <a:xfrm>
            <a:off x="4599655" y="762000"/>
            <a:ext cx="265297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rgbClr val="553E2A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rPr lang="en-GB" sz="6000"/>
              <a:t>moddey</a:t>
            </a:r>
            <a:endParaRPr sz="600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6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Bodoni SvtyTwo ITC TT-Book"/>
        <a:ea typeface="Bodoni SvtyTwo ITC TT-Book"/>
        <a:cs typeface="Bodoni SvtyTwo ITC TT-Book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Bodoni SvtyTwo ITC TT-Book"/>
        <a:ea typeface="Bodoni SvtyTwo ITC TT-Book"/>
        <a:cs typeface="Bodoni SvtyTwo ITC TT-Book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139</Words>
  <Application>Microsoft Macintosh PowerPoint</Application>
  <PresentationFormat>Custom</PresentationFormat>
  <Paragraphs>41</Paragraphs>
  <Slides>20</Slides>
  <Notes>0</Notes>
  <HiddenSlides>0</HiddenSlides>
  <MMClips>18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American Typewriter Condensed</vt:lpstr>
      <vt:lpstr>Bodoni SvtyTwo ITC TT-Book</vt:lpstr>
      <vt:lpstr>Chalkboard</vt:lpstr>
      <vt:lpstr>Gill Sans</vt:lpstr>
      <vt:lpstr>Lucida Grande</vt:lpstr>
      <vt:lpstr>Savoye LET</vt:lpstr>
      <vt:lpstr>White</vt:lpstr>
      <vt:lpstr>Bigginyn</vt:lpstr>
      <vt:lpstr>Bigginyn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Bigginyn</dc:title>
  <cp:lastModifiedBy>Microsoft Office User</cp:lastModifiedBy>
  <cp:revision>5</cp:revision>
  <dcterms:modified xsi:type="dcterms:W3CDTF">2020-05-19T14:22:07Z</dcterms:modified>
</cp:coreProperties>
</file>