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8.mov"/><Relationship Id="rId1" Type="http://schemas.microsoft.com/office/2007/relationships/media" Target="../media/media8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9.mov"/><Relationship Id="rId1" Type="http://schemas.microsoft.com/office/2007/relationships/media" Target="../media/media9.mov"/><Relationship Id="rId4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0.mov"/><Relationship Id="rId1" Type="http://schemas.microsoft.com/office/2007/relationships/media" Target="../media/media10.mov"/><Relationship Id="rId5" Type="http://schemas.openxmlformats.org/officeDocument/2006/relationships/image" Target="../media/image5.png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6.mov"/><Relationship Id="rId1" Type="http://schemas.microsoft.com/office/2007/relationships/media" Target="../media/media6.mov"/><Relationship Id="rId5" Type="http://schemas.openxmlformats.org/officeDocument/2006/relationships/image" Target="../media/image3.tif"/><Relationship Id="rId4" Type="http://schemas.openxmlformats.org/officeDocument/2006/relationships/image" Target="../media/image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7.mov"/><Relationship Id="rId1" Type="http://schemas.microsoft.com/office/2007/relationships/media" Target="../media/media7.mov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ame: Daaghyn/Colours…"/>
          <p:cNvSpPr/>
          <p:nvPr/>
        </p:nvSpPr>
        <p:spPr>
          <a:xfrm>
            <a:off x="1654320" y="666676"/>
            <a:ext cx="10232880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7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Game: </a:t>
            </a:r>
            <a:r>
              <a:rPr dirty="0" err="1"/>
              <a:t>Daaghyn</a:t>
            </a:r>
            <a:r>
              <a:rPr dirty="0"/>
              <a:t>/</a:t>
            </a:r>
            <a:r>
              <a:rPr dirty="0" err="1"/>
              <a:t>Colours</a:t>
            </a:r>
            <a:endParaRPr dirty="0"/>
          </a:p>
          <a:p>
            <a:pPr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200" dirty="0"/>
              <a:t>(You will need </a:t>
            </a:r>
            <a:r>
              <a:rPr sz="4200" dirty="0" err="1"/>
              <a:t>Powerpoint</a:t>
            </a:r>
            <a:r>
              <a:rPr sz="4200" dirty="0"/>
              <a:t> to play</a:t>
            </a:r>
            <a:r>
              <a:rPr lang="en-GB" sz="4200" dirty="0"/>
              <a:t> this game</a:t>
            </a:r>
            <a:r>
              <a:rPr sz="4200" dirty="0"/>
              <a:t>)</a:t>
            </a:r>
          </a:p>
        </p:txBody>
      </p:sp>
      <p:sp>
        <p:nvSpPr>
          <p:cNvPr id="138" name="Oval"/>
          <p:cNvSpPr/>
          <p:nvPr/>
        </p:nvSpPr>
        <p:spPr>
          <a:xfrm>
            <a:off x="4965700" y="41148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Oval"/>
          <p:cNvSpPr/>
          <p:nvPr/>
        </p:nvSpPr>
        <p:spPr>
          <a:xfrm>
            <a:off x="2400300" y="50927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0" name="Oval"/>
          <p:cNvSpPr/>
          <p:nvPr/>
        </p:nvSpPr>
        <p:spPr>
          <a:xfrm>
            <a:off x="6355080" y="601218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Oval"/>
          <p:cNvSpPr/>
          <p:nvPr/>
        </p:nvSpPr>
        <p:spPr>
          <a:xfrm>
            <a:off x="7835900" y="39624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Oval"/>
          <p:cNvSpPr/>
          <p:nvPr/>
        </p:nvSpPr>
        <p:spPr>
          <a:xfrm>
            <a:off x="889000" y="7239000"/>
            <a:ext cx="2209800" cy="2019300"/>
          </a:xfrm>
          <a:prstGeom prst="ellipse">
            <a:avLst/>
          </a:prstGeom>
          <a:solidFill>
            <a:srgbClr val="450E59"/>
          </a:solidFill>
          <a:ln w="12700">
            <a:solidFill>
              <a:srgbClr val="7B219F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3" name="Oval"/>
          <p:cNvSpPr/>
          <p:nvPr/>
        </p:nvSpPr>
        <p:spPr>
          <a:xfrm>
            <a:off x="9461500" y="6870700"/>
            <a:ext cx="2209800" cy="2019300"/>
          </a:xfrm>
          <a:prstGeom prst="ellipse">
            <a:avLst/>
          </a:prstGeom>
          <a:solidFill>
            <a:srgbClr val="0056D6"/>
          </a:solidFill>
          <a:ln w="12700">
            <a:solidFill>
              <a:srgbClr val="0056D6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4" name="Oval"/>
          <p:cNvSpPr/>
          <p:nvPr/>
        </p:nvSpPr>
        <p:spPr>
          <a:xfrm>
            <a:off x="495300" y="3340100"/>
            <a:ext cx="2209800" cy="2019300"/>
          </a:xfrm>
          <a:prstGeom prst="ellipse">
            <a:avLst/>
          </a:prstGeom>
          <a:solidFill>
            <a:srgbClr val="ED719E"/>
          </a:solidFill>
          <a:ln w="12700">
            <a:solidFill>
              <a:srgbClr val="ED719E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Oval"/>
          <p:cNvSpPr/>
          <p:nvPr/>
        </p:nvSpPr>
        <p:spPr>
          <a:xfrm>
            <a:off x="10502900" y="3543300"/>
            <a:ext cx="2209800" cy="2019300"/>
          </a:xfrm>
          <a:prstGeom prst="ellipse">
            <a:avLst/>
          </a:prstGeom>
          <a:solidFill>
            <a:srgbClr val="D95000"/>
          </a:solidFill>
          <a:ln w="12700">
            <a:solidFill>
              <a:srgbClr val="D95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405B1-9061-0840-A496-E0DA9390BE65}"/>
              </a:ext>
            </a:extLst>
          </p:cNvPr>
          <p:cNvSpPr/>
          <p:nvPr/>
        </p:nvSpPr>
        <p:spPr>
          <a:xfrm>
            <a:off x="-137160" y="8097543"/>
            <a:ext cx="12984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To play more Manx games online go to: https://oodlu.org/home</a:t>
            </a:r>
          </a:p>
          <a:p>
            <a:r>
              <a:rPr lang="en-GB" sz="2800"/>
              <a:t>Ask </a:t>
            </a:r>
            <a:r>
              <a:rPr lang="en-GB" sz="2800" dirty="0"/>
              <a:t>your parent/guardian to sign you up &amp; enter Group </a:t>
            </a:r>
            <a:r>
              <a:rPr lang="en-GB" sz="2800"/>
              <a:t>code 134n</a:t>
            </a:r>
            <a:endParaRPr lang="en-US" sz="2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val">
            <a:hlinkClick r:id="" action="ppaction://hlinkshowjump?jump=lastslide"/>
          </p:cNvPr>
          <p:cNvSpPr/>
          <p:nvPr/>
        </p:nvSpPr>
        <p:spPr>
          <a:xfrm>
            <a:off x="2120900" y="27305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7" name="questionmark.tiff" descr="questionmar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Oval">
            <a:hlinkClick r:id="" action="ppaction://hlinkshowjump?jump=lastslide"/>
          </p:cNvPr>
          <p:cNvSpPr/>
          <p:nvPr/>
        </p:nvSpPr>
        <p:spPr>
          <a:xfrm>
            <a:off x="7277100" y="27305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9" name="Oval">
            <a:hlinkClick r:id="" action="ppaction://hlinkshowjump?jump=lastslide"/>
          </p:cNvPr>
          <p:cNvSpPr/>
          <p:nvPr/>
        </p:nvSpPr>
        <p:spPr>
          <a:xfrm>
            <a:off x="2120900" y="6616700"/>
            <a:ext cx="2209800" cy="2019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0" name="Oval">
            <a:hlinkClick r:id="" action="ppaction://hlinkshowjump?jump=nextslide"/>
          </p:cNvPr>
          <p:cNvSpPr/>
          <p:nvPr/>
        </p:nvSpPr>
        <p:spPr>
          <a:xfrm>
            <a:off x="7277100" y="6616700"/>
            <a:ext cx="2209800" cy="2019300"/>
          </a:xfrm>
          <a:prstGeom prst="ellipse">
            <a:avLst/>
          </a:prstGeom>
          <a:solidFill>
            <a:srgbClr val="ED719E"/>
          </a:solidFill>
          <a:ln w="12700">
            <a:solidFill>
              <a:srgbClr val="ED719E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val">
            <a:hlinkClick r:id="" action="ppaction://hlinkshowjump?jump=lastslide"/>
          </p:cNvPr>
          <p:cNvSpPr/>
          <p:nvPr/>
        </p:nvSpPr>
        <p:spPr>
          <a:xfrm>
            <a:off x="2311400" y="28702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3" name="Oval">
            <a:hlinkClick r:id="" action="ppaction://hlinkshowjump?jump=lastslide"/>
          </p:cNvPr>
          <p:cNvSpPr/>
          <p:nvPr/>
        </p:nvSpPr>
        <p:spPr>
          <a:xfrm>
            <a:off x="2311400" y="6324600"/>
            <a:ext cx="2209800" cy="2019300"/>
          </a:xfrm>
          <a:prstGeom prst="ellipse">
            <a:avLst/>
          </a:prstGeom>
          <a:solidFill>
            <a:srgbClr val="ED719E"/>
          </a:solidFill>
          <a:ln w="12700">
            <a:solidFill>
              <a:srgbClr val="ED719E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" name="Oval">
            <a:hlinkClick r:id="" action="ppaction://hlinkshowjump?jump=lastslide"/>
          </p:cNvPr>
          <p:cNvSpPr/>
          <p:nvPr/>
        </p:nvSpPr>
        <p:spPr>
          <a:xfrm>
            <a:off x="7277100" y="2870200"/>
            <a:ext cx="2209800" cy="2019300"/>
          </a:xfrm>
          <a:prstGeom prst="ellipse">
            <a:avLst/>
          </a:prstGeom>
          <a:solidFill>
            <a:srgbClr val="450E59"/>
          </a:solidFill>
          <a:ln w="12700">
            <a:solidFill>
              <a:srgbClr val="7B219F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5" name="Oval">
            <a:hlinkClick r:id="" action="ppaction://hlinkshowjump?jump=nextslide"/>
          </p:cNvPr>
          <p:cNvSpPr/>
          <p:nvPr/>
        </p:nvSpPr>
        <p:spPr>
          <a:xfrm>
            <a:off x="7277100" y="6324600"/>
            <a:ext cx="2209800" cy="2019300"/>
          </a:xfrm>
          <a:prstGeom prst="ellipse">
            <a:avLst/>
          </a:prstGeom>
          <a:solidFill>
            <a:srgbClr val="929292"/>
          </a:solidFill>
          <a:ln w="12700">
            <a:solidFill>
              <a:srgbClr val="7A7A7A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16" name="lheeah.mov" descr="lheeah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12446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val">
            <a:hlinkClick r:id="" action="ppaction://hlinkshowjump?jump=lastslide"/>
          </p:cNvPr>
          <p:cNvSpPr/>
          <p:nvPr/>
        </p:nvSpPr>
        <p:spPr>
          <a:xfrm>
            <a:off x="7277100" y="27178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Oval">
            <a:hlinkClick r:id="" action="ppaction://hlinkshowjump?jump=nextslide"/>
          </p:cNvPr>
          <p:cNvSpPr/>
          <p:nvPr/>
        </p:nvSpPr>
        <p:spPr>
          <a:xfrm>
            <a:off x="7277100" y="64135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" name="Oval">
            <a:hlinkClick r:id="" action="ppaction://hlinkshowjump?jump=lastslide"/>
          </p:cNvPr>
          <p:cNvSpPr/>
          <p:nvPr/>
        </p:nvSpPr>
        <p:spPr>
          <a:xfrm>
            <a:off x="2400300" y="287020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22" name="bane.mov" descr="bane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6700" y="13843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Oval">
            <a:hlinkClick r:id="" action="ppaction://hlinkshowjump?jump=lastslide"/>
          </p:cNvPr>
          <p:cNvSpPr/>
          <p:nvPr/>
        </p:nvSpPr>
        <p:spPr>
          <a:xfrm rot="21554006">
            <a:off x="2413000" y="6527799"/>
            <a:ext cx="2209801" cy="2019301"/>
          </a:xfrm>
          <a:prstGeom prst="ellipse">
            <a:avLst/>
          </a:prstGeom>
          <a:solidFill>
            <a:srgbClr val="0056D6"/>
          </a:solidFill>
          <a:ln w="12700">
            <a:solidFill>
              <a:srgbClr val="0056D6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24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Jeant!"/>
          <p:cNvSpPr/>
          <p:nvPr/>
        </p:nvSpPr>
        <p:spPr>
          <a:xfrm>
            <a:off x="4557048" y="2451100"/>
            <a:ext cx="4718448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Jeant! </a:t>
            </a:r>
          </a:p>
        </p:txBody>
      </p:sp>
      <p:sp>
        <p:nvSpPr>
          <p:cNvPr id="227" name="Done!"/>
          <p:cNvSpPr/>
          <p:nvPr/>
        </p:nvSpPr>
        <p:spPr>
          <a:xfrm>
            <a:off x="6178568" y="6311900"/>
            <a:ext cx="14754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Done!</a:t>
            </a:r>
          </a:p>
        </p:txBody>
      </p:sp>
      <p:pic>
        <p:nvPicPr>
          <p:cNvPr id="228" name="jeant 2-1.mov" descr="jeant 2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3800" y="1739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cha nee-1.mov" descr="cha nee-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6100" y="8890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arrow.psd" descr="arrow.psd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29300" y="81280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x"/>
          <p:cNvSpPr/>
          <p:nvPr/>
        </p:nvSpPr>
        <p:spPr>
          <a:xfrm>
            <a:off x="2854157" y="3511550"/>
            <a:ext cx="7277101" cy="416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800">
                <a:solidFill>
                  <a:srgbClr val="FF26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lick on the colours you hear."/>
          <p:cNvSpPr/>
          <p:nvPr/>
        </p:nvSpPr>
        <p:spPr>
          <a:xfrm>
            <a:off x="1660878" y="298450"/>
            <a:ext cx="8834389" cy="302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Click on the colours you hear.</a:t>
            </a:r>
          </a:p>
        </p:txBody>
      </p:sp>
      <p:sp>
        <p:nvSpPr>
          <p:cNvPr id="148" name="Oval"/>
          <p:cNvSpPr/>
          <p:nvPr/>
        </p:nvSpPr>
        <p:spPr>
          <a:xfrm>
            <a:off x="4965700" y="41148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9" name="Oval"/>
          <p:cNvSpPr/>
          <p:nvPr/>
        </p:nvSpPr>
        <p:spPr>
          <a:xfrm>
            <a:off x="2400300" y="50927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Oval"/>
          <p:cNvSpPr/>
          <p:nvPr/>
        </p:nvSpPr>
        <p:spPr>
          <a:xfrm>
            <a:off x="6083300" y="664210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" name="Oval"/>
          <p:cNvSpPr/>
          <p:nvPr/>
        </p:nvSpPr>
        <p:spPr>
          <a:xfrm>
            <a:off x="7835900" y="39624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Oval"/>
          <p:cNvSpPr/>
          <p:nvPr/>
        </p:nvSpPr>
        <p:spPr>
          <a:xfrm>
            <a:off x="889000" y="7239000"/>
            <a:ext cx="2209800" cy="2019300"/>
          </a:xfrm>
          <a:prstGeom prst="ellipse">
            <a:avLst/>
          </a:prstGeom>
          <a:solidFill>
            <a:srgbClr val="450E59"/>
          </a:solidFill>
          <a:ln w="12700">
            <a:solidFill>
              <a:srgbClr val="7B219F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Oval"/>
          <p:cNvSpPr/>
          <p:nvPr/>
        </p:nvSpPr>
        <p:spPr>
          <a:xfrm>
            <a:off x="9461500" y="6870700"/>
            <a:ext cx="2209800" cy="2019300"/>
          </a:xfrm>
          <a:prstGeom prst="ellipse">
            <a:avLst/>
          </a:prstGeom>
          <a:solidFill>
            <a:srgbClr val="0056D6"/>
          </a:solidFill>
          <a:ln w="12700">
            <a:solidFill>
              <a:srgbClr val="0056D6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Oval"/>
          <p:cNvSpPr/>
          <p:nvPr/>
        </p:nvSpPr>
        <p:spPr>
          <a:xfrm>
            <a:off x="495300" y="3340100"/>
            <a:ext cx="2209800" cy="2019300"/>
          </a:xfrm>
          <a:prstGeom prst="ellipse">
            <a:avLst/>
          </a:prstGeom>
          <a:solidFill>
            <a:srgbClr val="ED719E"/>
          </a:solidFill>
          <a:ln w="12700">
            <a:solidFill>
              <a:srgbClr val="ED719E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Oval"/>
          <p:cNvSpPr/>
          <p:nvPr/>
        </p:nvSpPr>
        <p:spPr>
          <a:xfrm>
            <a:off x="10502900" y="3543300"/>
            <a:ext cx="2209800" cy="2019300"/>
          </a:xfrm>
          <a:prstGeom prst="ellipse">
            <a:avLst/>
          </a:prstGeom>
          <a:solidFill>
            <a:srgbClr val="D95000"/>
          </a:solidFill>
          <a:ln w="12700">
            <a:solidFill>
              <a:srgbClr val="D95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val">
            <a:hlinkClick r:id="" action="ppaction://hlinkshowjump?jump=nextslide"/>
          </p:cNvPr>
          <p:cNvSpPr/>
          <p:nvPr/>
        </p:nvSpPr>
        <p:spPr>
          <a:xfrm>
            <a:off x="2235200" y="6654800"/>
            <a:ext cx="2209800" cy="2019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Oval">
            <a:hlinkClick r:id="" action="ppaction://hlinkshowjump?jump=lastslide"/>
          </p:cNvPr>
          <p:cNvSpPr/>
          <p:nvPr/>
        </p:nvSpPr>
        <p:spPr>
          <a:xfrm>
            <a:off x="7556500" y="66548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Oval">
            <a:hlinkClick r:id="" action="ppaction://hlinkshowjump?jump=lastslide"/>
          </p:cNvPr>
          <p:cNvSpPr/>
          <p:nvPr/>
        </p:nvSpPr>
        <p:spPr>
          <a:xfrm>
            <a:off x="2235200" y="287020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Oval">
            <a:hlinkClick r:id="" action="ppaction://hlinkshowjump?jump=lastslide"/>
          </p:cNvPr>
          <p:cNvSpPr/>
          <p:nvPr/>
        </p:nvSpPr>
        <p:spPr>
          <a:xfrm>
            <a:off x="7556500" y="2870200"/>
            <a:ext cx="2209800" cy="2019300"/>
          </a:xfrm>
          <a:prstGeom prst="ellipse">
            <a:avLst/>
          </a:prstGeom>
          <a:solidFill>
            <a:srgbClr val="D95000"/>
          </a:solidFill>
          <a:ln w="12700">
            <a:solidFill>
              <a:srgbClr val="D95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61" name="doo.mov" descr="doo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6700" y="12446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val">
            <a:hlinkClick r:id="" action="ppaction://hlinkshowjump?jump=lastslide"/>
          </p:cNvPr>
          <p:cNvSpPr/>
          <p:nvPr/>
        </p:nvSpPr>
        <p:spPr>
          <a:xfrm rot="20586238">
            <a:off x="2133600" y="6553198"/>
            <a:ext cx="2209800" cy="2019301"/>
          </a:xfrm>
          <a:prstGeom prst="ellipse">
            <a:avLst/>
          </a:prstGeom>
          <a:solidFill>
            <a:srgbClr val="0056D6"/>
          </a:solidFill>
          <a:ln w="12700">
            <a:solidFill>
              <a:srgbClr val="0056D6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Oval">
            <a:hlinkClick r:id="" action="ppaction://hlinkshowjump?jump=nextslide"/>
          </p:cNvPr>
          <p:cNvSpPr/>
          <p:nvPr/>
        </p:nvSpPr>
        <p:spPr>
          <a:xfrm>
            <a:off x="7277100" y="655320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" name="Oval">
            <a:hlinkClick r:id="" action="ppaction://hlinkshowjump?jump=lastslide"/>
          </p:cNvPr>
          <p:cNvSpPr/>
          <p:nvPr/>
        </p:nvSpPr>
        <p:spPr>
          <a:xfrm>
            <a:off x="2120900" y="28575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7" name="Oval">
            <a:hlinkClick r:id="" action="ppaction://hlinkshowjump?jump=lastslide"/>
          </p:cNvPr>
          <p:cNvSpPr/>
          <p:nvPr/>
        </p:nvSpPr>
        <p:spPr>
          <a:xfrm>
            <a:off x="7277100" y="2857500"/>
            <a:ext cx="2209800" cy="2019300"/>
          </a:xfrm>
          <a:prstGeom prst="ellipse">
            <a:avLst/>
          </a:prstGeom>
          <a:solidFill>
            <a:srgbClr val="93673E"/>
          </a:solidFill>
          <a:ln w="12700">
            <a:solidFill>
              <a:srgbClr val="7A7A7A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68" name="bwee.mov" descr="bwee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4500" y="11303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val">
            <a:hlinkClick r:id="" action="ppaction://hlinkshowjump?jump=lastslide"/>
          </p:cNvPr>
          <p:cNvSpPr/>
          <p:nvPr/>
        </p:nvSpPr>
        <p:spPr>
          <a:xfrm rot="20586238">
            <a:off x="1968500" y="6553198"/>
            <a:ext cx="2209800" cy="2019301"/>
          </a:xfrm>
          <a:prstGeom prst="ellipse">
            <a:avLst/>
          </a:prstGeom>
          <a:solidFill>
            <a:srgbClr val="0056D6"/>
          </a:solidFill>
          <a:ln w="12700">
            <a:solidFill>
              <a:srgbClr val="0056D6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Oval">
            <a:hlinkClick r:id="" action="ppaction://hlinkshowjump?jump=lastslide"/>
          </p:cNvPr>
          <p:cNvSpPr/>
          <p:nvPr/>
        </p:nvSpPr>
        <p:spPr>
          <a:xfrm>
            <a:off x="7277100" y="655320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Oval">
            <a:hlinkClick r:id="" action="ppaction://hlinkshowjump?jump=nextslide"/>
          </p:cNvPr>
          <p:cNvSpPr/>
          <p:nvPr/>
        </p:nvSpPr>
        <p:spPr>
          <a:xfrm>
            <a:off x="2070100" y="28448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Oval">
            <a:hlinkClick r:id="" action="ppaction://hlinkshowjump?jump=lastslide"/>
          </p:cNvPr>
          <p:cNvSpPr/>
          <p:nvPr/>
        </p:nvSpPr>
        <p:spPr>
          <a:xfrm>
            <a:off x="7277100" y="27305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75" name="jiarg.mov" descr="jiarg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6700" y="13843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val">
            <a:hlinkClick r:id="" action="ppaction://hlinkshowjump?jump=lastslide"/>
          </p:cNvPr>
          <p:cNvSpPr/>
          <p:nvPr/>
        </p:nvSpPr>
        <p:spPr>
          <a:xfrm>
            <a:off x="7467600" y="27305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Oval">
            <a:hlinkClick r:id="" action="ppaction://hlinkshowjump?jump=lastslide"/>
          </p:cNvPr>
          <p:cNvSpPr/>
          <p:nvPr/>
        </p:nvSpPr>
        <p:spPr>
          <a:xfrm>
            <a:off x="2159000" y="6235700"/>
            <a:ext cx="2209800" cy="2019300"/>
          </a:xfrm>
          <a:prstGeom prst="ellipse">
            <a:avLst/>
          </a:prstGeom>
          <a:solidFill>
            <a:srgbClr val="ED719E"/>
          </a:solidFill>
          <a:ln w="12700">
            <a:solidFill>
              <a:srgbClr val="ED719E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Oval">
            <a:hlinkClick r:id="" action="ppaction://hlinkshowjump?jump=lastslide"/>
          </p:cNvPr>
          <p:cNvSpPr/>
          <p:nvPr/>
        </p:nvSpPr>
        <p:spPr>
          <a:xfrm>
            <a:off x="7581900" y="6438900"/>
            <a:ext cx="2209800" cy="2019300"/>
          </a:xfrm>
          <a:prstGeom prst="ellipse">
            <a:avLst/>
          </a:prstGeom>
          <a:solidFill>
            <a:srgbClr val="929292"/>
          </a:solidFill>
          <a:ln w="12700">
            <a:solidFill>
              <a:srgbClr val="7A7A7A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Oval">
            <a:hlinkClick r:id="" action="ppaction://hlinkshowjump?jump=nextslide"/>
          </p:cNvPr>
          <p:cNvSpPr/>
          <p:nvPr/>
        </p:nvSpPr>
        <p:spPr>
          <a:xfrm>
            <a:off x="2273300" y="2730500"/>
            <a:ext cx="2209800" cy="2019300"/>
          </a:xfrm>
          <a:prstGeom prst="ellipse">
            <a:avLst/>
          </a:prstGeom>
          <a:solidFill>
            <a:srgbClr val="D95000"/>
          </a:solidFill>
          <a:ln w="12700">
            <a:solidFill>
              <a:srgbClr val="D95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82" name="jiarg bwee.mov" descr="jiarg bwee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6700" y="12446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val">
            <a:hlinkClick r:id="" action="ppaction://hlinkshowjump?jump=nextslide"/>
          </p:cNvPr>
          <p:cNvSpPr/>
          <p:nvPr/>
        </p:nvSpPr>
        <p:spPr>
          <a:xfrm rot="20586238">
            <a:off x="2273300" y="6553198"/>
            <a:ext cx="2209800" cy="2019301"/>
          </a:xfrm>
          <a:prstGeom prst="ellipse">
            <a:avLst/>
          </a:prstGeom>
          <a:solidFill>
            <a:srgbClr val="0056D6"/>
          </a:solidFill>
          <a:ln w="12700">
            <a:solidFill>
              <a:srgbClr val="0056D6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6" name="Oval">
            <a:hlinkClick r:id="" action="ppaction://hlinkshowjump?jump=lastslideviewed"/>
          </p:cNvPr>
          <p:cNvSpPr/>
          <p:nvPr/>
        </p:nvSpPr>
        <p:spPr>
          <a:xfrm>
            <a:off x="7277100" y="6553200"/>
            <a:ext cx="2209800" cy="2019300"/>
          </a:xfrm>
          <a:prstGeom prst="ellipse">
            <a:avLst/>
          </a:prstGeom>
          <a:solidFill>
            <a:srgbClr val="F5EC00"/>
          </a:solidFill>
          <a:ln w="12700">
            <a:solidFill>
              <a:srgbClr val="F5EC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7" name="Oval">
            <a:hlinkClick r:id="" action="ppaction://hlinkshowjump?jump=lastslide"/>
          </p:cNvPr>
          <p:cNvSpPr/>
          <p:nvPr/>
        </p:nvSpPr>
        <p:spPr>
          <a:xfrm>
            <a:off x="2260600" y="28575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8" name="Oval">
            <a:hlinkClick r:id="" action="ppaction://hlinkshowjump?jump=lastslide"/>
          </p:cNvPr>
          <p:cNvSpPr/>
          <p:nvPr/>
        </p:nvSpPr>
        <p:spPr>
          <a:xfrm>
            <a:off x="7277100" y="2857500"/>
            <a:ext cx="2209800" cy="2019300"/>
          </a:xfrm>
          <a:prstGeom prst="ellipse">
            <a:avLst/>
          </a:prstGeom>
          <a:solidFill>
            <a:srgbClr val="93673E"/>
          </a:solidFill>
          <a:ln w="12700">
            <a:solidFill>
              <a:srgbClr val="7A7A7A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89" name="gorrym.mov" descr="gorrym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6700" y="11303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val">
            <a:hlinkClick r:id="" action="ppaction://hlinkshowjump?jump=nextslide"/>
          </p:cNvPr>
          <p:cNvSpPr/>
          <p:nvPr/>
        </p:nvSpPr>
        <p:spPr>
          <a:xfrm>
            <a:off x="7277100" y="27305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3" name="Oval">
            <a:hlinkClick r:id="" action="ppaction://hlinkshowjump?jump=lastslide"/>
          </p:cNvPr>
          <p:cNvSpPr/>
          <p:nvPr/>
        </p:nvSpPr>
        <p:spPr>
          <a:xfrm>
            <a:off x="2019300" y="6921500"/>
            <a:ext cx="2209800" cy="2019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4" name="Oval"/>
          <p:cNvSpPr/>
          <p:nvPr/>
        </p:nvSpPr>
        <p:spPr>
          <a:xfrm>
            <a:off x="7277100" y="69215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Oval">
            <a:hlinkClick r:id="" action="ppaction://hlinkshowjump?jump=lastslide"/>
          </p:cNvPr>
          <p:cNvSpPr/>
          <p:nvPr/>
        </p:nvSpPr>
        <p:spPr>
          <a:xfrm>
            <a:off x="2146300" y="2730500"/>
            <a:ext cx="2209800" cy="2019300"/>
          </a:xfrm>
          <a:prstGeom prst="ellipse">
            <a:avLst/>
          </a:prstGeom>
          <a:solidFill>
            <a:srgbClr val="450E59"/>
          </a:solidFill>
          <a:ln w="12700">
            <a:solidFill>
              <a:srgbClr val="7B219F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96" name="geayney 1.mov" descr="geayney 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9400" y="12954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val">
            <a:hlinkClick r:id="" action="ppaction://hlinkshowjump?jump=lastslide"/>
          </p:cNvPr>
          <p:cNvSpPr/>
          <p:nvPr/>
        </p:nvSpPr>
        <p:spPr>
          <a:xfrm>
            <a:off x="2273300" y="2895600"/>
            <a:ext cx="2209800" cy="2019300"/>
          </a:xfrm>
          <a:prstGeom prst="ellipse">
            <a:avLst/>
          </a:prstGeom>
          <a:solidFill>
            <a:srgbClr val="E32400"/>
          </a:solidFill>
          <a:ln w="12700">
            <a:solidFill>
              <a:srgbClr val="B51A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0" name="Oval">
            <a:hlinkClick r:id="" action="ppaction://hlinkshowjump?jump=lastslide"/>
          </p:cNvPr>
          <p:cNvSpPr/>
          <p:nvPr/>
        </p:nvSpPr>
        <p:spPr>
          <a:xfrm>
            <a:off x="7112000" y="2895600"/>
            <a:ext cx="2209800" cy="2019300"/>
          </a:xfrm>
          <a:prstGeom prst="ellipse">
            <a:avLst/>
          </a:prstGeom>
          <a:solidFill>
            <a:srgbClr val="669C35"/>
          </a:solidFill>
          <a:ln w="12700">
            <a:solidFill>
              <a:srgbClr val="4F7A28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Oval">
            <a:hlinkClick r:id="" action="ppaction://hlinkshowjump?jump=nextslide"/>
          </p:cNvPr>
          <p:cNvSpPr/>
          <p:nvPr/>
        </p:nvSpPr>
        <p:spPr>
          <a:xfrm>
            <a:off x="2273300" y="6515100"/>
            <a:ext cx="2209800" cy="2019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2" name="bane.mov" descr="bane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11303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Oval">
            <a:hlinkClick r:id="" action="ppaction://hlinkshowjump?jump=lastslide"/>
          </p:cNvPr>
          <p:cNvSpPr/>
          <p:nvPr/>
        </p:nvSpPr>
        <p:spPr>
          <a:xfrm>
            <a:off x="7112000" y="6299200"/>
            <a:ext cx="2209800" cy="2019300"/>
          </a:xfrm>
          <a:prstGeom prst="ellipse">
            <a:avLst/>
          </a:prstGeom>
          <a:solidFill>
            <a:srgbClr val="929292"/>
          </a:solidFill>
          <a:ln w="12700">
            <a:solidFill>
              <a:srgbClr val="7A7A7A"/>
            </a:solidFill>
            <a:miter lim="400000"/>
          </a:ln>
        </p:spPr>
        <p:txBody>
          <a:bodyPr lIns="101600" tIns="101600" rIns="101600" bIns="101600"/>
          <a:lstStyle/>
          <a:p>
            <a:pPr algn="l" defTabSz="4500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4" name="questionmark.tiff" descr="questionmark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8128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</Words>
  <Application>Microsoft Macintosh PowerPoint</Application>
  <PresentationFormat>Custom</PresentationFormat>
  <Paragraphs>9</Paragraphs>
  <Slides>14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Gill Sans</vt:lpstr>
      <vt:lpstr>Helvetica</vt:lpstr>
      <vt:lpstr>Helvetica Light</vt:lpstr>
      <vt:lpstr>Helvetica Neue</vt:lpstr>
      <vt:lpstr>Wingdings</vt:lpstr>
      <vt:lpstr>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2020-05-18T09:13:32Z</dcterms:modified>
</cp:coreProperties>
</file>