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2" r:id="rId2"/>
    <p:sldId id="344" r:id="rId3"/>
    <p:sldId id="345" r:id="rId4"/>
    <p:sldId id="257" r:id="rId5"/>
    <p:sldId id="258" r:id="rId6"/>
    <p:sldId id="259" r:id="rId7"/>
    <p:sldId id="340" r:id="rId8"/>
    <p:sldId id="263" r:id="rId9"/>
    <p:sldId id="264" r:id="rId10"/>
    <p:sldId id="267" r:id="rId11"/>
    <p:sldId id="265" r:id="rId12"/>
    <p:sldId id="266" r:id="rId13"/>
    <p:sldId id="34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3" r:id="rId32"/>
    <p:sldId id="334" r:id="rId33"/>
    <p:sldId id="335" r:id="rId34"/>
    <p:sldId id="336" r:id="rId35"/>
    <p:sldId id="337" r:id="rId36"/>
    <p:sldId id="338" r:id="rId37"/>
    <p:sldId id="339" r:id="rId38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EED0C1E4-33E0-4A8D-A7C0-7316A4D90661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8C4C120-4D8F-447A-B2F6-2007D1913C8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6EB06F9C-8721-40B0-84F1-891FBF3B7DD4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A4EBF26E-878F-4CE9-9A2C-9F3914F95597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61DC91DD-E827-478C-AE11-A403CFF9CADD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1BF7B4D0-0214-4641-B14B-E5F21C5436AE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CD0CFF23-1A48-4D69-A8BD-64A60FB1A9ED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FCDE90F1-8990-41E1-BBE4-BFF4469D93EB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29C308B8-0ABF-4524-9EC1-2DD458C36F62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0373E86-FD84-4799-A157-72D145F15A1B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D1571AC-5ACF-42C4-9029-717E6307B06D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8D969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0B258C2-04DC-4F00-BEA1-D2C366E623D3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A724C992-DFD6-418C-AFF0-10AA4B08B0D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8"/>
  </p:normalViewPr>
  <p:slideViewPr>
    <p:cSldViewPr snapToGrid="0" snapToObjects="1">
      <p:cViewPr varScale="1">
        <p:scale>
          <a:sx n="96" d="100"/>
          <a:sy n="96" d="100"/>
        </p:scale>
        <p:origin x="15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56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3556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3556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3556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3556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3556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3556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3556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3556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09775"/>
            <a:ext cx="8178800" cy="4568849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0400" marR="0" indent="-444500" algn="l">
              <a:spcBef>
                <a:spcPts val="18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003300" marR="0" indent="-444500" algn="l">
              <a:spcBef>
                <a:spcPts val="18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346200" marR="0" indent="-444500" algn="l">
              <a:spcBef>
                <a:spcPts val="18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701800" marR="0" indent="-444500" algn="l">
              <a:spcBef>
                <a:spcPts val="18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044700" marR="0" indent="-444500" algn="l">
              <a:spcBef>
                <a:spcPts val="18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17131"/>
            <a:ext cx="39370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1pPr>
            <a:lvl2pPr marL="9445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2pPr>
            <a:lvl3pPr marL="12874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3pPr>
            <a:lvl4pPr marL="16430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4pPr>
            <a:lvl5pPr marL="19859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990600" y="152400"/>
            <a:ext cx="81788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5461000"/>
          </a:xfrm>
          <a:prstGeom prst="rect">
            <a:avLst/>
          </a:prstGeom>
        </p:spPr>
        <p:txBody>
          <a:bodyPr lIns="38100" tIns="38100" rIns="38100" bIns="38100"/>
          <a:lstStyle>
            <a:lvl1pPr marL="6016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1pPr>
            <a:lvl2pPr marL="9445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2pPr>
            <a:lvl3pPr marL="12874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3pPr>
            <a:lvl4pPr marL="16430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4pPr>
            <a:lvl5pPr marL="19859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17131"/>
            <a:ext cx="30988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1pPr>
            <a:lvl2pPr marL="9445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2pPr>
            <a:lvl3pPr marL="12874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3pPr>
            <a:lvl4pPr marL="16430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4pPr>
            <a:lvl5pPr marL="19859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17131"/>
            <a:ext cx="39370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1pPr>
            <a:lvl2pPr marL="9445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2pPr>
            <a:lvl3pPr marL="12874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3pPr>
            <a:lvl4pPr marL="16430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4pPr>
            <a:lvl5pPr marL="1985962" marR="0" indent="-385762" algn="l">
              <a:spcBef>
                <a:spcPts val="3000"/>
              </a:spcBef>
              <a:buClr>
                <a:srgbClr val="000000"/>
              </a:buClr>
              <a:buSzPct val="171000"/>
              <a:buFont typeface="Lucida Grande"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0400" marR="0" indent="-444500" algn="l">
              <a:spcBef>
                <a:spcPts val="37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003300" marR="0" indent="-444500" algn="l">
              <a:spcBef>
                <a:spcPts val="37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346200" marR="0" indent="-444500" algn="l">
              <a:spcBef>
                <a:spcPts val="37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701800" marR="0" indent="-444500" algn="l">
              <a:spcBef>
                <a:spcPts val="37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044700" marR="0" indent="-444500" algn="l">
              <a:spcBef>
                <a:spcPts val="3700"/>
              </a:spcBef>
              <a:buClr>
                <a:srgbClr val="FFFFFF"/>
              </a:buClr>
              <a:buSzPct val="171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0400" marR="0" indent="-444500" algn="l">
              <a:spcBef>
                <a:spcPts val="37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1pPr>
            <a:lvl2pPr marL="1003300" marR="0" indent="-444500" algn="l">
              <a:spcBef>
                <a:spcPts val="37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2pPr>
            <a:lvl3pPr marL="1346200" marR="0" indent="-444500" algn="l">
              <a:spcBef>
                <a:spcPts val="37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3pPr>
            <a:lvl4pPr marL="1701800" marR="0" indent="-444500" algn="l">
              <a:spcBef>
                <a:spcPts val="37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4pPr>
            <a:lvl5pPr marL="2044700" marR="0" indent="-444500" algn="l">
              <a:spcBef>
                <a:spcPts val="37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178800" cy="3860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3924300"/>
            <a:ext cx="8178800" cy="27940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marR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marR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marR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marR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178800" cy="3860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3924300"/>
            <a:ext cx="8178800" cy="36957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/>
            <a:lvl2pPr marL="0" marR="0"/>
            <a:lvl3pPr marL="0" marR="0"/>
            <a:lvl4pPr marL="0" marR="0"/>
            <a:lvl5pPr marL="0" marR="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4584700" cy="37719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5300" y="3835400"/>
            <a:ext cx="4584700" cy="37846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4584700" cy="37719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5300" y="3835400"/>
            <a:ext cx="4584700" cy="37846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marR="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17131"/>
            <a:ext cx="39370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9445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2874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6430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9859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990600" y="152400"/>
            <a:ext cx="8178800" cy="20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5461000"/>
          </a:xfrm>
          <a:prstGeom prst="rect">
            <a:avLst/>
          </a:prstGeom>
        </p:spPr>
        <p:txBody>
          <a:bodyPr lIns="38100" tIns="38100" rIns="38100" bIns="38100"/>
          <a:lstStyle>
            <a:lvl1pPr marL="6016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9445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2874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6430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9859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17131"/>
            <a:ext cx="30988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9445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2874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6430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9859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17131"/>
            <a:ext cx="39370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016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9445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2874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6430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985962" marR="0" indent="-385762" algn="l">
              <a:spcBef>
                <a:spcPts val="3000"/>
              </a:spcBef>
              <a:buClr>
                <a:srgbClr val="FFFFFF"/>
              </a:buClr>
              <a:buSzPct val="171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Text"/>
          <p:cNvSpPr txBox="1">
            <a:spLocks noGrp="1"/>
          </p:cNvSpPr>
          <p:nvPr>
            <p:ph type="title"/>
          </p:nvPr>
        </p:nvSpPr>
        <p:spPr>
          <a:xfrm>
            <a:off x="838200" y="89388"/>
            <a:ext cx="8470900" cy="168812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5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777511"/>
            <a:ext cx="8470900" cy="5157178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6750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77912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74787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84362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92350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90600" y="194268"/>
            <a:ext cx="8178800" cy="19228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17131"/>
            <a:ext cx="8178800" cy="4554137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0400" marR="0" indent="-444500" algn="l">
              <a:spcBef>
                <a:spcPts val="18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1pPr>
            <a:lvl2pPr marL="1003300" marR="0" indent="-444500" algn="l">
              <a:spcBef>
                <a:spcPts val="18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2pPr>
            <a:lvl3pPr marL="1346200" marR="0" indent="-444500" algn="l">
              <a:spcBef>
                <a:spcPts val="18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3pPr>
            <a:lvl4pPr marL="1701800" marR="0" indent="-444500" algn="l">
              <a:spcBef>
                <a:spcPts val="18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4pPr>
            <a:lvl5pPr marL="2044700" marR="0" indent="-444500" algn="l">
              <a:spcBef>
                <a:spcPts val="1800"/>
              </a:spcBef>
              <a:buClr>
                <a:srgbClr val="000000"/>
              </a:buClr>
              <a:buSzPct val="171000"/>
              <a:buFont typeface="Lucida Grande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838200" y="89388"/>
            <a:ext cx="8470900" cy="168812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777511"/>
            <a:ext cx="4089400" cy="5157178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5873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99853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395412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0498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129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Text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8470900" cy="18669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68500"/>
            <a:ext cx="8470900" cy="5651500"/>
          </a:xfrm>
          <a:prstGeom prst="rect">
            <a:avLst/>
          </a:prstGeom>
        </p:spPr>
        <p:txBody>
          <a:bodyPr lIns="38100" tIns="38100" rIns="38100" bIns="38100"/>
          <a:lstStyle>
            <a:lvl1pPr marL="5873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99853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395412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0498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129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838200" y="89388"/>
            <a:ext cx="8470900" cy="168812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777511"/>
            <a:ext cx="4089400" cy="5157178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5873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99853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395412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0498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129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Text"/>
          <p:cNvSpPr txBox="1">
            <a:spLocks noGrp="1"/>
          </p:cNvSpPr>
          <p:nvPr>
            <p:ph type="title"/>
          </p:nvPr>
        </p:nvSpPr>
        <p:spPr>
          <a:xfrm>
            <a:off x="838200" y="89388"/>
            <a:ext cx="8470900" cy="168812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70600" y="1777511"/>
            <a:ext cx="3238500" cy="5157178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5873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99853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395412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04987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12975" marR="0" indent="-358775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838200" y="88900"/>
            <a:ext cx="8470900" cy="16891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8470900" cy="6248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66750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77912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74787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84362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92350" marR="0" indent="-438150" algn="l">
              <a:spcBef>
                <a:spcPts val="2500"/>
              </a:spcBef>
              <a:buClr>
                <a:srgbClr val="FFFFFF"/>
              </a:buClr>
              <a:buSzPct val="120000"/>
              <a:buFont typeface="Lucida Grande"/>
              <a:buChar char="•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838200" y="2324100"/>
            <a:ext cx="8470900" cy="29718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8470900" cy="3784600"/>
          </a:xfrm>
          <a:prstGeom prst="rect">
            <a:avLst/>
          </a:prstGeom>
        </p:spPr>
        <p:txBody>
          <a:bodyPr anchor="b"/>
          <a:lstStyle>
            <a:lvl1pPr>
              <a:defRPr sz="6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4191000"/>
            <a:ext cx="8470900" cy="2982913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32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>
              <a:defRPr sz="32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marR="0">
              <a:defRPr sz="32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marR="0">
              <a:defRPr sz="32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marR="0">
              <a:defRPr sz="32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4419600" cy="38735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3898900"/>
            <a:ext cx="4419600" cy="3721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38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marR="0">
              <a:defRPr sz="38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marR="0">
              <a:defRPr sz="38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marR="0">
              <a:defRPr sz="38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marR="0">
              <a:defRPr sz="3800">
                <a:solidFill>
                  <a:srgbClr val="8D9696"/>
                </a:solidFill>
                <a:uFill>
                  <a:solidFill>
                    <a:srgbClr val="8D969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37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98500" marR="0" indent="-444500" algn="l" defTabSz="457200">
              <a:spcBef>
                <a:spcPts val="1800"/>
              </a:spcBef>
              <a:buSzPct val="171000"/>
              <a:buChar char="•"/>
              <a:defRPr sz="3200">
                <a:uFillTx/>
              </a:defRPr>
            </a:lvl1pPr>
            <a:lvl2pPr marL="1041400" marR="0" indent="-444500" algn="l" defTabSz="457200">
              <a:spcBef>
                <a:spcPts val="1800"/>
              </a:spcBef>
              <a:buSzPct val="171000"/>
              <a:buChar char="•"/>
              <a:defRPr sz="3200">
                <a:uFillTx/>
              </a:defRPr>
            </a:lvl2pPr>
            <a:lvl3pPr marL="1384300" marR="0" indent="-444500" algn="l" defTabSz="457200">
              <a:spcBef>
                <a:spcPts val="1800"/>
              </a:spcBef>
              <a:buSzPct val="171000"/>
              <a:buChar char="•"/>
              <a:defRPr sz="3200">
                <a:uFillTx/>
              </a:defRPr>
            </a:lvl3pPr>
            <a:lvl4pPr marL="1739900" marR="0" indent="-444500" algn="l" defTabSz="457200">
              <a:spcBef>
                <a:spcPts val="1800"/>
              </a:spcBef>
              <a:buSzPct val="171000"/>
              <a:buChar char="•"/>
              <a:defRPr sz="3200">
                <a:uFillTx/>
              </a:defRPr>
            </a:lvl4pPr>
            <a:lvl5pPr marL="2082800" marR="0" indent="-444500" algn="l" defTabSz="457200">
              <a:spcBef>
                <a:spcPts val="1800"/>
              </a:spcBef>
              <a:buSzPct val="171000"/>
              <a:buChar char="•"/>
              <a:defRPr sz="32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387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lIns="38100" tIns="38100" rIns="38100" bIns="38100" numCol="2" spcCol="408940"/>
          <a:lstStyle>
            <a:lvl1pPr marL="6404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1pPr>
            <a:lvl2pPr marL="9833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2pPr>
            <a:lvl3pPr marL="13262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3pPr>
            <a:lvl4pPr marL="16818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4pPr>
            <a:lvl5pPr marL="20247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98500" marR="0" indent="-444500" algn="l" defTabSz="457200">
              <a:spcBef>
                <a:spcPts val="3700"/>
              </a:spcBef>
              <a:buSzPct val="171000"/>
              <a:buChar char="•"/>
              <a:defRPr sz="3200">
                <a:uFillTx/>
              </a:defRPr>
            </a:lvl1pPr>
            <a:lvl2pPr marL="1041400" marR="0" indent="-444500" algn="l" defTabSz="457200">
              <a:spcBef>
                <a:spcPts val="3700"/>
              </a:spcBef>
              <a:buSzPct val="171000"/>
              <a:buChar char="•"/>
              <a:defRPr sz="3200">
                <a:uFillTx/>
              </a:defRPr>
            </a:lvl2pPr>
            <a:lvl3pPr marL="1384300" marR="0" indent="-444500" algn="l" defTabSz="457200">
              <a:spcBef>
                <a:spcPts val="3700"/>
              </a:spcBef>
              <a:buSzPct val="171000"/>
              <a:buChar char="•"/>
              <a:defRPr sz="3200">
                <a:uFillTx/>
              </a:defRPr>
            </a:lvl3pPr>
            <a:lvl4pPr marL="1739900" marR="0" indent="-444500" algn="l" defTabSz="457200">
              <a:spcBef>
                <a:spcPts val="3700"/>
              </a:spcBef>
              <a:buSzPct val="171000"/>
              <a:buChar char="•"/>
              <a:defRPr sz="3200">
                <a:uFillTx/>
              </a:defRPr>
            </a:lvl4pPr>
            <a:lvl5pPr marL="2082800" marR="0" indent="-444500" algn="l" defTabSz="457200">
              <a:spcBef>
                <a:spcPts val="3700"/>
              </a:spcBef>
              <a:buSzPct val="171000"/>
              <a:buChar char="•"/>
              <a:defRPr sz="32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Image"/>
          <p:cNvSpPr>
            <a:spLocks noGrp="1"/>
          </p:cNvSpPr>
          <p:nvPr>
            <p:ph type="pic" sz="half" idx="13"/>
          </p:nvPr>
        </p:nvSpPr>
        <p:spPr>
          <a:xfrm>
            <a:off x="1968500" y="1422400"/>
            <a:ext cx="6223000" cy="3860439"/>
          </a:xfrm>
          <a:prstGeom prst="rect">
            <a:avLst/>
          </a:prstGeom>
          <a:ln w="889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7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Image"/>
          <p:cNvSpPr>
            <a:spLocks noGrp="1"/>
          </p:cNvSpPr>
          <p:nvPr>
            <p:ph type="pic" sz="half" idx="13"/>
          </p:nvPr>
        </p:nvSpPr>
        <p:spPr>
          <a:xfrm>
            <a:off x="1968500" y="1422400"/>
            <a:ext cx="6223000" cy="3860439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36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Image"/>
          <p:cNvSpPr>
            <a:spLocks noGrp="1"/>
          </p:cNvSpPr>
          <p:nvPr>
            <p:ph type="pic" sz="half" idx="13"/>
          </p:nvPr>
        </p:nvSpPr>
        <p:spPr>
          <a:xfrm>
            <a:off x="5422900" y="1028700"/>
            <a:ext cx="3581400" cy="5375619"/>
          </a:xfrm>
          <a:prstGeom prst="rect">
            <a:avLst/>
          </a:prstGeom>
          <a:ln w="889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45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 defTabSz="457200">
              <a:defRPr sz="5400"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57200">
              <a:defRPr sz="2600">
                <a:uFillTx/>
              </a:defRPr>
            </a:lvl1pPr>
            <a:lvl2pPr marL="0" marR="0" defTabSz="457200">
              <a:defRPr sz="2600">
                <a:uFillTx/>
              </a:defRPr>
            </a:lvl2pPr>
            <a:lvl3pPr marL="0" marR="0" defTabSz="457200">
              <a:defRPr sz="2600">
                <a:uFillTx/>
              </a:defRPr>
            </a:lvl3pPr>
            <a:lvl4pPr marL="0" marR="0" defTabSz="457200">
              <a:defRPr sz="2600">
                <a:uFillTx/>
              </a:defRPr>
            </a:lvl4pPr>
            <a:lvl5pPr marL="0" marR="0" defTabSz="457200">
              <a:defRPr sz="26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Image"/>
          <p:cNvSpPr>
            <a:spLocks noGrp="1"/>
          </p:cNvSpPr>
          <p:nvPr>
            <p:ph type="pic" sz="half" idx="13"/>
          </p:nvPr>
        </p:nvSpPr>
        <p:spPr>
          <a:xfrm>
            <a:off x="5422900" y="1028700"/>
            <a:ext cx="3581400" cy="5375619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55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 defTabSz="457200">
              <a:defRPr sz="5400"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57200">
              <a:defRPr sz="2600">
                <a:uFillTx/>
              </a:defRPr>
            </a:lvl1pPr>
            <a:lvl2pPr marL="0" marR="0" defTabSz="457200">
              <a:defRPr sz="2600">
                <a:uFillTx/>
              </a:defRPr>
            </a:lvl2pPr>
            <a:lvl3pPr marL="0" marR="0" defTabSz="457200">
              <a:defRPr sz="2600">
                <a:uFillTx/>
              </a:defRPr>
            </a:lvl3pPr>
            <a:lvl4pPr marL="0" marR="0" defTabSz="457200">
              <a:defRPr sz="2600">
                <a:uFillTx/>
              </a:defRPr>
            </a:lvl4pPr>
            <a:lvl5pPr marL="0" marR="0" defTabSz="457200">
              <a:defRPr sz="26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Image"/>
          <p:cNvSpPr>
            <a:spLocks noGrp="1"/>
          </p:cNvSpPr>
          <p:nvPr>
            <p:ph type="pic" sz="quarter" idx="13"/>
          </p:nvPr>
        </p:nvSpPr>
        <p:spPr>
          <a:xfrm>
            <a:off x="5613400" y="1993900"/>
            <a:ext cx="3200400" cy="4803744"/>
          </a:xfrm>
          <a:prstGeom prst="rect">
            <a:avLst/>
          </a:prstGeom>
          <a:ln w="889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65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1pPr>
            <a:lvl2pPr marL="9833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2pPr>
            <a:lvl3pPr marL="13262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3pPr>
            <a:lvl4pPr marL="16818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4pPr>
            <a:lvl5pPr marL="20247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1pPr>
            <a:lvl2pPr marL="9833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2pPr>
            <a:lvl3pPr marL="13262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3pPr>
            <a:lvl4pPr marL="16818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4pPr>
            <a:lvl5pPr marL="20247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defTabSz="457200">
              <a:defRPr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1pPr>
            <a:lvl2pPr marL="9833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2pPr>
            <a:lvl3pPr marL="13262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3pPr>
            <a:lvl4pPr marL="16818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4pPr>
            <a:lvl5pPr marL="2024722" marR="0" indent="-386422" algn="l" defTabSz="457200">
              <a:spcBef>
                <a:spcPts val="3000"/>
              </a:spcBef>
              <a:buSzPct val="171000"/>
              <a:buChar char="•"/>
              <a:defRPr sz="24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sz="1400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4584700" cy="36830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5300" y="3746500"/>
            <a:ext cx="4584700" cy="3873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2600"/>
            </a:lvl1pPr>
            <a:lvl2pPr marL="0" marR="0">
              <a:defRPr sz="2600"/>
            </a:lvl2pPr>
            <a:lvl3pPr marL="0" marR="0">
              <a:defRPr sz="2600"/>
            </a:lvl3pPr>
            <a:lvl4pPr marL="0" marR="0">
              <a:defRPr sz="2600"/>
            </a:lvl4pPr>
            <a:lvl5pPr marL="0" marR="0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4584700" cy="36830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5300" y="3746500"/>
            <a:ext cx="4584700" cy="3873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>
              <a:defRPr sz="2600"/>
            </a:lvl1pPr>
            <a:lvl2pPr marL="0" marR="0">
              <a:defRPr sz="2600"/>
            </a:lvl2pPr>
            <a:lvl3pPr marL="0" marR="0">
              <a:defRPr sz="2600"/>
            </a:lvl3pPr>
            <a:lvl4pPr marL="0" marR="0">
              <a:defRPr sz="2600"/>
            </a:lvl4pPr>
            <a:lvl5pPr marL="0" marR="0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1" cy="502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6650" y="71501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titleStyle>
    <p:bodyStyle>
      <a:lvl1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40639" marR="40639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4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3.tif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10" Type="http://schemas.openxmlformats.org/officeDocument/2006/relationships/image" Target="../media/image14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2.ti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.png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9.png"/><Relationship Id="rId4" Type="http://schemas.openxmlformats.org/officeDocument/2006/relationships/image" Target="../media/image20.t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1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9.png"/><Relationship Id="rId4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9.png"/><Relationship Id="rId4" Type="http://schemas.openxmlformats.org/officeDocument/2006/relationships/image" Target="../media/image24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9.png"/><Relationship Id="rId4" Type="http://schemas.openxmlformats.org/officeDocument/2006/relationships/image" Target="../media/image2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5" Type="http://schemas.openxmlformats.org/officeDocument/2006/relationships/image" Target="../media/image12.tif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762" y="174674"/>
            <a:ext cx="2919188" cy="2636788"/>
          </a:xfrm>
          <a:prstGeom prst="rect">
            <a:avLst/>
          </a:prstGeom>
        </p:spPr>
      </p:pic>
      <p:pic>
        <p:nvPicPr>
          <p:cNvPr id="159" name="colour_splash_by_minorphicphoto-d4tnk7i.tiff" descr="colour_splash_by_minorphicphoto-d4tnk7i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477" y="4808538"/>
            <a:ext cx="3183468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olours.tiff" descr="colours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563" y="4983212"/>
            <a:ext cx="2977058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olour_splash_42__1920x1200_596.tiff" descr="Colour_splash_42__1920x1200_596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25" y="270867"/>
            <a:ext cx="3317876" cy="207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olor_Splash_Paint_Brush_by_WiccaGirls.tiff" descr="Color_Splash_Paint_Brush_by_WiccaGirls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526" y="409347"/>
            <a:ext cx="2402114" cy="240211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Daaghyn"/>
          <p:cNvSpPr txBox="1"/>
          <p:nvPr/>
        </p:nvSpPr>
        <p:spPr>
          <a:xfrm>
            <a:off x="2541630" y="2330937"/>
            <a:ext cx="5488682" cy="247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355600">
              <a:defRPr sz="9600" b="1">
                <a:solidFill>
                  <a:srgbClr val="7B219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Daaghyn</a:t>
            </a:r>
            <a:r>
              <a:rPr lang="en-US">
                <a:solidFill>
                  <a:srgbClr val="0042AA"/>
                </a:solidFill>
              </a:rPr>
              <a:t> </a:t>
            </a:r>
          </a:p>
          <a:p>
            <a:r>
              <a:rPr lang="en-US" sz="6000">
                <a:solidFill>
                  <a:srgbClr val="0042AA"/>
                </a:solidFill>
              </a:rPr>
              <a:t>Colours</a:t>
            </a:r>
            <a:endParaRPr sz="6000"/>
          </a:p>
        </p:txBody>
      </p:sp>
      <p:pic>
        <p:nvPicPr>
          <p:cNvPr id="2" name="Intro with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325" y="4581564"/>
            <a:ext cx="2929883" cy="27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9178"/>
      </p:ext>
    </p:extLst>
  </p:cSld>
  <p:clrMapOvr>
    <a:masterClrMapping/>
  </p:clrMapOvr>
  <p:transition spd="med" advClick="0" advTm="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Jiarg bane.mov" descr="Jiarg ban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9144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ED719E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162519" y="6086088"/>
            <a:ext cx="40254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jiarg-bane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2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FF6A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523" name="jiarg-bwee.mov" descr="jiarg-bwe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0" y="7366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086379" y="6043226"/>
            <a:ext cx="4177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jiarg-bwee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" fill="hold"/>
                                        <p:tgtEl>
                                          <p:spTgt spid="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2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jiarg gorrym 2.mov" descr="jiarg gorrym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5080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7B219F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92533" y="6228964"/>
            <a:ext cx="9565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latin typeface="+mj-lt"/>
              </a:rPr>
              <a:t>jiarg-gorrym / gorrym-jiarg</a:t>
            </a: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2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Rectangle"/>
          <p:cNvSpPr/>
          <p:nvPr/>
        </p:nvSpPr>
        <p:spPr>
          <a:xfrm>
            <a:off x="330200" y="152400"/>
            <a:ext cx="2768600" cy="1714500"/>
          </a:xfrm>
          <a:prstGeom prst="rect">
            <a:avLst/>
          </a:prstGeom>
          <a:solidFill>
            <a:srgbClr val="0000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1" name="Rectangle"/>
          <p:cNvSpPr/>
          <p:nvPr/>
        </p:nvSpPr>
        <p:spPr>
          <a:xfrm>
            <a:off x="311150" y="2034813"/>
            <a:ext cx="2806700" cy="1714501"/>
          </a:xfrm>
          <a:prstGeom prst="rect">
            <a:avLst/>
          </a:prstGeom>
          <a:solidFill>
            <a:srgbClr val="FF26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2" name="Rectangle"/>
          <p:cNvSpPr/>
          <p:nvPr/>
        </p:nvSpPr>
        <p:spPr>
          <a:xfrm>
            <a:off x="3536950" y="2038711"/>
            <a:ext cx="2743200" cy="1706705"/>
          </a:xfrm>
          <a:prstGeom prst="rect">
            <a:avLst/>
          </a:prstGeom>
          <a:solidFill>
            <a:srgbClr val="FDFB39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3" name="Rectangle">
            <a:hlinkClick r:id="" action="ppaction://hlinkshowjump?jump=nextslide"/>
          </p:cNvPr>
          <p:cNvSpPr/>
          <p:nvPr/>
        </p:nvSpPr>
        <p:spPr>
          <a:xfrm>
            <a:off x="6699250" y="2038350"/>
            <a:ext cx="2882900" cy="1745528"/>
          </a:xfrm>
          <a:prstGeom prst="rect">
            <a:avLst/>
          </a:prstGeom>
          <a:solidFill>
            <a:srgbClr val="424DE3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4" name="Rectangle"/>
          <p:cNvSpPr/>
          <p:nvPr/>
        </p:nvSpPr>
        <p:spPr>
          <a:xfrm>
            <a:off x="3543300" y="165100"/>
            <a:ext cx="2730500" cy="1689100"/>
          </a:xfrm>
          <a:prstGeom prst="rect">
            <a:avLst/>
          </a:prstGeom>
          <a:solidFill>
            <a:srgbClr val="FFFEFB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5" name="Rectangle"/>
          <p:cNvSpPr/>
          <p:nvPr/>
        </p:nvSpPr>
        <p:spPr>
          <a:xfrm>
            <a:off x="6716728" y="152400"/>
            <a:ext cx="2806701" cy="1714500"/>
          </a:xfrm>
          <a:prstGeom prst="rect">
            <a:avLst/>
          </a:prstGeom>
          <a:solidFill>
            <a:srgbClr val="2BCD2A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6" name="Rectangle"/>
          <p:cNvSpPr/>
          <p:nvPr/>
        </p:nvSpPr>
        <p:spPr>
          <a:xfrm>
            <a:off x="321695" y="3887606"/>
            <a:ext cx="2806701" cy="1689101"/>
          </a:xfrm>
          <a:prstGeom prst="rect">
            <a:avLst/>
          </a:prstGeom>
          <a:solidFill>
            <a:srgbClr val="A4691B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7" name="Rectangle">
            <a:hlinkClick r:id="" action="ppaction://hlinkshowjump?jump=nextslide"/>
          </p:cNvPr>
          <p:cNvSpPr/>
          <p:nvPr/>
        </p:nvSpPr>
        <p:spPr>
          <a:xfrm>
            <a:off x="3549650" y="3887606"/>
            <a:ext cx="2730500" cy="1689101"/>
          </a:xfrm>
          <a:prstGeom prst="rect">
            <a:avLst/>
          </a:prstGeom>
          <a:solidFill>
            <a:srgbClr val="7A7A7A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8" name="Rectangle">
            <a:hlinkClick r:id="" action="ppaction://hlinkshowjump?jump=nextslide"/>
          </p:cNvPr>
          <p:cNvSpPr/>
          <p:nvPr/>
        </p:nvSpPr>
        <p:spPr>
          <a:xfrm>
            <a:off x="6807200" y="5708405"/>
            <a:ext cx="2794000" cy="1768115"/>
          </a:xfrm>
          <a:prstGeom prst="rect">
            <a:avLst/>
          </a:prstGeom>
          <a:solidFill>
            <a:srgbClr val="7B219F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39" name="jiarg-bane"/>
          <p:cNvSpPr/>
          <p:nvPr/>
        </p:nvSpPr>
        <p:spPr>
          <a:xfrm>
            <a:off x="334396" y="5752054"/>
            <a:ext cx="2794000" cy="1745528"/>
          </a:xfrm>
          <a:prstGeom prst="rect">
            <a:avLst/>
          </a:prstGeom>
          <a:solidFill>
            <a:srgbClr val="ED719E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defTabSz="914400">
              <a:defRPr sz="41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jiarg-bane</a:t>
            </a:r>
          </a:p>
        </p:txBody>
      </p:sp>
      <p:sp>
        <p:nvSpPr>
          <p:cNvPr id="740" name="Rectangle">
            <a:hlinkClick r:id="" action="ppaction://hlinkshowjump?jump=nextslide"/>
          </p:cNvPr>
          <p:cNvSpPr/>
          <p:nvPr/>
        </p:nvSpPr>
        <p:spPr>
          <a:xfrm>
            <a:off x="3543300" y="5774719"/>
            <a:ext cx="2882900" cy="1701801"/>
          </a:xfrm>
          <a:prstGeom prst="rect">
            <a:avLst/>
          </a:prstGeom>
          <a:solidFill>
            <a:srgbClr val="FF6A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741" name="doo"/>
          <p:cNvSpPr txBox="1"/>
          <p:nvPr/>
        </p:nvSpPr>
        <p:spPr>
          <a:xfrm>
            <a:off x="1130300" y="622300"/>
            <a:ext cx="1039029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doo</a:t>
            </a:r>
          </a:p>
        </p:txBody>
      </p:sp>
      <p:sp>
        <p:nvSpPr>
          <p:cNvPr id="742" name="bane"/>
          <p:cNvSpPr txBox="1"/>
          <p:nvPr/>
        </p:nvSpPr>
        <p:spPr>
          <a:xfrm>
            <a:off x="4178300" y="622300"/>
            <a:ext cx="133490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bane</a:t>
            </a:r>
          </a:p>
        </p:txBody>
      </p:sp>
      <p:sp>
        <p:nvSpPr>
          <p:cNvPr id="743" name="glass /…"/>
          <p:cNvSpPr txBox="1"/>
          <p:nvPr/>
        </p:nvSpPr>
        <p:spPr>
          <a:xfrm>
            <a:off x="7396362" y="586081"/>
            <a:ext cx="173477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4400"/>
              <a:t>glass </a:t>
            </a:r>
          </a:p>
        </p:txBody>
      </p:sp>
      <p:sp>
        <p:nvSpPr>
          <p:cNvPr id="744" name="jiarg"/>
          <p:cNvSpPr txBox="1"/>
          <p:nvPr/>
        </p:nvSpPr>
        <p:spPr>
          <a:xfrm>
            <a:off x="1054099" y="2501900"/>
            <a:ext cx="1327243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jiarg</a:t>
            </a:r>
          </a:p>
        </p:txBody>
      </p:sp>
      <p:sp>
        <p:nvSpPr>
          <p:cNvPr id="745" name="bwee"/>
          <p:cNvSpPr txBox="1"/>
          <p:nvPr/>
        </p:nvSpPr>
        <p:spPr>
          <a:xfrm>
            <a:off x="4051300" y="2501900"/>
            <a:ext cx="144571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bwee</a:t>
            </a:r>
          </a:p>
        </p:txBody>
      </p:sp>
      <p:sp>
        <p:nvSpPr>
          <p:cNvPr id="746" name="gorrym"/>
          <p:cNvSpPr txBox="1"/>
          <p:nvPr/>
        </p:nvSpPr>
        <p:spPr>
          <a:xfrm>
            <a:off x="7048500" y="2501900"/>
            <a:ext cx="196909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gorrym</a:t>
            </a:r>
          </a:p>
        </p:txBody>
      </p:sp>
      <p:sp>
        <p:nvSpPr>
          <p:cNvPr id="747" name="dhone"/>
          <p:cNvSpPr txBox="1"/>
          <p:nvPr/>
        </p:nvSpPr>
        <p:spPr>
          <a:xfrm>
            <a:off x="891154" y="4341993"/>
            <a:ext cx="164669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dhone</a:t>
            </a:r>
          </a:p>
        </p:txBody>
      </p:sp>
      <p:sp>
        <p:nvSpPr>
          <p:cNvPr id="748" name="lheeah"/>
          <p:cNvSpPr txBox="1"/>
          <p:nvPr/>
        </p:nvSpPr>
        <p:spPr>
          <a:xfrm>
            <a:off x="4002099" y="4341993"/>
            <a:ext cx="181290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lheeah</a:t>
            </a:r>
          </a:p>
        </p:txBody>
      </p:sp>
      <p:sp>
        <p:nvSpPr>
          <p:cNvPr id="749" name="gorrym-jiarg…"/>
          <p:cNvSpPr txBox="1"/>
          <p:nvPr/>
        </p:nvSpPr>
        <p:spPr>
          <a:xfrm>
            <a:off x="6854047" y="5979727"/>
            <a:ext cx="2819400" cy="129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31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gorrym-jiarg</a:t>
            </a:r>
          </a:p>
          <a:p>
            <a:pPr marL="40639" marR="40639" defTabSz="914400">
              <a:defRPr sz="31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jiarg-gorrym</a:t>
            </a:r>
          </a:p>
        </p:txBody>
      </p:sp>
      <p:sp>
        <p:nvSpPr>
          <p:cNvPr id="750" name="jiarg-bwee"/>
          <p:cNvSpPr txBox="1"/>
          <p:nvPr/>
        </p:nvSpPr>
        <p:spPr>
          <a:xfrm>
            <a:off x="3487721" y="6234653"/>
            <a:ext cx="2854358" cy="78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4200" b="1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jiarg-bwee</a:t>
            </a:r>
          </a:p>
        </p:txBody>
      </p:sp>
    </p:spTree>
    <p:extLst>
      <p:ext uri="{BB962C8B-B14F-4D97-AF65-F5344CB8AC3E}">
        <p14:creationId xmlns:p14="http://schemas.microsoft.com/office/powerpoint/2010/main" val="1347105116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colour_splash_by_minorphicphoto-d4tnk7i.tiff" descr="colour_splash_by_minorphicphoto-d4tnk7i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477" y="5126038"/>
            <a:ext cx="3183468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colours.tiff" descr="colours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163" y="5135612"/>
            <a:ext cx="2977058" cy="238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Colour_splash_42__1920x1200_596.tiff" descr="Colour_splash_42__1920x1200_596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25" y="270867"/>
            <a:ext cx="3317876" cy="207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Color_Splash_Paint_Brush_by_WiccaGirls.tiff" descr="Color_Splash_Paint_Brush_by_WiccaGirls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801" y="270969"/>
            <a:ext cx="2222500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Cre’n daah ta shoh?"/>
          <p:cNvSpPr txBox="1"/>
          <p:nvPr/>
        </p:nvSpPr>
        <p:spPr>
          <a:xfrm>
            <a:off x="-3076" y="2483787"/>
            <a:ext cx="10160001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355600">
              <a:defRPr sz="8200" b="1">
                <a:solidFill>
                  <a:srgbClr val="7B219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Cre’n daah ta shoh?</a:t>
            </a:r>
            <a:endParaRPr lang="en-GB"/>
          </a:p>
          <a:p>
            <a:r>
              <a:rPr lang="en-GB" sz="5400">
                <a:solidFill>
                  <a:srgbClr val="0070C0"/>
                </a:solidFill>
              </a:rPr>
              <a:t>What colour is this?</a:t>
            </a:r>
            <a:endParaRPr sz="5400">
              <a:solidFill>
                <a:srgbClr val="0070C0"/>
              </a:solidFill>
            </a:endParaRPr>
          </a:p>
        </p:txBody>
      </p:sp>
      <p:pic>
        <p:nvPicPr>
          <p:cNvPr id="2" name="Cre'n daah ta shoh?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035" y="4653611"/>
            <a:ext cx="3004230" cy="2860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295" y="18421"/>
            <a:ext cx="2623240" cy="27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999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7-green-frog-photography.tiff" descr="7-green-frog-photograph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62" y="733864"/>
            <a:ext cx="8026401" cy="5047372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733832923"/>
      </p:ext>
    </p:extLst>
  </p:cSld>
  <p:clrMapOvr>
    <a:masterClrMapping/>
  </p:clrMapOvr>
  <p:transition spd="med"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7-green-frog-photography.tiff" descr="7-green-frog-photograph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62" y="733864"/>
            <a:ext cx="8026401" cy="5047372"/>
          </a:xfrm>
          <a:prstGeom prst="rect">
            <a:avLst/>
          </a:prstGeom>
          <a:ln w="25400"/>
        </p:spPr>
      </p:pic>
      <p:sp>
        <p:nvSpPr>
          <p:cNvPr id="655" name="glass"/>
          <p:cNvSpPr txBox="1"/>
          <p:nvPr/>
        </p:nvSpPr>
        <p:spPr>
          <a:xfrm>
            <a:off x="4054189" y="5853906"/>
            <a:ext cx="205797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69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glass</a:t>
            </a:r>
          </a:p>
        </p:txBody>
      </p:sp>
      <p:pic>
        <p:nvPicPr>
          <p:cNvPr id="4" name="Bun 6-1.mov" descr="Bun 6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4254500"/>
            <a:ext cx="1346200" cy="1346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1352140"/>
      </p:ext>
    </p:extLst>
  </p:cSld>
  <p:clrMapOvr>
    <a:masterClrMapping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brown-bear-hunting-1.tiff" descr="brown-bear-hunting-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93700"/>
            <a:ext cx="7556500" cy="54483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198412754"/>
      </p:ext>
    </p:extLst>
  </p:cSld>
  <p:clrMapOvr>
    <a:masterClrMapping/>
  </p:clrMapOvr>
  <p:transition spd="med"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brown-bear-hunting-1.tiff" descr="brown-bear-hunting-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93700"/>
            <a:ext cx="7556500" cy="5448300"/>
          </a:xfrm>
          <a:prstGeom prst="rect">
            <a:avLst/>
          </a:prstGeom>
          <a:ln w="25400"/>
        </p:spPr>
      </p:pic>
      <p:sp>
        <p:nvSpPr>
          <p:cNvPr id="660" name="dhone"/>
          <p:cNvSpPr txBox="1"/>
          <p:nvPr/>
        </p:nvSpPr>
        <p:spPr>
          <a:xfrm>
            <a:off x="3913683" y="5904706"/>
            <a:ext cx="233739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66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dhone</a:t>
            </a:r>
          </a:p>
        </p:txBody>
      </p:sp>
      <p:pic>
        <p:nvPicPr>
          <p:cNvPr id="2" name="dhone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6082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1265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666905-white-swan-wallpaper.tiff" descr="666905-white-swan-wallpaper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76" y="533400"/>
            <a:ext cx="8664448" cy="48768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2026624132"/>
      </p:ext>
    </p:extLst>
  </p:cSld>
  <p:clrMapOvr>
    <a:masterClrMapping/>
  </p:clrMapOvr>
  <p:transition spd="med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Bun 1 1-1.mov" descr="Bun 1 1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00" y="15494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0000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723171" y="3671501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gorrym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4098" y="6167122"/>
            <a:ext cx="14318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doo</a:t>
            </a:r>
          </a:p>
        </p:txBody>
      </p:sp>
    </p:spTree>
    <p:extLst>
      <p:ext uri="{BB962C8B-B14F-4D97-AF65-F5344CB8AC3E}">
        <p14:creationId xmlns:p14="http://schemas.microsoft.com/office/powerpoint/2010/main" val="429880960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" fill="hold"/>
                                        <p:tgtEl>
                                          <p:spTgt spid="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6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5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666905-white-swan-wallpaper.tiff" descr="666905-white-swan-wallpaper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76" y="533400"/>
            <a:ext cx="8664448" cy="4876800"/>
          </a:xfrm>
          <a:prstGeom prst="rect">
            <a:avLst/>
          </a:prstGeom>
          <a:ln w="25400"/>
        </p:spPr>
      </p:pic>
      <p:sp>
        <p:nvSpPr>
          <p:cNvPr id="665" name="bane"/>
          <p:cNvSpPr txBox="1"/>
          <p:nvPr/>
        </p:nvSpPr>
        <p:spPr>
          <a:xfrm>
            <a:off x="3970796" y="5657056"/>
            <a:ext cx="222317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8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bane</a:t>
            </a:r>
          </a:p>
        </p:txBody>
      </p:sp>
      <p:pic>
        <p:nvPicPr>
          <p:cNvPr id="2" name="Bun 3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1457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serious-elephants.tiff" descr="serious-elephant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3" y="400050"/>
            <a:ext cx="7586134" cy="56896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548001083"/>
      </p:ext>
    </p:extLst>
  </p:cSld>
  <p:clrMapOvr>
    <a:masterClrMapping/>
  </p:clrMapOvr>
  <p:transition spd="med"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serious-elephants.tiff" descr="serious-elephant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933" y="400050"/>
            <a:ext cx="7586134" cy="5689600"/>
          </a:xfrm>
          <a:prstGeom prst="rect">
            <a:avLst/>
          </a:prstGeom>
          <a:ln w="25400"/>
        </p:spPr>
      </p:pic>
      <p:sp>
        <p:nvSpPr>
          <p:cNvPr id="670" name="lheeah"/>
          <p:cNvSpPr txBox="1"/>
          <p:nvPr/>
        </p:nvSpPr>
        <p:spPr>
          <a:xfrm>
            <a:off x="3664331" y="6152356"/>
            <a:ext cx="2810701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1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lheeah</a:t>
            </a:r>
          </a:p>
        </p:txBody>
      </p:sp>
      <p:pic>
        <p:nvPicPr>
          <p:cNvPr id="2" name="Lheea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18576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e4b28c9affff7931689a48cb58f70f07.tiff" descr="e4b28c9affff7931689a48cb58f70f0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393484"/>
            <a:ext cx="5308600" cy="557853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075987881"/>
      </p:ext>
    </p:extLst>
  </p:cSld>
  <p:clrMapOvr>
    <a:masterClrMapping/>
  </p:clrMapOvr>
  <p:transition spd="med"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e4b28c9affff7931689a48cb58f70f07.tiff" descr="e4b28c9affff7931689a48cb58f70f07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393484"/>
            <a:ext cx="5308600" cy="5578530"/>
          </a:xfrm>
          <a:prstGeom prst="rect">
            <a:avLst/>
          </a:prstGeom>
          <a:ln w="25400"/>
        </p:spPr>
      </p:pic>
      <p:sp>
        <p:nvSpPr>
          <p:cNvPr id="675" name="gorrym"/>
          <p:cNvSpPr txBox="1"/>
          <p:nvPr/>
        </p:nvSpPr>
        <p:spPr>
          <a:xfrm>
            <a:off x="3736996" y="5758656"/>
            <a:ext cx="269077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63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gorrym</a:t>
            </a:r>
          </a:p>
        </p:txBody>
      </p:sp>
      <p:pic>
        <p:nvPicPr>
          <p:cNvPr id="2" name="Bun 4 1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580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20708-Black-cat-white-background.tiff" descr="20708-Black-cat-white-backgroun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-495300"/>
            <a:ext cx="9829800" cy="5793596"/>
          </a:xfrm>
          <a:prstGeom prst="rect">
            <a:avLst/>
          </a:prstGeom>
          <a:ln w="25400"/>
        </p:spPr>
      </p:pic>
      <p:sp>
        <p:nvSpPr>
          <p:cNvPr id="678" name="Rectangle"/>
          <p:cNvSpPr/>
          <p:nvPr/>
        </p:nvSpPr>
        <p:spPr>
          <a:xfrm>
            <a:off x="228600" y="4724400"/>
            <a:ext cx="3009900" cy="889000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169314"/>
      </p:ext>
    </p:extLst>
  </p:cSld>
  <p:clrMapOvr>
    <a:masterClrMapping/>
  </p:clrMapOvr>
  <p:transition spd="med"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20708-Black-cat-white-background.tiff" descr="20708-Black-cat-white-background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-495300"/>
            <a:ext cx="9829800" cy="5793596"/>
          </a:xfrm>
          <a:prstGeom prst="rect">
            <a:avLst/>
          </a:prstGeom>
          <a:ln w="25400"/>
        </p:spPr>
      </p:pic>
      <p:sp>
        <p:nvSpPr>
          <p:cNvPr id="681" name="Rectangle"/>
          <p:cNvSpPr/>
          <p:nvPr/>
        </p:nvSpPr>
        <p:spPr>
          <a:xfrm>
            <a:off x="228600" y="4724400"/>
            <a:ext cx="3009900" cy="889000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682" name="doo"/>
          <p:cNvSpPr txBox="1"/>
          <p:nvPr/>
        </p:nvSpPr>
        <p:spPr>
          <a:xfrm>
            <a:off x="4189003" y="5098256"/>
            <a:ext cx="176135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84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doo</a:t>
            </a:r>
          </a:p>
        </p:txBody>
      </p:sp>
      <p:pic>
        <p:nvPicPr>
          <p:cNvPr id="4" name="Bun 1 1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970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latest?cb=20130726050704.tiff" descr="latest?cb=2013072605070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98500"/>
            <a:ext cx="7835900" cy="4889602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221236697"/>
      </p:ext>
    </p:extLst>
  </p:cSld>
  <p:clrMapOvr>
    <a:masterClrMapping/>
  </p:clrMapOvr>
  <p:transition spd="med"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atest?cb=20130726050704.tiff" descr="latest?cb=2013072605070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698500"/>
            <a:ext cx="7835900" cy="4889602"/>
          </a:xfrm>
          <a:prstGeom prst="rect">
            <a:avLst/>
          </a:prstGeom>
          <a:ln w="25400"/>
        </p:spPr>
      </p:pic>
      <p:sp>
        <p:nvSpPr>
          <p:cNvPr id="687" name="bwee"/>
          <p:cNvSpPr txBox="1"/>
          <p:nvPr/>
        </p:nvSpPr>
        <p:spPr>
          <a:xfrm>
            <a:off x="4012021" y="5695156"/>
            <a:ext cx="214230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0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bwee</a:t>
            </a:r>
          </a:p>
        </p:txBody>
      </p:sp>
      <p:pic>
        <p:nvPicPr>
          <p:cNvPr id="2" name="Bun 2-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52100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icon_apple_red_delicious.tiff" descr="icon_apple_red_deliciou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0" y="622300"/>
            <a:ext cx="4813300" cy="48133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981367422"/>
      </p:ext>
    </p:extLst>
  </p:cSld>
  <p:clrMapOvr>
    <a:masterClrMapping/>
  </p:clrMapOvr>
  <p:transition spd="med"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Bun 3-1.mov" descr="Bun 3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8387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Rectangle"/>
          <p:cNvSpPr/>
          <p:nvPr/>
        </p:nvSpPr>
        <p:spPr>
          <a:xfrm>
            <a:off x="1879600" y="1701800"/>
            <a:ext cx="6388100" cy="4216400"/>
          </a:xfrm>
          <a:prstGeom prst="rect">
            <a:avLst/>
          </a:prstGeom>
          <a:solidFill>
            <a:srgbClr val="F8FFF5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126916" y="6284072"/>
            <a:ext cx="18934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+mj-lt"/>
              </a:rPr>
              <a:t>bane</a:t>
            </a:r>
          </a:p>
        </p:txBody>
      </p:sp>
    </p:spTree>
    <p:extLst>
      <p:ext uri="{BB962C8B-B14F-4D97-AF65-F5344CB8AC3E}">
        <p14:creationId xmlns:p14="http://schemas.microsoft.com/office/powerpoint/2010/main" val="874306212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5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icon_apple_red_delicious.tiff" descr="icon_apple_red_deliciou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50" y="622300"/>
            <a:ext cx="4813300" cy="4813300"/>
          </a:xfrm>
          <a:prstGeom prst="rect">
            <a:avLst/>
          </a:prstGeom>
          <a:ln w="25400"/>
        </p:spPr>
      </p:pic>
      <p:sp>
        <p:nvSpPr>
          <p:cNvPr id="692" name="jiarg"/>
          <p:cNvSpPr txBox="1"/>
          <p:nvPr/>
        </p:nvSpPr>
        <p:spPr>
          <a:xfrm>
            <a:off x="4019320" y="5650706"/>
            <a:ext cx="212771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4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jiarg</a:t>
            </a:r>
          </a:p>
        </p:txBody>
      </p:sp>
      <p:pic>
        <p:nvPicPr>
          <p:cNvPr id="2" name="Bun 0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801" y="8506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31172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Orange-Fruit-Pieces.tiff" descr="Orange-Fruit-Piece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2" y="457200"/>
            <a:ext cx="8085796" cy="51943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050387113"/>
      </p:ext>
    </p:extLst>
  </p:cSld>
  <p:clrMapOvr>
    <a:masterClrMapping/>
  </p:clrMapOvr>
  <p:transition spd="med"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Orange-Fruit-Pieces.tiff" descr="Orange-Fruit-Pieces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2" y="457200"/>
            <a:ext cx="8085796" cy="5194300"/>
          </a:xfrm>
          <a:prstGeom prst="rect">
            <a:avLst/>
          </a:prstGeom>
          <a:ln w="25400"/>
        </p:spPr>
      </p:pic>
      <p:sp>
        <p:nvSpPr>
          <p:cNvPr id="702" name="jiarg-bwee"/>
          <p:cNvSpPr txBox="1"/>
          <p:nvPr/>
        </p:nvSpPr>
        <p:spPr>
          <a:xfrm>
            <a:off x="2706206" y="5682456"/>
            <a:ext cx="475235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1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jiarg-bwee</a:t>
            </a:r>
          </a:p>
        </p:txBody>
      </p:sp>
      <p:pic>
        <p:nvPicPr>
          <p:cNvPr id="2" name="jiarg-bwe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9851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special_pink_roses-wide.tiff" descr="special_pink_roses-wid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" y="469900"/>
            <a:ext cx="8270242" cy="51689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1155573878"/>
      </p:ext>
    </p:extLst>
  </p:cSld>
  <p:clrMapOvr>
    <a:masterClrMapping/>
  </p:clrMapOvr>
  <p:transition spd="med" advClick="0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pecial_pink_roses-wide.tiff" descr="special_pink_roses-wid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" y="469900"/>
            <a:ext cx="8270242" cy="5168900"/>
          </a:xfrm>
          <a:prstGeom prst="rect">
            <a:avLst/>
          </a:prstGeom>
          <a:ln w="25400"/>
        </p:spPr>
      </p:pic>
      <p:sp>
        <p:nvSpPr>
          <p:cNvPr id="707" name="jiarg-bane"/>
          <p:cNvSpPr txBox="1"/>
          <p:nvPr/>
        </p:nvSpPr>
        <p:spPr>
          <a:xfrm>
            <a:off x="2780174" y="5682456"/>
            <a:ext cx="4604415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71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jiarg-bane</a:t>
            </a:r>
          </a:p>
        </p:txBody>
      </p:sp>
      <p:pic>
        <p:nvPicPr>
          <p:cNvPr id="2" name="Jiarg ban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7725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awesome-purple-flower-landscape-high-definition-wallpaper-image-of-purple-flower-full-free.tiff" descr="awesome-purple-flower-landscape-high-definition-wallpaper-image-of-purple-flower-full-fre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02" y="609600"/>
            <a:ext cx="8822396" cy="4965700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2036117365"/>
      </p:ext>
    </p:extLst>
  </p:cSld>
  <p:clrMapOvr>
    <a:masterClrMapping/>
  </p:clrMapOvr>
  <p:transition spd="med"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awesome-purple-flower-landscape-high-definition-wallpaper-image-of-purple-flower-full-free.tiff" descr="awesome-purple-flower-landscape-high-definition-wallpaper-image-of-purple-flower-full-fre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02" y="609600"/>
            <a:ext cx="8822396" cy="4965700"/>
          </a:xfrm>
          <a:prstGeom prst="rect">
            <a:avLst/>
          </a:prstGeom>
          <a:ln w="25400"/>
        </p:spPr>
      </p:pic>
      <p:sp>
        <p:nvSpPr>
          <p:cNvPr id="712" name="jiarg-gorrym /…"/>
          <p:cNvSpPr txBox="1"/>
          <p:nvPr/>
        </p:nvSpPr>
        <p:spPr>
          <a:xfrm>
            <a:off x="2281770" y="5434806"/>
            <a:ext cx="5601222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>
              <a:buClr>
                <a:srgbClr val="000000"/>
              </a:buClr>
              <a:buFont typeface="Comic Sans MS"/>
              <a:defRPr sz="58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jiarg-gorrym /</a:t>
            </a:r>
          </a:p>
          <a:p>
            <a:pPr algn="ctr" defTabSz="914400">
              <a:buClr>
                <a:srgbClr val="000000"/>
              </a:buClr>
              <a:buFont typeface="Comic Sans MS"/>
              <a:defRPr sz="58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gorrym-jiarg</a:t>
            </a:r>
          </a:p>
        </p:txBody>
      </p:sp>
      <p:pic>
        <p:nvPicPr>
          <p:cNvPr id="2" name="jiarg gorrym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0" y="340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38610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Jeant!"/>
          <p:cNvSpPr txBox="1">
            <a:spLocks noGrp="1"/>
          </p:cNvSpPr>
          <p:nvPr>
            <p:ph type="title"/>
          </p:nvPr>
        </p:nvSpPr>
        <p:spPr>
          <a:xfrm>
            <a:off x="3187700" y="558800"/>
            <a:ext cx="4318000" cy="2184400"/>
          </a:xfrm>
          <a:prstGeom prst="rect">
            <a:avLst/>
          </a:prstGeom>
        </p:spPr>
        <p:txBody>
          <a:bodyPr/>
          <a:lstStyle>
            <a:lvl1pPr>
              <a:defRPr sz="11200"/>
            </a:lvl1pPr>
          </a:lstStyle>
          <a:p>
            <a:r>
              <a:t>Jeant!</a:t>
            </a:r>
          </a:p>
        </p:txBody>
      </p:sp>
      <p:pic>
        <p:nvPicPr>
          <p:cNvPr id="715" name="images-2.jpeg" descr="images-2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0277" y="2609569"/>
            <a:ext cx="1987260" cy="3910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566" extrusionOk="0">
                <a:moveTo>
                  <a:pt x="18411" y="4"/>
                </a:moveTo>
                <a:cubicBezTo>
                  <a:pt x="18138" y="-5"/>
                  <a:pt x="17820" y="2"/>
                  <a:pt x="17445" y="22"/>
                </a:cubicBezTo>
                <a:cubicBezTo>
                  <a:pt x="16408" y="76"/>
                  <a:pt x="15658" y="339"/>
                  <a:pt x="15016" y="875"/>
                </a:cubicBezTo>
                <a:cubicBezTo>
                  <a:pt x="14656" y="1175"/>
                  <a:pt x="14625" y="1308"/>
                  <a:pt x="14624" y="2561"/>
                </a:cubicBezTo>
                <a:cubicBezTo>
                  <a:pt x="14624" y="3328"/>
                  <a:pt x="14705" y="4032"/>
                  <a:pt x="14811" y="4174"/>
                </a:cubicBezTo>
                <a:cubicBezTo>
                  <a:pt x="14916" y="4312"/>
                  <a:pt x="15001" y="4896"/>
                  <a:pt x="15003" y="5472"/>
                </a:cubicBezTo>
                <a:lnTo>
                  <a:pt x="15007" y="6518"/>
                </a:lnTo>
                <a:lnTo>
                  <a:pt x="14343" y="6857"/>
                </a:lnTo>
                <a:cubicBezTo>
                  <a:pt x="12885" y="7607"/>
                  <a:pt x="12092" y="7792"/>
                  <a:pt x="10097" y="7840"/>
                </a:cubicBezTo>
                <a:cubicBezTo>
                  <a:pt x="9283" y="7860"/>
                  <a:pt x="7950" y="7942"/>
                  <a:pt x="7136" y="8022"/>
                </a:cubicBezTo>
                <a:cubicBezTo>
                  <a:pt x="6321" y="8102"/>
                  <a:pt x="5539" y="8168"/>
                  <a:pt x="5395" y="8168"/>
                </a:cubicBezTo>
                <a:cubicBezTo>
                  <a:pt x="5252" y="8169"/>
                  <a:pt x="4926" y="8243"/>
                  <a:pt x="4672" y="8335"/>
                </a:cubicBezTo>
                <a:cubicBezTo>
                  <a:pt x="4418" y="8426"/>
                  <a:pt x="4083" y="8501"/>
                  <a:pt x="3932" y="8501"/>
                </a:cubicBezTo>
                <a:cubicBezTo>
                  <a:pt x="3504" y="8501"/>
                  <a:pt x="2835" y="9116"/>
                  <a:pt x="2613" y="9709"/>
                </a:cubicBezTo>
                <a:cubicBezTo>
                  <a:pt x="2360" y="10386"/>
                  <a:pt x="1776" y="11165"/>
                  <a:pt x="1306" y="11456"/>
                </a:cubicBezTo>
                <a:cubicBezTo>
                  <a:pt x="103" y="12203"/>
                  <a:pt x="-239" y="12786"/>
                  <a:pt x="158" y="13408"/>
                </a:cubicBezTo>
                <a:cubicBezTo>
                  <a:pt x="298" y="13629"/>
                  <a:pt x="317" y="13816"/>
                  <a:pt x="209" y="13964"/>
                </a:cubicBezTo>
                <a:cubicBezTo>
                  <a:pt x="93" y="14124"/>
                  <a:pt x="110" y="14213"/>
                  <a:pt x="273" y="14277"/>
                </a:cubicBezTo>
                <a:cubicBezTo>
                  <a:pt x="421" y="14337"/>
                  <a:pt x="540" y="14708"/>
                  <a:pt x="613" y="15352"/>
                </a:cubicBezTo>
                <a:cubicBezTo>
                  <a:pt x="692" y="16049"/>
                  <a:pt x="845" y="16507"/>
                  <a:pt x="1136" y="16919"/>
                </a:cubicBezTo>
                <a:cubicBezTo>
                  <a:pt x="1363" y="17240"/>
                  <a:pt x="1587" y="17663"/>
                  <a:pt x="1634" y="17861"/>
                </a:cubicBezTo>
                <a:cubicBezTo>
                  <a:pt x="1681" y="18058"/>
                  <a:pt x="1769" y="18441"/>
                  <a:pt x="1834" y="18712"/>
                </a:cubicBezTo>
                <a:cubicBezTo>
                  <a:pt x="1982" y="19329"/>
                  <a:pt x="2495" y="19858"/>
                  <a:pt x="3047" y="19966"/>
                </a:cubicBezTo>
                <a:cubicBezTo>
                  <a:pt x="3279" y="20012"/>
                  <a:pt x="3565" y="20130"/>
                  <a:pt x="3685" y="20229"/>
                </a:cubicBezTo>
                <a:cubicBezTo>
                  <a:pt x="3872" y="20383"/>
                  <a:pt x="4738" y="20601"/>
                  <a:pt x="5970" y="20807"/>
                </a:cubicBezTo>
                <a:cubicBezTo>
                  <a:pt x="6143" y="20836"/>
                  <a:pt x="6245" y="20892"/>
                  <a:pt x="6195" y="20934"/>
                </a:cubicBezTo>
                <a:cubicBezTo>
                  <a:pt x="6146" y="20975"/>
                  <a:pt x="6341" y="21141"/>
                  <a:pt x="6629" y="21304"/>
                </a:cubicBezTo>
                <a:cubicBezTo>
                  <a:pt x="7119" y="21580"/>
                  <a:pt x="7210" y="21595"/>
                  <a:pt x="7974" y="21542"/>
                </a:cubicBezTo>
                <a:cubicBezTo>
                  <a:pt x="8423" y="21511"/>
                  <a:pt x="9888" y="21464"/>
                  <a:pt x="11229" y="21437"/>
                </a:cubicBezTo>
                <a:cubicBezTo>
                  <a:pt x="14103" y="21380"/>
                  <a:pt x="14711" y="21270"/>
                  <a:pt x="15922" y="20577"/>
                </a:cubicBezTo>
                <a:cubicBezTo>
                  <a:pt x="16754" y="20101"/>
                  <a:pt x="17110" y="19624"/>
                  <a:pt x="17041" y="19082"/>
                </a:cubicBezTo>
                <a:cubicBezTo>
                  <a:pt x="17012" y="18852"/>
                  <a:pt x="17193" y="18559"/>
                  <a:pt x="17654" y="18093"/>
                </a:cubicBezTo>
                <a:cubicBezTo>
                  <a:pt x="18489" y="17246"/>
                  <a:pt x="18635" y="16658"/>
                  <a:pt x="18139" y="16129"/>
                </a:cubicBezTo>
                <a:lnTo>
                  <a:pt x="17781" y="15750"/>
                </a:lnTo>
                <a:lnTo>
                  <a:pt x="18377" y="15350"/>
                </a:lnTo>
                <a:cubicBezTo>
                  <a:pt x="18704" y="15130"/>
                  <a:pt x="19133" y="14719"/>
                  <a:pt x="19334" y="14435"/>
                </a:cubicBezTo>
                <a:cubicBezTo>
                  <a:pt x="19535" y="14152"/>
                  <a:pt x="19849" y="13710"/>
                  <a:pt x="20032" y="13452"/>
                </a:cubicBezTo>
                <a:cubicBezTo>
                  <a:pt x="20215" y="13195"/>
                  <a:pt x="20368" y="12904"/>
                  <a:pt x="20368" y="12807"/>
                </a:cubicBezTo>
                <a:cubicBezTo>
                  <a:pt x="20368" y="12709"/>
                  <a:pt x="20499" y="12396"/>
                  <a:pt x="20662" y="12110"/>
                </a:cubicBezTo>
                <a:cubicBezTo>
                  <a:pt x="20912" y="11670"/>
                  <a:pt x="20961" y="11105"/>
                  <a:pt x="20985" y="8368"/>
                </a:cubicBezTo>
                <a:cubicBezTo>
                  <a:pt x="21001" y="6594"/>
                  <a:pt x="21064" y="5041"/>
                  <a:pt x="21126" y="4918"/>
                </a:cubicBezTo>
                <a:cubicBezTo>
                  <a:pt x="21320" y="4531"/>
                  <a:pt x="21361" y="3654"/>
                  <a:pt x="21228" y="2725"/>
                </a:cubicBezTo>
                <a:cubicBezTo>
                  <a:pt x="21034" y="1377"/>
                  <a:pt x="20938" y="1176"/>
                  <a:pt x="20232" y="634"/>
                </a:cubicBezTo>
                <a:cubicBezTo>
                  <a:pt x="19673" y="206"/>
                  <a:pt x="19231" y="31"/>
                  <a:pt x="18411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6" name="jeant 2-1.mov" descr="jeant 2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2300" y="4102100"/>
            <a:ext cx="1054100" cy="1054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12929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" fill="hold"/>
                                        <p:tgtEl>
                                          <p:spTgt spid="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Bun 0-1.mov" descr="Bun 0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0193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Rectangle"/>
          <p:cNvSpPr/>
          <p:nvPr/>
        </p:nvSpPr>
        <p:spPr>
          <a:xfrm>
            <a:off x="1981200" y="1701800"/>
            <a:ext cx="6388100" cy="4216400"/>
          </a:xfrm>
          <a:prstGeom prst="rect">
            <a:avLst/>
          </a:prstGeom>
          <a:solidFill>
            <a:srgbClr val="FF26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122228" y="6257110"/>
            <a:ext cx="21060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jiarg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" fill="hold"/>
                                        <p:tgtEl>
                                          <p:spTgt spid="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6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9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Bun 2-2.mov" descr="Bun 2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32893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FDFB39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974646" y="6100721"/>
            <a:ext cx="2401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+mj-ea"/>
                <a:ea typeface="+mj-ea"/>
              </a:rPr>
              <a:t>bwee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6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Bun 4 1-1.mov" descr="Bun 4 1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49657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3238FF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814140" y="6075067"/>
            <a:ext cx="2722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gorrym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50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lass"/>
          <p:cNvSpPr txBox="1"/>
          <p:nvPr/>
        </p:nvSpPr>
        <p:spPr>
          <a:xfrm>
            <a:off x="4276767" y="5935167"/>
            <a:ext cx="179696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buClr>
                <a:srgbClr val="000000"/>
              </a:buClr>
              <a:buFont typeface="Comic Sans MS"/>
              <a:defRPr sz="6900" b="1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6000">
                <a:latin typeface="+mj-lt"/>
              </a:rPr>
              <a:t>glass</a:t>
            </a:r>
          </a:p>
        </p:txBody>
      </p:sp>
      <p:sp>
        <p:nvSpPr>
          <p:cNvPr id="214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009C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215" name="Bun 6-1.mov" descr="Bun 6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254500"/>
            <a:ext cx="1346200" cy="1346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1607421"/>
      </p:ext>
    </p:extLst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9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dhone-1.mov" descr="dhone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5433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583400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021729" y="6100376"/>
            <a:ext cx="23070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dhone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1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Lheeah.mov" descr="Lheea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6600" y="3556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Rectangle"/>
          <p:cNvSpPr/>
          <p:nvPr/>
        </p:nvSpPr>
        <p:spPr>
          <a:xfrm>
            <a:off x="1981200" y="1473200"/>
            <a:ext cx="6388100" cy="4216400"/>
          </a:xfrm>
          <a:prstGeom prst="rect">
            <a:avLst/>
          </a:prstGeom>
          <a:solidFill>
            <a:srgbClr val="7A7A7A"/>
          </a:solidFill>
          <a:ln w="25400">
            <a:solidFill>
              <a:srgbClr val="ACACAC"/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886276" y="6114663"/>
            <a:ext cx="2577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latin typeface="+mj-lt"/>
              </a:rPr>
              <a:t>lheeah</a:t>
            </a: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" fill="hold"/>
                                        <p:tgtEl>
                                          <p:spTgt spid="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19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Gill Sans"/>
        <a:ea typeface="Gill Sans"/>
        <a:cs typeface="Gill Sans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8238</TotalTime>
  <Words>53</Words>
  <Application>Microsoft Macintosh PowerPoint</Application>
  <PresentationFormat>Custom</PresentationFormat>
  <Paragraphs>41</Paragraphs>
  <Slides>37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American Typewriter</vt:lpstr>
      <vt:lpstr>Chalkboard</vt:lpstr>
      <vt:lpstr>Comic Sans MS</vt:lpstr>
      <vt:lpstr>Gill Sans</vt:lpstr>
      <vt:lpstr>Helvetica</vt:lpstr>
      <vt:lpstr>Lucida Grande</vt:lpstr>
      <vt:lpstr>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Jeant!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20</cp:revision>
  <dcterms:modified xsi:type="dcterms:W3CDTF">2021-01-12T09:37:55Z</dcterms:modified>
</cp:coreProperties>
</file>