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rels" ContentType="application/vnd.openxmlformats-package.relationships+xml"/>
  <Default Extension="tif" ContentType="image/tif"/>
  <Default Extension="mov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2" r:id="rId3"/>
    <p:sldId id="274" r:id="rId4"/>
    <p:sldId id="334" r:id="rId5"/>
    <p:sldId id="275" r:id="rId6"/>
    <p:sldId id="337" r:id="rId7"/>
    <p:sldId id="276" r:id="rId8"/>
    <p:sldId id="339" r:id="rId9"/>
    <p:sldId id="277" r:id="rId10"/>
    <p:sldId id="335" r:id="rId11"/>
    <p:sldId id="333" r:id="rId12"/>
    <p:sldId id="338" r:id="rId13"/>
    <p:sldId id="278" r:id="rId14"/>
    <p:sldId id="340" r:id="rId15"/>
    <p:sldId id="279" r:id="rId16"/>
    <p:sldId id="336" r:id="rId17"/>
    <p:sldId id="280" r:id="rId18"/>
    <p:sldId id="341" r:id="rId19"/>
    <p:sldId id="281" r:id="rId20"/>
    <p:sldId id="342" r:id="rId21"/>
    <p:sldId id="282" r:id="rId22"/>
    <p:sldId id="330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 snapToGrid="0" snapToObjects="1">
      <p:cViewPr varScale="1">
        <p:scale>
          <a:sx n="77" d="100"/>
          <a:sy n="77" d="100"/>
        </p:scale>
        <p:origin x="1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8.tif"/><Relationship Id="rId5" Type="http://schemas.openxmlformats.org/officeDocument/2006/relationships/image" Target="../media/image10.jpeg"/><Relationship Id="rId6" Type="http://schemas.openxmlformats.org/officeDocument/2006/relationships/image" Target="../media/image20.tif"/><Relationship Id="rId7" Type="http://schemas.openxmlformats.org/officeDocument/2006/relationships/image" Target="../media/image9.tif"/><Relationship Id="rId8" Type="http://schemas.openxmlformats.org/officeDocument/2006/relationships/image" Target="../media/image16.png"/><Relationship Id="rId1" Type="http://schemas.microsoft.com/office/2007/relationships/media" Target="../media/media8.mov"/><Relationship Id="rId2" Type="http://schemas.openxmlformats.org/officeDocument/2006/relationships/audio" Target="../media/media8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0.tif"/><Relationship Id="rId5" Type="http://schemas.openxmlformats.org/officeDocument/2006/relationships/image" Target="../media/image12.tif"/><Relationship Id="rId6" Type="http://schemas.openxmlformats.org/officeDocument/2006/relationships/image" Target="../media/image19.tif"/><Relationship Id="rId7" Type="http://schemas.openxmlformats.org/officeDocument/2006/relationships/image" Target="../media/image13.tif"/><Relationship Id="rId8" Type="http://schemas.openxmlformats.org/officeDocument/2006/relationships/image" Target="../media/image14.tif"/><Relationship Id="rId1" Type="http://schemas.microsoft.com/office/2007/relationships/media" Target="../media/media9.mov"/><Relationship Id="rId2" Type="http://schemas.openxmlformats.org/officeDocument/2006/relationships/audio" Target="../media/media9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9.tif"/><Relationship Id="rId5" Type="http://schemas.openxmlformats.org/officeDocument/2006/relationships/image" Target="../media/image20.tif"/><Relationship Id="rId6" Type="http://schemas.openxmlformats.org/officeDocument/2006/relationships/image" Target="../media/image10.jpeg"/><Relationship Id="rId7" Type="http://schemas.openxmlformats.org/officeDocument/2006/relationships/image" Target="../media/image17.tif"/><Relationship Id="rId8" Type="http://schemas.openxmlformats.org/officeDocument/2006/relationships/image" Target="../media/image14.tif"/><Relationship Id="rId1" Type="http://schemas.microsoft.com/office/2007/relationships/media" Target="../media/media10.mov"/><Relationship Id="rId2" Type="http://schemas.openxmlformats.org/officeDocument/2006/relationships/audio" Target="../media/media10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0.tif"/><Relationship Id="rId5" Type="http://schemas.openxmlformats.org/officeDocument/2006/relationships/image" Target="../media/image17.tif"/><Relationship Id="rId6" Type="http://schemas.openxmlformats.org/officeDocument/2006/relationships/image" Target="../media/image11.png"/><Relationship Id="rId7" Type="http://schemas.openxmlformats.org/officeDocument/2006/relationships/image" Target="../media/image18.tif"/><Relationship Id="rId8" Type="http://schemas.openxmlformats.org/officeDocument/2006/relationships/image" Target="../media/image14.tif"/><Relationship Id="rId1" Type="http://schemas.microsoft.com/office/2007/relationships/media" Target="../media/media11.mov"/><Relationship Id="rId2" Type="http://schemas.openxmlformats.org/officeDocument/2006/relationships/audio" Target="../media/media11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0.tif"/><Relationship Id="rId5" Type="http://schemas.openxmlformats.org/officeDocument/2006/relationships/image" Target="../media/image13.tif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4.tif"/><Relationship Id="rId1" Type="http://schemas.microsoft.com/office/2007/relationships/media" Target="../media/media12.mov"/><Relationship Id="rId2" Type="http://schemas.openxmlformats.org/officeDocument/2006/relationships/audio" Target="../media/media12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9.tif"/><Relationship Id="rId8" Type="http://schemas.openxmlformats.org/officeDocument/2006/relationships/image" Target="../media/image6.tif"/><Relationship Id="rId9" Type="http://schemas.openxmlformats.org/officeDocument/2006/relationships/image" Target="../media/image8.tif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4.tif"/><Relationship Id="rId1" Type="http://schemas.microsoft.com/office/2007/relationships/media" Target="../media/media14.mov"/><Relationship Id="rId2" Type="http://schemas.openxmlformats.org/officeDocument/2006/relationships/audio" Target="../media/media14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1.jpeg"/><Relationship Id="rId5" Type="http://schemas.openxmlformats.org/officeDocument/2006/relationships/image" Target="../media/image14.tif"/><Relationship Id="rId1" Type="http://schemas.microsoft.com/office/2007/relationships/media" Target="../media/media15.mov"/><Relationship Id="rId2" Type="http://schemas.openxmlformats.org/officeDocument/2006/relationships/audio" Target="../media/media15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1.png"/><Relationship Id="rId5" Type="http://schemas.openxmlformats.org/officeDocument/2006/relationships/image" Target="../media/image12.tif"/><Relationship Id="rId6" Type="http://schemas.openxmlformats.org/officeDocument/2006/relationships/image" Target="../media/image13.tif"/><Relationship Id="rId7" Type="http://schemas.openxmlformats.org/officeDocument/2006/relationships/image" Target="../media/image10.jpeg"/><Relationship Id="rId8" Type="http://schemas.openxmlformats.org/officeDocument/2006/relationships/image" Target="../media/image14.tif"/><Relationship Id="rId1" Type="http://schemas.microsoft.com/office/2007/relationships/media" Target="../media/media1.mov"/><Relationship Id="rId2" Type="http://schemas.openxmlformats.org/officeDocument/2006/relationships/audi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2.tif"/><Relationship Id="rId5" Type="http://schemas.openxmlformats.org/officeDocument/2006/relationships/image" Target="../media/image10.jpeg"/><Relationship Id="rId6" Type="http://schemas.openxmlformats.org/officeDocument/2006/relationships/image" Target="../media/image17.tif"/><Relationship Id="rId7" Type="http://schemas.openxmlformats.org/officeDocument/2006/relationships/image" Target="../media/image18.tif"/><Relationship Id="rId8" Type="http://schemas.openxmlformats.org/officeDocument/2006/relationships/image" Target="../media/image14.tif"/><Relationship Id="rId1" Type="http://schemas.microsoft.com/office/2007/relationships/media" Target="../media/media3.mov"/><Relationship Id="rId2" Type="http://schemas.openxmlformats.org/officeDocument/2006/relationships/audi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2.tif"/><Relationship Id="rId5" Type="http://schemas.openxmlformats.org/officeDocument/2006/relationships/image" Target="../media/image10.jpeg"/><Relationship Id="rId6" Type="http://schemas.openxmlformats.org/officeDocument/2006/relationships/image" Target="../media/image17.tif"/><Relationship Id="rId7" Type="http://schemas.openxmlformats.org/officeDocument/2006/relationships/image" Target="../media/image19.tif"/><Relationship Id="rId8" Type="http://schemas.openxmlformats.org/officeDocument/2006/relationships/image" Target="../media/image14.tif"/><Relationship Id="rId1" Type="http://schemas.microsoft.com/office/2007/relationships/media" Target="../media/media5.mov"/><Relationship Id="rId2" Type="http://schemas.openxmlformats.org/officeDocument/2006/relationships/audi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9.tif"/><Relationship Id="rId5" Type="http://schemas.openxmlformats.org/officeDocument/2006/relationships/image" Target="../media/image18.tif"/><Relationship Id="rId6" Type="http://schemas.openxmlformats.org/officeDocument/2006/relationships/image" Target="../media/image11.png"/><Relationship Id="rId7" Type="http://schemas.openxmlformats.org/officeDocument/2006/relationships/image" Target="../media/image13.tif"/><Relationship Id="rId8" Type="http://schemas.openxmlformats.org/officeDocument/2006/relationships/image" Target="../media/image14.tif"/><Relationship Id="rId1" Type="http://schemas.microsoft.com/office/2007/relationships/media" Target="../media/media7.mov"/><Relationship Id="rId2" Type="http://schemas.openxmlformats.org/officeDocument/2006/relationships/audi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bicycle_vrj.tiff" descr="bicycle_vrj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5492" y="7108683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train_vrj.tiff" descr="train_vrj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32565" y="7741622"/>
            <a:ext cx="2692400" cy="190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eroplane_vrj.tiff" descr="aeroplane_vrj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2037" y="193214"/>
            <a:ext cx="2752079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bus_vrj.tiff" descr="bus_vrj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01386" y="6793922"/>
            <a:ext cx="3037668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upermotorbike_vrj.tiff" descr="supermotorbike_vrj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62688" y="4615524"/>
            <a:ext cx="2876366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ar_vrj.tiff" descr="car_vrj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00706" y="4947323"/>
            <a:ext cx="3242821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boat_vrj.tiff" descr="boat_vrj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03341" y="6989338"/>
            <a:ext cx="2941984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rocket_vrj.tiff" descr="rocket_vrj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2037" y="5155842"/>
            <a:ext cx="3113903" cy="2400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Arraghey…"/>
          <p:cNvSpPr txBox="1"/>
          <p:nvPr/>
        </p:nvSpPr>
        <p:spPr>
          <a:xfrm>
            <a:off x="2497657" y="404197"/>
            <a:ext cx="96520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5000"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8800" b="1"/>
              <a:t>Arraghey</a:t>
            </a:r>
            <a:r>
              <a:rPr lang="en-GB" sz="9600" b="1"/>
              <a:t> </a:t>
            </a:r>
            <a:r>
              <a:rPr lang="en-GB" sz="4400"/>
              <a:t>(T</a:t>
            </a:r>
            <a:r>
              <a:rPr sz="4400"/>
              <a:t>ransport</a:t>
            </a:r>
            <a:r>
              <a:rPr lang="en-GB" sz="4400"/>
              <a:t>)</a:t>
            </a:r>
            <a:endParaRPr sz="4400"/>
          </a:p>
        </p:txBody>
      </p:sp>
      <p:sp>
        <p:nvSpPr>
          <p:cNvPr id="2" name="Rectangle 1"/>
          <p:cNvSpPr/>
          <p:nvPr/>
        </p:nvSpPr>
        <p:spPr>
          <a:xfrm>
            <a:off x="433130" y="2169596"/>
            <a:ext cx="124059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00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In this game you can practise the words for different means of transport. </a:t>
            </a:r>
          </a:p>
          <a:p>
            <a:pPr defTabSz="457200"/>
            <a:r>
              <a:rPr lang="en-US" sz="400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Click the picture that matches the sound / word.</a:t>
            </a:r>
          </a:p>
          <a:p>
            <a:pPr defTabSz="457200"/>
            <a:endParaRPr lang="en-US" sz="2400">
              <a:solidFill>
                <a:schemeClr val="tx1"/>
              </a:solidFill>
              <a:ea typeface="Helvetica"/>
              <a:cs typeface="Helvetica"/>
              <a:sym typeface="Helvetica"/>
            </a:endParaRPr>
          </a:p>
          <a:p>
            <a:pPr defTabSz="457200"/>
            <a:r>
              <a:rPr lang="en-US" sz="3200">
                <a:solidFill>
                  <a:schemeClr val="tx1"/>
                </a:solidFill>
              </a:rPr>
              <a:t>Click to the next slide for a quick recap.</a:t>
            </a:r>
            <a:endParaRPr lang="en-US" sz="3200">
              <a:solidFill>
                <a:schemeClr val="tx1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7" y="637691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42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2009_yamaha_fjr1300_motor_bike-.tiff" descr="2009_yamaha_fjr1300_motor_bike-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715" y="5541070"/>
            <a:ext cx="51308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"/>
          <p:cNvSpPr/>
          <p:nvPr/>
        </p:nvSpPr>
        <p:spPr>
          <a:xfrm>
            <a:off x="708265" y="5412107"/>
            <a:ext cx="5727700" cy="3822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baatey"/>
          <p:cNvSpPr txBox="1"/>
          <p:nvPr/>
        </p:nvSpPr>
        <p:spPr>
          <a:xfrm>
            <a:off x="5426073" y="443252"/>
            <a:ext cx="201978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cabbyl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9766" y="1664142"/>
            <a:ext cx="5136738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ir-breathing-rocket.tiff" descr="air-breathing-rocket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5742" y="1664142"/>
            <a:ext cx="4689211" cy="373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ony_vrj.tiff" descr="pony_vrj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54472" y="5806592"/>
            <a:ext cx="3711750" cy="342821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"/>
          <p:cNvSpPr/>
          <p:nvPr/>
        </p:nvSpPr>
        <p:spPr>
          <a:xfrm>
            <a:off x="7427305" y="5839015"/>
            <a:ext cx="4689211" cy="34282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" name="cabbyl 2.m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2918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24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69271" y="714078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65412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air-breathing-rocket.tiff" descr="air-breathing-rocket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0083" y="5353396"/>
            <a:ext cx="4689211" cy="373964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ectangle"/>
          <p:cNvSpPr/>
          <p:nvPr/>
        </p:nvSpPr>
        <p:spPr>
          <a:xfrm>
            <a:off x="1081488" y="1519417"/>
            <a:ext cx="5486400" cy="348020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62" name="Six%202%20stock.tiff" descr="Six%202%20stock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276" y="1754570"/>
            <a:ext cx="5196781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ok-ubab.tiff" descr="ok-uba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2286" y="5579374"/>
            <a:ext cx="5270500" cy="351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steam-engine.tiff" descr="steam-engine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52286" y="1519417"/>
            <a:ext cx="5029201" cy="348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train-1.mov" descr="trai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302000" y="508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aatey"/>
          <p:cNvSpPr txBox="1"/>
          <p:nvPr/>
        </p:nvSpPr>
        <p:spPr>
          <a:xfrm>
            <a:off x="5546682" y="324390"/>
            <a:ext cx="168956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traen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714077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3957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ok-ubab.tiff" descr="ok-ubab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2650" y="1639878"/>
            <a:ext cx="5162550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air-breathing-rocket.tiff" descr="air-breathing-rocket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" y="5340732"/>
            <a:ext cx="4951780" cy="394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9199" y="1701841"/>
            <a:ext cx="4951780" cy="3317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lug-in-hybrid-car-4.tiff" descr="plug-in-hybrid-car-4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45400" y="5340732"/>
            <a:ext cx="4043008" cy="404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etlan-1.mov" descr="etla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46099" y="179454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aatey"/>
          <p:cNvSpPr txBox="1"/>
          <p:nvPr/>
        </p:nvSpPr>
        <p:spPr>
          <a:xfrm>
            <a:off x="5688513" y="447136"/>
            <a:ext cx="179215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5400" b="1">
                <a:latin typeface="Chalkboard" charset="0"/>
                <a:ea typeface="Chalkboard" charset="0"/>
                <a:cs typeface="Chalkboard" charset="0"/>
              </a:rPr>
              <a:t>etlan</a:t>
            </a:r>
            <a:endParaRPr sz="54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7" y="637691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65904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air-breathing-rocket.tiff" descr="air-breathing-rocket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7692" y="1846186"/>
            <a:ext cx="4518061" cy="3603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lug-in-hybrid-car-4.tiff" descr="plug-in-hybrid-car-4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3957" y="1379913"/>
            <a:ext cx="4131657" cy="4131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2.png" descr="Picture 2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37692" y="5810135"/>
            <a:ext cx="4356101" cy="354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2009_yamaha_fjr1300_motor_bike-.tiff" descr="2009_yamaha_fjr1300_motor_bike-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7099" y="5905500"/>
            <a:ext cx="51308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ectangle"/>
          <p:cNvSpPr/>
          <p:nvPr/>
        </p:nvSpPr>
        <p:spPr>
          <a:xfrm>
            <a:off x="749299" y="5810135"/>
            <a:ext cx="5486400" cy="36449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78" name="roar bree-1.mov" descr="roar br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58800" y="9652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aatey"/>
          <p:cNvSpPr txBox="1"/>
          <p:nvPr/>
        </p:nvSpPr>
        <p:spPr>
          <a:xfrm>
            <a:off x="4754524" y="358260"/>
            <a:ext cx="296234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roar-bree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714077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6948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air-breathing-rocket.tiff" descr="air-breathing-rocket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6818" y="1621207"/>
            <a:ext cx="4790595" cy="366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steam-engine.tiff" descr="steam-engine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5301" y="5839964"/>
            <a:ext cx="5029201" cy="348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15301" y="1733544"/>
            <a:ext cx="5136738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2.png" descr="Picture 2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6818" y="5586371"/>
            <a:ext cx="4588702" cy="37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roggad-2.mov" descr="roggad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43718" y="462162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aatey"/>
          <p:cNvSpPr txBox="1"/>
          <p:nvPr/>
        </p:nvSpPr>
        <p:spPr>
          <a:xfrm>
            <a:off x="5457108" y="447592"/>
            <a:ext cx="208871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roggad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bicycle_vrj.tiff" descr="bicycle_vrj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0" y="152400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train_vrj.tiff" descr="train_vrj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51881" y="2527300"/>
            <a:ext cx="3460378" cy="245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aeroplane_vrj.tiff" descr="aeroplane_vrj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5397121" y="2855949"/>
            <a:ext cx="3111501" cy="2225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bus_vrj.tiff" descr="bus_vrj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65833" y="-53093"/>
            <a:ext cx="27432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supermotorbike_vrj.tiff" descr="supermotorbike_vrj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2734" y="50800"/>
            <a:ext cx="26633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ony_vrj.tiff" descr="pony_vrj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87512" y="5431550"/>
            <a:ext cx="2516319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car_vrj.tiff" descr="car_vrj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0659" y="5208545"/>
            <a:ext cx="3242821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rocket_vrj.tiff" descr="rocket_vrj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60808" y="5644011"/>
            <a:ext cx="2463801" cy="189918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roar"/>
          <p:cNvSpPr txBox="1"/>
          <p:nvPr/>
        </p:nvSpPr>
        <p:spPr>
          <a:xfrm>
            <a:off x="1387919" y="2222689"/>
            <a:ext cx="112530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roar</a:t>
            </a:r>
          </a:p>
        </p:txBody>
      </p:sp>
      <p:sp>
        <p:nvSpPr>
          <p:cNvPr id="475" name="traen"/>
          <p:cNvSpPr txBox="1"/>
          <p:nvPr/>
        </p:nvSpPr>
        <p:spPr>
          <a:xfrm>
            <a:off x="1337819" y="4308043"/>
            <a:ext cx="143308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traen</a:t>
            </a:r>
          </a:p>
        </p:txBody>
      </p:sp>
      <p:sp>
        <p:nvSpPr>
          <p:cNvPr id="476" name="roar-bree"/>
          <p:cNvSpPr txBox="1"/>
          <p:nvPr/>
        </p:nvSpPr>
        <p:spPr>
          <a:xfrm>
            <a:off x="5449580" y="1817583"/>
            <a:ext cx="24862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roar-bree</a:t>
            </a:r>
          </a:p>
        </p:txBody>
      </p:sp>
      <p:sp>
        <p:nvSpPr>
          <p:cNvPr id="477" name="cabbyl"/>
          <p:cNvSpPr txBox="1"/>
          <p:nvPr/>
        </p:nvSpPr>
        <p:spPr>
          <a:xfrm>
            <a:off x="10371835" y="7611335"/>
            <a:ext cx="17104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cabbyl</a:t>
            </a:r>
          </a:p>
        </p:txBody>
      </p:sp>
      <p:sp>
        <p:nvSpPr>
          <p:cNvPr id="478" name="barroose"/>
          <p:cNvSpPr txBox="1"/>
          <p:nvPr/>
        </p:nvSpPr>
        <p:spPr>
          <a:xfrm>
            <a:off x="9706837" y="2044889"/>
            <a:ext cx="22057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barroose</a:t>
            </a:r>
          </a:p>
        </p:txBody>
      </p:sp>
      <p:sp>
        <p:nvSpPr>
          <p:cNvPr id="479" name="etlan"/>
          <p:cNvSpPr txBox="1"/>
          <p:nvPr/>
        </p:nvSpPr>
        <p:spPr>
          <a:xfrm>
            <a:off x="6199198" y="4782841"/>
            <a:ext cx="135934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etlan</a:t>
            </a:r>
          </a:p>
        </p:txBody>
      </p:sp>
      <p:sp>
        <p:nvSpPr>
          <p:cNvPr id="480" name="roggad"/>
          <p:cNvSpPr txBox="1"/>
          <p:nvPr/>
        </p:nvSpPr>
        <p:spPr>
          <a:xfrm>
            <a:off x="5902721" y="7446144"/>
            <a:ext cx="173445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roggad</a:t>
            </a:r>
          </a:p>
        </p:txBody>
      </p:sp>
      <p:sp>
        <p:nvSpPr>
          <p:cNvPr id="481" name="gleashtan"/>
          <p:cNvSpPr txBox="1"/>
          <p:nvPr/>
        </p:nvSpPr>
        <p:spPr>
          <a:xfrm>
            <a:off x="1144974" y="7346666"/>
            <a:ext cx="245740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gleashtan</a:t>
            </a:r>
          </a:p>
        </p:txBody>
      </p:sp>
      <p:pic>
        <p:nvPicPr>
          <p:cNvPr id="482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568274" y="2825915"/>
            <a:ext cx="2819401" cy="18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baatey"/>
          <p:cNvSpPr txBox="1"/>
          <p:nvPr/>
        </p:nvSpPr>
        <p:spPr>
          <a:xfrm>
            <a:off x="10233746" y="4697172"/>
            <a:ext cx="180017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baatey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1059" y="8675172"/>
            <a:ext cx="1147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Click when you are ready to start the game.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8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4" r="6167" b="2484"/>
          <a:stretch>
            <a:fillRect/>
          </a:stretch>
        </p:blipFill>
        <p:spPr>
          <a:xfrm>
            <a:off x="3557518" y="2693613"/>
            <a:ext cx="6376614" cy="606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951942" y="717003"/>
            <a:ext cx="6502400" cy="1646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1" b="1">
                <a:latin typeface="Chalkboard" charset="0"/>
                <a:ea typeface="Chalkboard" charset="0"/>
                <a:cs typeface="Chalkboard" charset="0"/>
              </a:rPr>
              <a:t>Yindyssagh!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(Wonderful! Brilliant!)</a:t>
            </a:r>
          </a:p>
        </p:txBody>
      </p:sp>
      <p:pic>
        <p:nvPicPr>
          <p:cNvPr id="3" name="Yindyssag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749" y="3572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69924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jeant!"/>
          <p:cNvSpPr txBox="1">
            <a:spLocks noGrp="1"/>
          </p:cNvSpPr>
          <p:nvPr>
            <p:ph type="title" idx="4294967295"/>
          </p:nvPr>
        </p:nvSpPr>
        <p:spPr>
          <a:xfrm>
            <a:off x="850900" y="3708400"/>
            <a:ext cx="11303000" cy="34671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4400" cap="all">
                <a:latin typeface="Academy Engraved LET"/>
                <a:ea typeface="Academy Engraved LET"/>
                <a:cs typeface="Academy Engraved LET"/>
                <a:sym typeface="Academy Engraved LET"/>
              </a:defRPr>
            </a:lvl1pPr>
          </a:lstStyle>
          <a:p>
            <a:pPr>
              <a:defRPr sz="6700"/>
            </a:pPr>
            <a:r>
              <a:rPr sz="14400"/>
              <a:t>jeant!</a:t>
            </a:r>
            <a:r>
              <a:rPr lang="en-GB" sz="14400"/>
              <a:t/>
            </a:r>
            <a:br>
              <a:rPr lang="en-GB" sz="14400"/>
            </a:br>
            <a:r>
              <a:rPr lang="en-GB"/>
              <a:t>Done!</a:t>
            </a:r>
            <a:endParaRPr sz="14400"/>
          </a:p>
        </p:txBody>
      </p:sp>
      <p:pic>
        <p:nvPicPr>
          <p:cNvPr id="387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71100" y="2451100"/>
            <a:ext cx="1346200" cy="13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3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red_x_cross_wrong_not_clip_art.jpg" descr="red_x_cross_wrong_not_clip_art.jp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90" t="42" r="175" b="96"/>
          <a:stretch>
            <a:fillRect/>
          </a:stretch>
        </p:blipFill>
        <p:spPr>
          <a:xfrm>
            <a:off x="3231753" y="1983978"/>
            <a:ext cx="6548438" cy="655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54" y="0"/>
                </a:moveTo>
                <a:cubicBezTo>
                  <a:pt x="16637" y="8"/>
                  <a:pt x="16440" y="21"/>
                  <a:pt x="16361" y="43"/>
                </a:cubicBezTo>
                <a:lnTo>
                  <a:pt x="16245" y="103"/>
                </a:lnTo>
                <a:cubicBezTo>
                  <a:pt x="16222" y="121"/>
                  <a:pt x="16201" y="132"/>
                  <a:pt x="16180" y="137"/>
                </a:cubicBezTo>
                <a:lnTo>
                  <a:pt x="16158" y="148"/>
                </a:lnTo>
                <a:cubicBezTo>
                  <a:pt x="16036" y="211"/>
                  <a:pt x="15906" y="296"/>
                  <a:pt x="15788" y="371"/>
                </a:cubicBezTo>
                <a:cubicBezTo>
                  <a:pt x="15695" y="440"/>
                  <a:pt x="15581" y="533"/>
                  <a:pt x="15466" y="629"/>
                </a:cubicBezTo>
                <a:cubicBezTo>
                  <a:pt x="15173" y="895"/>
                  <a:pt x="14270" y="1775"/>
                  <a:pt x="13147" y="2896"/>
                </a:cubicBezTo>
                <a:cubicBezTo>
                  <a:pt x="11904" y="4137"/>
                  <a:pt x="11349" y="4681"/>
                  <a:pt x="11061" y="4933"/>
                </a:cubicBezTo>
                <a:lnTo>
                  <a:pt x="10807" y="5183"/>
                </a:lnTo>
                <a:lnTo>
                  <a:pt x="10765" y="5141"/>
                </a:lnTo>
                <a:cubicBezTo>
                  <a:pt x="10761" y="5140"/>
                  <a:pt x="10755" y="5142"/>
                  <a:pt x="10752" y="5141"/>
                </a:cubicBezTo>
                <a:cubicBezTo>
                  <a:pt x="10631" y="5075"/>
                  <a:pt x="7914" y="2333"/>
                  <a:pt x="7074" y="1432"/>
                </a:cubicBezTo>
                <a:cubicBezTo>
                  <a:pt x="6909" y="1254"/>
                  <a:pt x="6757" y="1098"/>
                  <a:pt x="6616" y="960"/>
                </a:cubicBezTo>
                <a:cubicBezTo>
                  <a:pt x="6192" y="546"/>
                  <a:pt x="5868" y="303"/>
                  <a:pt x="5586" y="184"/>
                </a:cubicBezTo>
                <a:cubicBezTo>
                  <a:pt x="5460" y="131"/>
                  <a:pt x="5316" y="67"/>
                  <a:pt x="5268" y="41"/>
                </a:cubicBezTo>
                <a:cubicBezTo>
                  <a:pt x="5261" y="37"/>
                  <a:pt x="5110" y="34"/>
                  <a:pt x="5065" y="30"/>
                </a:cubicBezTo>
                <a:cubicBezTo>
                  <a:pt x="4983" y="33"/>
                  <a:pt x="4546" y="35"/>
                  <a:pt x="4544" y="38"/>
                </a:cubicBezTo>
                <a:cubicBezTo>
                  <a:pt x="4528" y="64"/>
                  <a:pt x="4447" y="99"/>
                  <a:pt x="4363" y="118"/>
                </a:cubicBezTo>
                <a:cubicBezTo>
                  <a:pt x="3983" y="201"/>
                  <a:pt x="3474" y="638"/>
                  <a:pt x="2020" y="2126"/>
                </a:cubicBezTo>
                <a:cubicBezTo>
                  <a:pt x="505" y="3677"/>
                  <a:pt x="295" y="3923"/>
                  <a:pt x="152" y="4311"/>
                </a:cubicBezTo>
                <a:cubicBezTo>
                  <a:pt x="104" y="4440"/>
                  <a:pt x="47" y="4566"/>
                  <a:pt x="24" y="4593"/>
                </a:cubicBezTo>
                <a:cubicBezTo>
                  <a:pt x="21" y="4596"/>
                  <a:pt x="19" y="5113"/>
                  <a:pt x="16" y="5232"/>
                </a:cubicBezTo>
                <a:lnTo>
                  <a:pt x="151" y="5502"/>
                </a:lnTo>
                <a:cubicBezTo>
                  <a:pt x="409" y="6015"/>
                  <a:pt x="692" y="6347"/>
                  <a:pt x="1585" y="7188"/>
                </a:cubicBezTo>
                <a:cubicBezTo>
                  <a:pt x="2775" y="8308"/>
                  <a:pt x="5229" y="10744"/>
                  <a:pt x="5229" y="10805"/>
                </a:cubicBezTo>
                <a:cubicBezTo>
                  <a:pt x="5229" y="10833"/>
                  <a:pt x="4196" y="11888"/>
                  <a:pt x="2932" y="13147"/>
                </a:cubicBezTo>
                <a:cubicBezTo>
                  <a:pt x="727" y="15346"/>
                  <a:pt x="282" y="15836"/>
                  <a:pt x="134" y="16226"/>
                </a:cubicBezTo>
                <a:cubicBezTo>
                  <a:pt x="96" y="16324"/>
                  <a:pt x="47" y="16425"/>
                  <a:pt x="24" y="16451"/>
                </a:cubicBezTo>
                <a:cubicBezTo>
                  <a:pt x="14" y="16462"/>
                  <a:pt x="7" y="16759"/>
                  <a:pt x="0" y="17059"/>
                </a:cubicBezTo>
                <a:lnTo>
                  <a:pt x="194" y="17449"/>
                </a:lnTo>
                <a:cubicBezTo>
                  <a:pt x="398" y="17860"/>
                  <a:pt x="476" y="17949"/>
                  <a:pt x="1940" y="19407"/>
                </a:cubicBezTo>
                <a:cubicBezTo>
                  <a:pt x="3637" y="21098"/>
                  <a:pt x="3794" y="21239"/>
                  <a:pt x="4235" y="21459"/>
                </a:cubicBezTo>
                <a:lnTo>
                  <a:pt x="4520" y="21600"/>
                </a:lnTo>
                <a:cubicBezTo>
                  <a:pt x="4761" y="21594"/>
                  <a:pt x="5045" y="21589"/>
                  <a:pt x="5054" y="21582"/>
                </a:cubicBezTo>
                <a:cubicBezTo>
                  <a:pt x="5081" y="21559"/>
                  <a:pt x="5194" y="21510"/>
                  <a:pt x="5306" y="21472"/>
                </a:cubicBezTo>
                <a:cubicBezTo>
                  <a:pt x="5765" y="21317"/>
                  <a:pt x="6108" y="21014"/>
                  <a:pt x="8416" y="18716"/>
                </a:cubicBezTo>
                <a:cubicBezTo>
                  <a:pt x="9706" y="17431"/>
                  <a:pt x="10782" y="16379"/>
                  <a:pt x="10808" y="16379"/>
                </a:cubicBezTo>
                <a:cubicBezTo>
                  <a:pt x="10834" y="16379"/>
                  <a:pt x="11947" y="17463"/>
                  <a:pt x="13279" y="18788"/>
                </a:cubicBezTo>
                <a:cubicBezTo>
                  <a:pt x="15626" y="21121"/>
                  <a:pt x="15715" y="21204"/>
                  <a:pt x="16125" y="21409"/>
                </a:cubicBezTo>
                <a:lnTo>
                  <a:pt x="16479" y="21586"/>
                </a:lnTo>
                <a:cubicBezTo>
                  <a:pt x="16588" y="21583"/>
                  <a:pt x="17084" y="21581"/>
                  <a:pt x="17090" y="21578"/>
                </a:cubicBezTo>
                <a:cubicBezTo>
                  <a:pt x="17928" y="21175"/>
                  <a:pt x="17817" y="21268"/>
                  <a:pt x="19456" y="19628"/>
                </a:cubicBezTo>
                <a:cubicBezTo>
                  <a:pt x="21017" y="18067"/>
                  <a:pt x="21358" y="17682"/>
                  <a:pt x="21485" y="17346"/>
                </a:cubicBezTo>
                <a:cubicBezTo>
                  <a:pt x="21522" y="17248"/>
                  <a:pt x="21571" y="17146"/>
                  <a:pt x="21595" y="17119"/>
                </a:cubicBezTo>
                <a:cubicBezTo>
                  <a:pt x="21596" y="17117"/>
                  <a:pt x="21598" y="16789"/>
                  <a:pt x="21600" y="16747"/>
                </a:cubicBezTo>
                <a:cubicBezTo>
                  <a:pt x="21597" y="16706"/>
                  <a:pt x="21595" y="16551"/>
                  <a:pt x="21591" y="16544"/>
                </a:cubicBezTo>
                <a:cubicBezTo>
                  <a:pt x="21565" y="16496"/>
                  <a:pt x="21487" y="16329"/>
                  <a:pt x="21419" y="16175"/>
                </a:cubicBezTo>
                <a:cubicBezTo>
                  <a:pt x="21352" y="16022"/>
                  <a:pt x="21192" y="15758"/>
                  <a:pt x="21063" y="15590"/>
                </a:cubicBezTo>
                <a:cubicBezTo>
                  <a:pt x="20935" y="15422"/>
                  <a:pt x="19819" y="14278"/>
                  <a:pt x="18585" y="13047"/>
                </a:cubicBezTo>
                <a:lnTo>
                  <a:pt x="16340" y="10808"/>
                </a:lnTo>
                <a:lnTo>
                  <a:pt x="18775" y="8365"/>
                </a:lnTo>
                <a:cubicBezTo>
                  <a:pt x="21038" y="6093"/>
                  <a:pt x="21222" y="5896"/>
                  <a:pt x="21379" y="5564"/>
                </a:cubicBezTo>
                <a:cubicBezTo>
                  <a:pt x="21472" y="5368"/>
                  <a:pt x="21567" y="5167"/>
                  <a:pt x="21592" y="5119"/>
                </a:cubicBezTo>
                <a:cubicBezTo>
                  <a:pt x="21594" y="5114"/>
                  <a:pt x="21597" y="4996"/>
                  <a:pt x="21599" y="4973"/>
                </a:cubicBezTo>
                <a:cubicBezTo>
                  <a:pt x="21596" y="4914"/>
                  <a:pt x="21595" y="4537"/>
                  <a:pt x="21592" y="4533"/>
                </a:cubicBezTo>
                <a:cubicBezTo>
                  <a:pt x="21567" y="4484"/>
                  <a:pt x="21471" y="4285"/>
                  <a:pt x="21380" y="4091"/>
                </a:cubicBezTo>
                <a:cubicBezTo>
                  <a:pt x="21229" y="3769"/>
                  <a:pt x="21078" y="3603"/>
                  <a:pt x="19680" y="2208"/>
                </a:cubicBezTo>
                <a:cubicBezTo>
                  <a:pt x="17960" y="494"/>
                  <a:pt x="17823" y="370"/>
                  <a:pt x="17361" y="148"/>
                </a:cubicBezTo>
                <a:lnTo>
                  <a:pt x="1705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7" name="Arrow">
            <a:hlinkClick r:id="" action="ppaction://hlinkshowjump?jump=lastslideviewed"/>
          </p:cNvPr>
          <p:cNvSpPr/>
          <p:nvPr/>
        </p:nvSpPr>
        <p:spPr>
          <a:xfrm flipH="1">
            <a:off x="5867400" y="46355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F341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7000">
                <a:solidFill>
                  <a:srgbClr val="FF55A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avoye LET"/>
                <a:ea typeface="Savoye LET"/>
                <a:cs typeface="Savoye LET"/>
                <a:sym typeface="Savoye LET"/>
              </a:defRPr>
            </a:pPr>
            <a:endParaRPr/>
          </a:p>
        </p:txBody>
      </p:sp>
      <p:pic>
        <p:nvPicPr>
          <p:cNvPr id="798" name="cha nee-1.mov" descr="cha n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36100" y="889000"/>
            <a:ext cx="1346200" cy="13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" fill="hold"/>
                                        <p:tgtEl>
                                          <p:spTgt spid="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"/>
                            </p:stCondLst>
                            <p:childTnLst>
                              <p:par>
                                <p:cTn id="8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798"/>
                </p:tgtEl>
              </p:cMediaNode>
            </p:audio>
          </p:childTnLst>
        </p:cTn>
      </p:par>
    </p:tnLst>
    <p:bldLst>
      <p:bldP spid="796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.png" descr="Picture 2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663" y="1573738"/>
            <a:ext cx="4356101" cy="354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ix%202%20stock.tiff" descr="Six%202%20stock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6731" y="1841054"/>
            <a:ext cx="5196781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steam-engine.tiff" descr="steam-engine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1114" y="5637911"/>
            <a:ext cx="5029201" cy="348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EACAT.jpg" descr="SEACAT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26753" y="5676418"/>
            <a:ext cx="5136738" cy="344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Rectangle"/>
          <p:cNvSpPr/>
          <p:nvPr/>
        </p:nvSpPr>
        <p:spPr>
          <a:xfrm>
            <a:off x="6426753" y="1511473"/>
            <a:ext cx="5384800" cy="3606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36" name="baatey-1.mov" descr="baatey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120900" y="3810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aatey"/>
          <p:cNvSpPr txBox="1"/>
          <p:nvPr/>
        </p:nvSpPr>
        <p:spPr>
          <a:xfrm>
            <a:off x="4842561" y="381000"/>
            <a:ext cx="212077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b="1">
                <a:latin typeface="Chalkboard" charset="0"/>
                <a:ea typeface="Chalkboard" charset="0"/>
                <a:cs typeface="Chalkboard" charset="0"/>
              </a:rPr>
              <a:t>baatey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555296" y="1405902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555297" y="637691"/>
            <a:ext cx="4479901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Shen eh!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(That’s it!)</a:t>
            </a:r>
          </a:p>
        </p:txBody>
      </p:sp>
      <p:pic>
        <p:nvPicPr>
          <p:cNvPr id="2" name="Shen e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46056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ix%202%20stock.tiff" descr="Six%202%20stock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1559" y="6011826"/>
            <a:ext cx="5196781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2681" y="6011826"/>
            <a:ext cx="5136738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lug-in-hybrid-car-4.tiff" descr="plug-in-hybrid-car-4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6500" y="1424479"/>
            <a:ext cx="4229100" cy="422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2009_yamaha_fjr1300_motor_bike-.tiff" descr="2009_yamaha_fjr1300_motor_bike-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56966" y="1499354"/>
            <a:ext cx="5198534" cy="389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6957483" y="1424479"/>
            <a:ext cx="5727700" cy="3695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3" name="Rectangle"/>
          <p:cNvSpPr/>
          <p:nvPr/>
        </p:nvSpPr>
        <p:spPr>
          <a:xfrm>
            <a:off x="7056966" y="5602778"/>
            <a:ext cx="5528734" cy="39015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44" name="gleashtan-1.mov" descr="gleashta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06500" y="508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aatey"/>
          <p:cNvSpPr txBox="1"/>
          <p:nvPr/>
        </p:nvSpPr>
        <p:spPr>
          <a:xfrm>
            <a:off x="4795757" y="232934"/>
            <a:ext cx="29126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gleashtan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69271" y="714078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294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ix%202%20stock.tiff" descr="Six%202%20stock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1431" y="5892408"/>
            <a:ext cx="5196781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1431" y="1504949"/>
            <a:ext cx="5136738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lug-in-hybrid-car-4.tiff" descr="plug-in-hybrid-car-4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5674" y="5241463"/>
            <a:ext cx="4229100" cy="422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Rectangle"/>
          <p:cNvSpPr/>
          <p:nvPr/>
        </p:nvSpPr>
        <p:spPr>
          <a:xfrm>
            <a:off x="6905972" y="5536276"/>
            <a:ext cx="5727700" cy="36394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0" name="ok-ubab.tiff" descr="ok-uba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0398" y="1504949"/>
            <a:ext cx="481965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roar-1.mov" descr="roar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25600" y="3937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aatey"/>
          <p:cNvSpPr txBox="1"/>
          <p:nvPr/>
        </p:nvSpPr>
        <p:spPr>
          <a:xfrm>
            <a:off x="5562173" y="352285"/>
            <a:ext cx="14795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5400" b="1">
                <a:latin typeface="Chalkboard" charset="0"/>
                <a:ea typeface="Chalkboard" charset="0"/>
                <a:cs typeface="Chalkboard" charset="0"/>
              </a:rPr>
              <a:t>roar</a:t>
            </a:r>
            <a:endParaRPr sz="54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>
            <a:extLst/>
          </a:blip>
          <a:srcRect l="9747" t="15217" r="6170" b="2485"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714077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31868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ok-ubab.tiff" descr="ok-uba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889" y="5939789"/>
            <a:ext cx="481965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2009_yamaha_fjr1300_motor_bike-.tiff" descr="2009_yamaha_fjr1300_motor_bike-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7305" y="5622289"/>
            <a:ext cx="5130801" cy="384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icture 2.png" descr="Picture 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9439" y="1561308"/>
            <a:ext cx="4356101" cy="354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steam-engine.tiff" descr="steam-engine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87368" y="1625635"/>
            <a:ext cx="5029201" cy="348020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"/>
          <p:cNvSpPr/>
          <p:nvPr/>
        </p:nvSpPr>
        <p:spPr>
          <a:xfrm>
            <a:off x="7128855" y="5502563"/>
            <a:ext cx="5727700" cy="3822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8" name="barroose-2.mov" descr="barroose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664389" y="134685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aatey"/>
          <p:cNvSpPr txBox="1"/>
          <p:nvPr/>
        </p:nvSpPr>
        <p:spPr>
          <a:xfrm>
            <a:off x="4812807" y="387659"/>
            <a:ext cx="261449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800" b="1">
                <a:latin typeface="Chalkboard" charset="0"/>
                <a:ea typeface="Chalkboard" charset="0"/>
                <a:cs typeface="Chalkboard" charset="0"/>
              </a:rPr>
              <a:t>ba</a:t>
            </a:r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rroose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135</Words>
  <Application>Microsoft Macintosh PowerPoint</Application>
  <PresentationFormat>Custom</PresentationFormat>
  <Paragraphs>43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Academy Engraved LET</vt:lpstr>
      <vt:lpstr>Chalkboard</vt:lpstr>
      <vt:lpstr>Gill Sans</vt:lpstr>
      <vt:lpstr>Helvetica</vt:lpstr>
      <vt:lpstr>Lucida Grande</vt:lpstr>
      <vt:lpstr>Savoye LET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jeant! Done!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</cp:revision>
  <dcterms:modified xsi:type="dcterms:W3CDTF">2020-05-12T14:19:24Z</dcterms:modified>
</cp:coreProperties>
</file>