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rels" ContentType="application/vnd.openxmlformats-package.relationships+xml"/>
  <Default Extension="tif" ContentType="image/tif"/>
  <Default Extension="mov" ContentType="audio/unknown"/>
  <Default Extension="png" ContentType="image/p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303" r:id="rId4"/>
    <p:sldId id="274" r:id="rId5"/>
    <p:sldId id="304" r:id="rId6"/>
    <p:sldId id="275" r:id="rId7"/>
    <p:sldId id="305" r:id="rId8"/>
    <p:sldId id="276" r:id="rId9"/>
    <p:sldId id="306" r:id="rId10"/>
    <p:sldId id="277" r:id="rId11"/>
    <p:sldId id="307" r:id="rId12"/>
    <p:sldId id="278" r:id="rId13"/>
    <p:sldId id="308" r:id="rId14"/>
    <p:sldId id="279" r:id="rId15"/>
    <p:sldId id="294" r:id="rId16"/>
    <p:sldId id="302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Hoefler Text"/>
          <a:ea typeface="Hoefler Text"/>
          <a:cs typeface="Hoefler Text"/>
        </a:font>
        <a:srgbClr val="57564B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9C">
              <a:alpha val="3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flat">
              <a:solidFill>
                <a:srgbClr val="A2A1A6"/>
              </a:solidFill>
              <a:prstDash val="solid"/>
              <a:miter lim="400000"/>
            </a:ln>
          </a:left>
          <a:right>
            <a:ln w="25400" cap="flat">
              <a:solidFill>
                <a:srgbClr val="A2A1A6"/>
              </a:solidFill>
              <a:prstDash val="solid"/>
              <a:miter lim="400000"/>
            </a:ln>
          </a:right>
          <a:top>
            <a:ln w="25400" cap="flat">
              <a:solidFill>
                <a:srgbClr val="A2A1A6"/>
              </a:solidFill>
              <a:prstDash val="solid"/>
              <a:miter lim="400000"/>
            </a:ln>
          </a:top>
          <a:bottom>
            <a:ln w="25400" cap="flat">
              <a:solidFill>
                <a:srgbClr val="A2A1A6"/>
              </a:solidFill>
              <a:prstDash val="solid"/>
              <a:miter lim="400000"/>
            </a:ln>
          </a:bottom>
          <a:insideH>
            <a:ln w="25400" cap="flat">
              <a:solidFill>
                <a:srgbClr val="A2A1A6"/>
              </a:solidFill>
              <a:prstDash val="solid"/>
              <a:miter lim="400000"/>
            </a:ln>
          </a:insideH>
          <a:insideV>
            <a:ln w="25400" cap="flat">
              <a:solidFill>
                <a:srgbClr val="A2A1A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1A3A7"/>
              </a:solidFill>
              <a:prstDash val="solid"/>
              <a:miter lim="400000"/>
            </a:ln>
          </a:left>
          <a:right>
            <a:ln w="254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A1A3A7"/>
              </a:solidFill>
              <a:prstDash val="solid"/>
              <a:miter lim="400000"/>
            </a:ln>
          </a:top>
          <a:bottom>
            <a:ln w="25400" cap="flat">
              <a:solidFill>
                <a:srgbClr val="A1A3A7"/>
              </a:solidFill>
              <a:prstDash val="solid"/>
              <a:miter lim="400000"/>
            </a:ln>
          </a:bottom>
          <a:insideH>
            <a:ln w="254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1A3A7"/>
              </a:solidFill>
              <a:prstDash val="solid"/>
              <a:miter lim="400000"/>
            </a:ln>
          </a:left>
          <a:right>
            <a:ln w="25400" cap="flat">
              <a:solidFill>
                <a:srgbClr val="A1A3A7"/>
              </a:solidFill>
              <a:prstDash val="solid"/>
              <a:miter lim="400000"/>
            </a:ln>
          </a:right>
          <a:top>
            <a:ln w="50800" cap="flat">
              <a:solidFill>
                <a:srgbClr val="A1A3A7"/>
              </a:solidFill>
              <a:prstDash val="solid"/>
              <a:miter lim="400000"/>
            </a:ln>
          </a:top>
          <a:bottom>
            <a:ln w="25400" cap="flat">
              <a:solidFill>
                <a:srgbClr val="A1A3A7"/>
              </a:solidFill>
              <a:prstDash val="solid"/>
              <a:miter lim="400000"/>
            </a:ln>
          </a:bottom>
          <a:insideH>
            <a:ln w="254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1A3A7"/>
              </a:solidFill>
              <a:prstDash val="solid"/>
              <a:miter lim="400000"/>
            </a:ln>
          </a:left>
          <a:right>
            <a:ln w="254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A1A3A7"/>
              </a:solidFill>
              <a:prstDash val="solid"/>
              <a:miter lim="400000"/>
            </a:ln>
          </a:top>
          <a:bottom>
            <a:ln w="25400" cap="flat">
              <a:solidFill>
                <a:srgbClr val="A1A3A7"/>
              </a:solidFill>
              <a:prstDash val="solid"/>
              <a:miter lim="400000"/>
            </a:ln>
          </a:bottom>
          <a:insideH>
            <a:ln w="254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white brush stroke.pdf" descr="white brush strok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</p:spPr>
        <p:txBody>
          <a:bodyPr/>
          <a:lstStyle>
            <a:lvl1pPr marL="571500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6"/>
              </a:buBlip>
              <a:defRPr sz="36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1016000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6"/>
              </a:buBlip>
              <a:defRPr sz="36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1460500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6"/>
              </a:buBlip>
              <a:defRPr sz="36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1905000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6"/>
              </a:buBlip>
              <a:defRPr sz="36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2349500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6"/>
              </a:buBlip>
              <a:defRPr sz="36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"/>
          <p:cNvSpPr/>
          <p:nvPr/>
        </p:nvSpPr>
        <p:spPr>
          <a:xfrm>
            <a:off x="283843" y="279400"/>
            <a:ext cx="12446001" cy="9220200"/>
          </a:xfrm>
          <a:prstGeom prst="rect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>
            <a:lvl1pPr marL="408432" algn="l">
              <a:lnSpc>
                <a:spcPct val="90000"/>
              </a:lnSpc>
              <a:defRPr sz="7800">
                <a:solidFill>
                  <a:srgbClr val="5C89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76300" indent="-431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20800" indent="-431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65300" indent="-431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09800" indent="-431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743" y="9476689"/>
            <a:ext cx="312014" cy="299822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5C89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9.png"/><Relationship Id="rId13" Type="http://schemas.openxmlformats.org/officeDocument/2006/relationships/image" Target="../media/image18.jpeg"/><Relationship Id="rId14" Type="http://schemas.openxmlformats.org/officeDocument/2006/relationships/image" Target="../media/image25.jpeg"/><Relationship Id="rId15" Type="http://schemas.openxmlformats.org/officeDocument/2006/relationships/image" Target="../media/image31.png"/><Relationship Id="rId1" Type="http://schemas.microsoft.com/office/2007/relationships/media" Target="../media/media7.mov"/><Relationship Id="rId2" Type="http://schemas.openxmlformats.org/officeDocument/2006/relationships/audio" Target="../media/media7.mov"/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12.gif"/><Relationship Id="rId5" Type="http://schemas.openxmlformats.org/officeDocument/2006/relationships/image" Target="../media/image13.jpeg"/><Relationship Id="rId6" Type="http://schemas.openxmlformats.org/officeDocument/2006/relationships/image" Target="../media/image23.jpeg"/><Relationship Id="rId7" Type="http://schemas.openxmlformats.org/officeDocument/2006/relationships/image" Target="../media/image11.tif"/><Relationship Id="rId8" Type="http://schemas.openxmlformats.org/officeDocument/2006/relationships/image" Target="../media/image14.tif"/><Relationship Id="rId9" Type="http://schemas.openxmlformats.org/officeDocument/2006/relationships/image" Target="../media/image16.png"/><Relationship Id="rId10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25.jpeg"/><Relationship Id="rId13" Type="http://schemas.openxmlformats.org/officeDocument/2006/relationships/image" Target="../media/image20.jpeg"/><Relationship Id="rId14" Type="http://schemas.openxmlformats.org/officeDocument/2006/relationships/image" Target="../media/image19.jpeg"/><Relationship Id="rId1" Type="http://schemas.microsoft.com/office/2007/relationships/media" Target="../media/media8.mov"/><Relationship Id="rId2" Type="http://schemas.openxmlformats.org/officeDocument/2006/relationships/audio" Target="../media/media8.mov"/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10.jpeg"/><Relationship Id="rId5" Type="http://schemas.openxmlformats.org/officeDocument/2006/relationships/image" Target="../media/image11.tif"/><Relationship Id="rId6" Type="http://schemas.openxmlformats.org/officeDocument/2006/relationships/image" Target="../media/image12.gif"/><Relationship Id="rId7" Type="http://schemas.openxmlformats.org/officeDocument/2006/relationships/image" Target="../media/image13.jpeg"/><Relationship Id="rId8" Type="http://schemas.openxmlformats.org/officeDocument/2006/relationships/image" Target="../media/image14.tif"/><Relationship Id="rId9" Type="http://schemas.openxmlformats.org/officeDocument/2006/relationships/image" Target="../media/image32.png"/><Relationship Id="rId10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4.tif"/><Relationship Id="rId1" Type="http://schemas.microsoft.com/office/2007/relationships/media" Target="../media/media9.mov"/><Relationship Id="rId2" Type="http://schemas.openxmlformats.org/officeDocument/2006/relationships/audio" Target="../media/media9.mo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5" Type="http://schemas.openxmlformats.org/officeDocument/2006/relationships/image" Target="../media/image36.gif"/><Relationship Id="rId6" Type="http://schemas.openxmlformats.org/officeDocument/2006/relationships/image" Target="../media/image37.gif"/><Relationship Id="rId7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14.tif"/><Relationship Id="rId1" Type="http://schemas.microsoft.com/office/2007/relationships/media" Target="../media/media10.mov"/><Relationship Id="rId2" Type="http://schemas.openxmlformats.org/officeDocument/2006/relationships/audio" Target="../media/media10.mov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" Type="http://schemas.microsoft.com/office/2007/relationships/media" Target="../media/media1.mov"/><Relationship Id="rId2" Type="http://schemas.openxmlformats.org/officeDocument/2006/relationships/audio" Target="../media/media1.mov"/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10.jpeg"/><Relationship Id="rId5" Type="http://schemas.openxmlformats.org/officeDocument/2006/relationships/image" Target="../media/image11.tif"/><Relationship Id="rId6" Type="http://schemas.openxmlformats.org/officeDocument/2006/relationships/image" Target="../media/image12.gif"/><Relationship Id="rId7" Type="http://schemas.openxmlformats.org/officeDocument/2006/relationships/image" Target="../media/image13.jpeg"/><Relationship Id="rId8" Type="http://schemas.openxmlformats.org/officeDocument/2006/relationships/image" Target="../media/image14.tif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19.jpeg"/><Relationship Id="rId13" Type="http://schemas.openxmlformats.org/officeDocument/2006/relationships/image" Target="../media/image26.jpeg"/><Relationship Id="rId14" Type="http://schemas.openxmlformats.org/officeDocument/2006/relationships/image" Target="../media/image20.jpeg"/><Relationship Id="rId15" Type="http://schemas.openxmlformats.org/officeDocument/2006/relationships/image" Target="../media/image27.png"/><Relationship Id="rId1" Type="http://schemas.microsoft.com/office/2007/relationships/media" Target="../media/media3.mov"/><Relationship Id="rId2" Type="http://schemas.openxmlformats.org/officeDocument/2006/relationships/audio" Target="../media/media3.mov"/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10.jpeg"/><Relationship Id="rId5" Type="http://schemas.openxmlformats.org/officeDocument/2006/relationships/image" Target="../media/image11.tif"/><Relationship Id="rId6" Type="http://schemas.openxmlformats.org/officeDocument/2006/relationships/image" Target="../media/image12.gif"/><Relationship Id="rId7" Type="http://schemas.openxmlformats.org/officeDocument/2006/relationships/image" Target="../media/image13.jpe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1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6.jpeg"/><Relationship Id="rId14" Type="http://schemas.openxmlformats.org/officeDocument/2006/relationships/image" Target="../media/image28.png"/><Relationship Id="rId1" Type="http://schemas.microsoft.com/office/2007/relationships/media" Target="../media/media4.mov"/><Relationship Id="rId2" Type="http://schemas.openxmlformats.org/officeDocument/2006/relationships/audio" Target="../media/media4.mov"/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10.jpeg"/><Relationship Id="rId5" Type="http://schemas.openxmlformats.org/officeDocument/2006/relationships/image" Target="../media/image11.tif"/><Relationship Id="rId6" Type="http://schemas.openxmlformats.org/officeDocument/2006/relationships/image" Target="../media/image13.jpeg"/><Relationship Id="rId7" Type="http://schemas.openxmlformats.org/officeDocument/2006/relationships/image" Target="../media/image23.jpeg"/><Relationship Id="rId8" Type="http://schemas.openxmlformats.org/officeDocument/2006/relationships/image" Target="../media/image14.tif"/><Relationship Id="rId9" Type="http://schemas.openxmlformats.org/officeDocument/2006/relationships/image" Target="../media/image16.png"/><Relationship Id="rId10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0.jpeg"/><Relationship Id="rId13" Type="http://schemas.openxmlformats.org/officeDocument/2006/relationships/image" Target="../media/image26.jpeg"/><Relationship Id="rId14" Type="http://schemas.openxmlformats.org/officeDocument/2006/relationships/image" Target="../media/image30.png"/><Relationship Id="rId15" Type="http://schemas.openxmlformats.org/officeDocument/2006/relationships/image" Target="../media/image19.jpeg"/><Relationship Id="rId1" Type="http://schemas.microsoft.com/office/2007/relationships/media" Target="../media/media5.mov"/><Relationship Id="rId2" Type="http://schemas.openxmlformats.org/officeDocument/2006/relationships/audio" Target="../media/media5.mov"/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10.jpeg"/><Relationship Id="rId5" Type="http://schemas.openxmlformats.org/officeDocument/2006/relationships/image" Target="../media/image11.tif"/><Relationship Id="rId6" Type="http://schemas.openxmlformats.org/officeDocument/2006/relationships/image" Target="../media/image12.gif"/><Relationship Id="rId7" Type="http://schemas.openxmlformats.org/officeDocument/2006/relationships/image" Target="../media/image13.jpeg"/><Relationship Id="rId8" Type="http://schemas.openxmlformats.org/officeDocument/2006/relationships/image" Target="../media/image23.jpeg"/><Relationship Id="rId9" Type="http://schemas.openxmlformats.org/officeDocument/2006/relationships/image" Target="../media/image29.png"/><Relationship Id="rId10" Type="http://schemas.openxmlformats.org/officeDocument/2006/relationships/image" Target="../media/image1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url?sa=i&amp;rct=j&amp;q=&amp;esrc=s&amp;source=images&amp;cd=&amp;docid=gkkSFnBDsrhTpM&amp;tbnid=YeZK9NCrcZCLKM-&amp;ved=0CAUQjRw&amp;url=http%3A%2F%2Fwww.projectplaygrounds.co.uk%2Findex.php%3Froute%3Dproduct%2Fproduct%26product_id%3D.tiff" descr="url?sa=i&amp;rct=j&amp;q=&amp;esrc=s&amp;source=images&amp;cd=&amp;docid=gkkSFnBDsrhTpM&amp;tbnid=YeZK9NCrcZCLKM-&amp;ved=0CAUQjRw&amp;url=http%3A%2F%2Fwww.projectplaygrounds.co.uk%2Findex.php%3Froute%3Dproduct%2Fproduct%26product_id%3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8950" y="2752120"/>
            <a:ext cx="6946900" cy="694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0873" y="6299722"/>
            <a:ext cx="114300" cy="16516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Ny h-Ellanyn Goaldagh"/>
          <p:cNvSpPr txBox="1">
            <a:spLocks noGrp="1"/>
          </p:cNvSpPr>
          <p:nvPr>
            <p:ph type="title"/>
          </p:nvPr>
        </p:nvSpPr>
        <p:spPr>
          <a:xfrm>
            <a:off x="18473" y="182880"/>
            <a:ext cx="13004800" cy="2419611"/>
          </a:xfrm>
          <a:prstGeom prst="rect">
            <a:avLst/>
          </a:prstGeom>
        </p:spPr>
        <p:txBody>
          <a:bodyPr anchor="b"/>
          <a:lstStyle>
            <a:lvl1pPr algn="l">
              <a:defRPr sz="7600">
                <a:solidFill>
                  <a:srgbClr val="2C137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ctr"/>
            <a:r>
              <a:rPr sz="6000"/>
              <a:t>Ny h-Ellanyn Goaldagh</a:t>
            </a:r>
            <a:r>
              <a:rPr lang="en-GB" sz="6000"/>
              <a:t> </a:t>
            </a:r>
            <a:r>
              <a:rPr lang="en-GB" sz="4000"/>
              <a:t>(The British Isles)</a:t>
            </a:r>
            <a:br>
              <a:rPr lang="en-GB" sz="4000"/>
            </a:br>
            <a:r>
              <a:rPr lang="en-GB" sz="1600"/>
              <a:t/>
            </a:r>
            <a:br>
              <a:rPr lang="en-GB" sz="1600"/>
            </a:br>
            <a:r>
              <a:rPr lang="en-GB" sz="3200"/>
              <a:t>In this game you can practise the countries you learnt in the Power Point presentation. Click the picture that matches the country.</a:t>
            </a:r>
            <a:r>
              <a:rPr lang="en-GB" sz="3600"/>
              <a:t> </a:t>
            </a:r>
            <a:endParaRPr sz="36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ei-map.gif" descr="ei-map.gi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2028" y="6095999"/>
            <a:ext cx="2973744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wales.jpg" descr="wales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25324" y="1595038"/>
            <a:ext cx="3233058" cy="3771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4" name="Group">
            <a:hlinkClick r:id="" action="ppaction://hlinkshowjump?jump=lastslide"/>
          </p:cNvPr>
          <p:cNvGrpSpPr/>
          <p:nvPr/>
        </p:nvGrpSpPr>
        <p:grpSpPr>
          <a:xfrm>
            <a:off x="1618995" y="5996525"/>
            <a:ext cx="4261119" cy="3200409"/>
            <a:chOff x="0" y="0"/>
            <a:chExt cx="4261117" cy="3200408"/>
          </a:xfrm>
        </p:grpSpPr>
        <p:pic>
          <p:nvPicPr>
            <p:cNvPr id="362" name="map_of_england.jpg" descr="map_of_england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261118" cy="3200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Rectangle"/>
            <p:cNvSpPr/>
            <p:nvPr/>
          </p:nvSpPr>
          <p:spPr>
            <a:xfrm>
              <a:off x="20551" y="20551"/>
              <a:ext cx="979644" cy="198670"/>
            </a:xfrm>
            <a:prstGeom prst="rect">
              <a:avLst/>
            </a:prstGeom>
            <a:blipFill rotWithShape="1">
              <a:blip r:embed="rId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65" name="Bretin-3.mov" descr="Bretin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5600700" y="5029200"/>
            <a:ext cx="1346200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33051" y="1501018"/>
            <a:ext cx="2882977" cy="397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gres-2.jpg" descr="imgres-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4537" y="1574486"/>
            <a:ext cx="2527301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gres-1.jpg" descr="imgres-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8800" y="5992253"/>
            <a:ext cx="2527300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Line" descr="Line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744342" y="6304408"/>
            <a:ext cx="1379143" cy="1299321"/>
          </a:xfrm>
          <a:prstGeom prst="rect">
            <a:avLst/>
          </a:prstGeom>
        </p:spPr>
      </p:pic>
      <p:sp>
        <p:nvSpPr>
          <p:cNvPr id="371" name="Rounded Rectangle"/>
          <p:cNvSpPr/>
          <p:nvPr/>
        </p:nvSpPr>
        <p:spPr>
          <a:xfrm>
            <a:off x="7531100" y="1600200"/>
            <a:ext cx="1714500" cy="469900"/>
          </a:xfrm>
          <a:prstGeom prst="roundRect">
            <a:avLst>
              <a:gd name="adj" fmla="val 40541"/>
            </a:avLst>
          </a:prstGeom>
          <a:solidFill>
            <a:srgbClr val="3A88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25400" dist="42435" dir="2388334" rotWithShape="0">
                    <a:srgbClr val="000000">
                      <a:alpha val="48275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372" name="imgres.jpg" descr="imgr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477500" y="1524000"/>
            <a:ext cx="22352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res-4.jpg" descr="imgres-4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477500" y="6113664"/>
            <a:ext cx="2197603" cy="147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Line" descr="Line"/>
          <p:cNvPicPr>
            <a:picLocks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931399" y="5543153"/>
            <a:ext cx="853729" cy="836167"/>
          </a:xfrm>
          <a:prstGeom prst="rect">
            <a:avLst/>
          </a:prstGeom>
        </p:spPr>
      </p:pic>
      <p:sp>
        <p:nvSpPr>
          <p:cNvPr id="376" name="Bretin"/>
          <p:cNvSpPr txBox="1"/>
          <p:nvPr/>
        </p:nvSpPr>
        <p:spPr>
          <a:xfrm>
            <a:off x="3632200" y="69849"/>
            <a:ext cx="52705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Bretin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666" fill="hold"/>
                                        <p:tgtEl>
                                          <p:spTgt spid="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6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3622177" y="1718660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266044" y="714077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Feer vie!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726" y="3202895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1232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">
            <a:hlinkClick r:id="" action="ppaction://hlinkshowjump?jump=lastslide"/>
          </p:cNvPr>
          <p:cNvGrpSpPr/>
          <p:nvPr/>
        </p:nvGrpSpPr>
        <p:grpSpPr>
          <a:xfrm>
            <a:off x="6939134" y="6172200"/>
            <a:ext cx="4127503" cy="3100056"/>
            <a:chOff x="0" y="0"/>
            <a:chExt cx="4127501" cy="3100055"/>
          </a:xfrm>
        </p:grpSpPr>
        <p:pic>
          <p:nvPicPr>
            <p:cNvPr id="378" name="map_of_scotland.jpg" descr="map_of_scotland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7502" cy="3100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9" name="Rectangle"/>
            <p:cNvSpPr/>
            <p:nvPr/>
          </p:nvSpPr>
          <p:spPr>
            <a:xfrm>
              <a:off x="18750" y="25000"/>
              <a:ext cx="943767" cy="187504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81" name="ei-map.gif" descr="ei-map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3600" y="1937214"/>
            <a:ext cx="3009901" cy="3239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wales.jpg" descr="wal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95652" y="5849538"/>
            <a:ext cx="2971801" cy="346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Nerin-2.mov" descr="Nerin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850900" y="355600"/>
            <a:ext cx="1346200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ei-map.gif" descr="ei-map.gi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45350" y="1991848"/>
            <a:ext cx="3162552" cy="340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95283" y="1556790"/>
            <a:ext cx="934444" cy="848472"/>
          </a:xfrm>
          <a:prstGeom prst="rect">
            <a:avLst/>
          </a:prstGeom>
        </p:spPr>
      </p:pic>
      <p:pic>
        <p:nvPicPr>
          <p:cNvPr id="387" name="imgres-3.jpg" descr="imgres-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9921" y="1937004"/>
            <a:ext cx="2131787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Line" descr="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66997" y="2324097"/>
            <a:ext cx="1153871" cy="923088"/>
          </a:xfrm>
          <a:prstGeom prst="rect">
            <a:avLst/>
          </a:prstGeom>
        </p:spPr>
      </p:pic>
      <p:pic>
        <p:nvPicPr>
          <p:cNvPr id="390" name="imgres-4.jpg" descr="imgres-4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515097" y="2100464"/>
            <a:ext cx="2160006" cy="13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gres-2.jpg" descr="imgres-2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48037" y="5854386"/>
            <a:ext cx="2527301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gres-5.jpg" descr="imgres-5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851212" y="6172200"/>
            <a:ext cx="2522576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Nerin"/>
          <p:cNvSpPr txBox="1"/>
          <p:nvPr/>
        </p:nvSpPr>
        <p:spPr>
          <a:xfrm>
            <a:off x="3543300" y="323849"/>
            <a:ext cx="52705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Nerin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000" fill="hold"/>
                                        <p:tgtEl>
                                          <p:spTgt spid="3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8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3622177" y="1718660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266044" y="714077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Feer vie!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726" y="3202895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51179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jeant!"/>
          <p:cNvSpPr txBox="1">
            <a:spLocks noGrp="1"/>
          </p:cNvSpPr>
          <p:nvPr>
            <p:ph type="ctrTitle"/>
          </p:nvPr>
        </p:nvSpPr>
        <p:spPr>
          <a:xfrm>
            <a:off x="850900" y="2336800"/>
            <a:ext cx="11303000" cy="34671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14400" cap="all">
                <a:latin typeface="+mn-lt"/>
                <a:ea typeface="+mn-ea"/>
                <a:cs typeface="+mn-cs"/>
                <a:sym typeface="Academy Engraved LET"/>
              </a:defRPr>
            </a:lvl1pPr>
          </a:lstStyle>
          <a:p>
            <a:pPr>
              <a:defRPr sz="6700"/>
            </a:pPr>
            <a:r>
              <a:rPr sz="14400"/>
              <a:t>jeant!</a:t>
            </a:r>
            <a:r>
              <a:rPr lang="en-GB" sz="14400"/>
              <a:t/>
            </a:r>
            <a:br>
              <a:rPr lang="en-GB" sz="14400"/>
            </a:br>
            <a:r>
              <a:rPr lang="en-GB"/>
              <a:t>(Done!)</a:t>
            </a:r>
            <a:endParaRPr sz="14400"/>
          </a:p>
        </p:txBody>
      </p:sp>
      <p:pic>
        <p:nvPicPr>
          <p:cNvPr id="396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553700" y="5257800"/>
            <a:ext cx="13462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333" fill="hold"/>
                                        <p:tgtEl>
                                          <p:spTgt spid="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9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Flagbwhuge.shtml.gif" descr="Flagbwhuge.shtml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50" y="1987550"/>
            <a:ext cx="3200400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Flagbwhuge.shtml.gif" descr="Flagbwhuge.shtm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2009722"/>
            <a:ext cx="2730500" cy="1835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Flagbwhuge.shtml.gif" descr="Flagbwhuge.shtml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9466" y="1988694"/>
            <a:ext cx="2654301" cy="1784039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Ny h-Ellanyn Goaldagh"/>
          <p:cNvSpPr txBox="1">
            <a:spLocks noGrp="1"/>
          </p:cNvSpPr>
          <p:nvPr>
            <p:ph type="ctrTitle"/>
          </p:nvPr>
        </p:nvSpPr>
        <p:spPr>
          <a:xfrm>
            <a:off x="2197100" y="-1206500"/>
            <a:ext cx="9042400" cy="2628900"/>
          </a:xfrm>
          <a:prstGeom prst="rect">
            <a:avLst/>
          </a:prstGeom>
        </p:spPr>
        <p:txBody>
          <a:bodyPr/>
          <a:lstStyle>
            <a:lvl1pPr algn="l">
              <a:defRPr sz="7000">
                <a:solidFill>
                  <a:srgbClr val="2C137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Ny h-Ellanyn Goaldagh</a:t>
            </a:r>
          </a:p>
        </p:txBody>
      </p:sp>
      <p:pic>
        <p:nvPicPr>
          <p:cNvPr id="439" name="flag.gif" descr="flag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6816" y="5727700"/>
            <a:ext cx="3111501" cy="186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flag.shtml.gif" descr="flag.shtml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70298" y="5833647"/>
            <a:ext cx="3305504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Flagbwhuge.shtml.gif" descr="Flagbwhuge.shtml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55100" y="5822357"/>
            <a:ext cx="3073401" cy="1849251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Mannin / Ellan Vannin"/>
          <p:cNvSpPr txBox="1"/>
          <p:nvPr/>
        </p:nvSpPr>
        <p:spPr>
          <a:xfrm>
            <a:off x="763122" y="3549650"/>
            <a:ext cx="29845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Mannin / Ellan Vannin</a:t>
            </a:r>
          </a:p>
        </p:txBody>
      </p:sp>
      <p:sp>
        <p:nvSpPr>
          <p:cNvPr id="443" name="Sostyn"/>
          <p:cNvSpPr txBox="1"/>
          <p:nvPr/>
        </p:nvSpPr>
        <p:spPr>
          <a:xfrm>
            <a:off x="5130800" y="3854449"/>
            <a:ext cx="2984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Sostyn</a:t>
            </a:r>
          </a:p>
        </p:txBody>
      </p:sp>
      <p:sp>
        <p:nvSpPr>
          <p:cNvPr id="444" name="Nalbin"/>
          <p:cNvSpPr txBox="1"/>
          <p:nvPr/>
        </p:nvSpPr>
        <p:spPr>
          <a:xfrm>
            <a:off x="9017000" y="3854449"/>
            <a:ext cx="2984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Nalbin</a:t>
            </a:r>
          </a:p>
        </p:txBody>
      </p:sp>
      <p:sp>
        <p:nvSpPr>
          <p:cNvPr id="445" name="Bretin"/>
          <p:cNvSpPr txBox="1"/>
          <p:nvPr/>
        </p:nvSpPr>
        <p:spPr>
          <a:xfrm>
            <a:off x="838200" y="7645399"/>
            <a:ext cx="2984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Bretin</a:t>
            </a:r>
          </a:p>
        </p:txBody>
      </p:sp>
      <p:sp>
        <p:nvSpPr>
          <p:cNvPr id="447" name="Nerin"/>
          <p:cNvSpPr txBox="1"/>
          <p:nvPr/>
        </p:nvSpPr>
        <p:spPr>
          <a:xfrm>
            <a:off x="5003800" y="7645399"/>
            <a:ext cx="2984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Nerin</a:t>
            </a:r>
          </a:p>
        </p:txBody>
      </p:sp>
      <p:sp>
        <p:nvSpPr>
          <p:cNvPr id="448" name="Nerin Twoaie"/>
          <p:cNvSpPr txBox="1"/>
          <p:nvPr/>
        </p:nvSpPr>
        <p:spPr>
          <a:xfrm>
            <a:off x="8936749" y="7678881"/>
            <a:ext cx="3310102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Nerin Twoaie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x-wrong-cross-no-th.png" descr="x-wrong-cross-no-th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3700" y="1752600"/>
            <a:ext cx="5722135" cy="509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arrow_outline_red_left.png" descr="arrow_outline_red_left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5">
            <a:extLst/>
          </a:blip>
          <a:srcRect r="14" b="346"/>
          <a:stretch>
            <a:fillRect/>
          </a:stretch>
        </p:blipFill>
        <p:spPr>
          <a:xfrm>
            <a:off x="5130800" y="7129809"/>
            <a:ext cx="2742804" cy="2070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11" y="0"/>
                </a:moveTo>
                <a:lnTo>
                  <a:pt x="10748" y="368"/>
                </a:lnTo>
                <a:cubicBezTo>
                  <a:pt x="10430" y="692"/>
                  <a:pt x="8059" y="3001"/>
                  <a:pt x="1772" y="9121"/>
                </a:cubicBezTo>
                <a:lnTo>
                  <a:pt x="0" y="10848"/>
                </a:lnTo>
                <a:lnTo>
                  <a:pt x="0" y="11166"/>
                </a:lnTo>
                <a:lnTo>
                  <a:pt x="272" y="11452"/>
                </a:lnTo>
                <a:cubicBezTo>
                  <a:pt x="501" y="11697"/>
                  <a:pt x="9812" y="20399"/>
                  <a:pt x="10864" y="21352"/>
                </a:cubicBezTo>
                <a:lnTo>
                  <a:pt x="11139" y="21600"/>
                </a:lnTo>
                <a:cubicBezTo>
                  <a:pt x="11242" y="21583"/>
                  <a:pt x="11316" y="21564"/>
                  <a:pt x="11345" y="21538"/>
                </a:cubicBezTo>
                <a:cubicBezTo>
                  <a:pt x="11438" y="21457"/>
                  <a:pt x="11505" y="21319"/>
                  <a:pt x="11505" y="21203"/>
                </a:cubicBezTo>
                <a:cubicBezTo>
                  <a:pt x="11505" y="21094"/>
                  <a:pt x="11286" y="19648"/>
                  <a:pt x="11020" y="17986"/>
                </a:cubicBezTo>
                <a:cubicBezTo>
                  <a:pt x="10755" y="16323"/>
                  <a:pt x="10561" y="14930"/>
                  <a:pt x="10589" y="14893"/>
                </a:cubicBezTo>
                <a:cubicBezTo>
                  <a:pt x="10617" y="14855"/>
                  <a:pt x="11316" y="14919"/>
                  <a:pt x="12142" y="15033"/>
                </a:cubicBezTo>
                <a:cubicBezTo>
                  <a:pt x="12968" y="15148"/>
                  <a:pt x="14480" y="15358"/>
                  <a:pt x="15499" y="15497"/>
                </a:cubicBezTo>
                <a:cubicBezTo>
                  <a:pt x="16519" y="15637"/>
                  <a:pt x="17884" y="15828"/>
                  <a:pt x="18534" y="15919"/>
                </a:cubicBezTo>
                <a:cubicBezTo>
                  <a:pt x="21257" y="16302"/>
                  <a:pt x="21401" y="16306"/>
                  <a:pt x="21506" y="16122"/>
                </a:cubicBezTo>
                <a:cubicBezTo>
                  <a:pt x="21588" y="15980"/>
                  <a:pt x="21598" y="14877"/>
                  <a:pt x="21600" y="7978"/>
                </a:cubicBezTo>
                <a:lnTo>
                  <a:pt x="21600" y="6016"/>
                </a:lnTo>
                <a:lnTo>
                  <a:pt x="21459" y="5892"/>
                </a:lnTo>
                <a:cubicBezTo>
                  <a:pt x="21331" y="5782"/>
                  <a:pt x="20953" y="5818"/>
                  <a:pt x="17959" y="6231"/>
                </a:cubicBezTo>
                <a:cubicBezTo>
                  <a:pt x="11142" y="7173"/>
                  <a:pt x="10601" y="7244"/>
                  <a:pt x="10570" y="7179"/>
                </a:cubicBezTo>
                <a:cubicBezTo>
                  <a:pt x="10553" y="7143"/>
                  <a:pt x="10760" y="5608"/>
                  <a:pt x="11033" y="3772"/>
                </a:cubicBezTo>
                <a:cubicBezTo>
                  <a:pt x="11450" y="958"/>
                  <a:pt x="11518" y="399"/>
                  <a:pt x="11455" y="215"/>
                </a:cubicBezTo>
                <a:lnTo>
                  <a:pt x="11380" y="0"/>
                </a:lnTo>
                <a:lnTo>
                  <a:pt x="1111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3" name="cha nee-1.mov" descr="cha nee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429500" y="698500"/>
            <a:ext cx="13462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9"/>
                            </p:stCondLst>
                            <p:childTnLst>
                              <p:par>
                                <p:cTn id="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79"/>
                            </p:stCondLst>
                            <p:childTnLst>
                              <p:par>
                                <p:cTn id="12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513"/>
                </p:tgtEl>
              </p:cMediaNode>
            </p:audio>
          </p:childTnLst>
        </p:cTn>
      </p:par>
    </p:tnLst>
    <p:bldLst>
      <p:bldP spid="511" grpId="2" animBg="1" advAuto="0"/>
      <p:bldP spid="512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">
            <a:hlinkClick r:id="" action="ppaction://hlinkshowjump?jump=lastslide"/>
          </p:cNvPr>
          <p:cNvGrpSpPr/>
          <p:nvPr/>
        </p:nvGrpSpPr>
        <p:grpSpPr>
          <a:xfrm>
            <a:off x="6977234" y="1930400"/>
            <a:ext cx="4127503" cy="3100056"/>
            <a:chOff x="0" y="0"/>
            <a:chExt cx="4127501" cy="3100055"/>
          </a:xfrm>
        </p:grpSpPr>
        <p:pic>
          <p:nvPicPr>
            <p:cNvPr id="288" name="map_of_scotland.jpg" descr="map_of_scotland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7502" cy="3100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Rectangle"/>
            <p:cNvSpPr/>
            <p:nvPr/>
          </p:nvSpPr>
          <p:spPr>
            <a:xfrm>
              <a:off x="18750" y="25000"/>
              <a:ext cx="943767" cy="187504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291" name="ei-map.gif" descr="ei-map.gi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70800" y="6115514"/>
            <a:ext cx="2743201" cy="2952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wales.jpg" descr="wal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09952" y="5849538"/>
            <a:ext cx="2971801" cy="346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Mannin-2.mov" descr="Mannin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5905500" y="5118100"/>
            <a:ext cx="1346200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81475" y="6706043"/>
            <a:ext cx="1153871" cy="923089"/>
          </a:xfrm>
          <a:prstGeom prst="rect">
            <a:avLst/>
          </a:prstGeom>
        </p:spPr>
      </p:pic>
      <p:pic>
        <p:nvPicPr>
          <p:cNvPr id="296" name="droppedImage.pdf" descr="droppedImage.pd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48041" y="1094618"/>
            <a:ext cx="3094824" cy="426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Rounded Rectangle"/>
          <p:cNvSpPr/>
          <p:nvPr/>
        </p:nvSpPr>
        <p:spPr>
          <a:xfrm>
            <a:off x="2298700" y="1168400"/>
            <a:ext cx="1917700" cy="469900"/>
          </a:xfrm>
          <a:prstGeom prst="roundRect">
            <a:avLst>
              <a:gd name="adj" fmla="val 40541"/>
            </a:avLst>
          </a:prstGeom>
          <a:solidFill>
            <a:srgbClr val="3A88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25400" dist="42435" dir="2388334" rotWithShape="0">
                    <a:srgbClr val="000000">
                      <a:alpha val="48275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98" name="imgres-3.jpg" descr="imgres-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454821" y="6547104"/>
            <a:ext cx="2131787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res.jpg" descr="imgres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76300" y="1492250"/>
            <a:ext cx="2463800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res-5.jpg" descr="imgres-5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029012" y="1651000"/>
            <a:ext cx="2522576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res-2.jpg" descr="imgres-2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40137" y="5854386"/>
            <a:ext cx="2527301" cy="1575114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Mannin"/>
          <p:cNvSpPr txBox="1"/>
          <p:nvPr/>
        </p:nvSpPr>
        <p:spPr>
          <a:xfrm>
            <a:off x="3124200" y="6350"/>
            <a:ext cx="78994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 Mannin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99" fill="hold"/>
                                        <p:tgtEl>
                                          <p:spTgt spid="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3588736" y="1907517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269271" y="714078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11585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">
            <a:hlinkClick r:id="" action="ppaction://hlinkshowjump?jump=lastslide"/>
          </p:cNvPr>
          <p:cNvGrpSpPr/>
          <p:nvPr/>
        </p:nvGrpSpPr>
        <p:grpSpPr>
          <a:xfrm>
            <a:off x="7282034" y="2120900"/>
            <a:ext cx="4127503" cy="3100056"/>
            <a:chOff x="0" y="0"/>
            <a:chExt cx="4127501" cy="3100055"/>
          </a:xfrm>
        </p:grpSpPr>
        <p:pic>
          <p:nvPicPr>
            <p:cNvPr id="304" name="map_of_scotland.jpg" descr="map_of_scotland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7502" cy="3100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Rectangle"/>
            <p:cNvSpPr/>
            <p:nvPr/>
          </p:nvSpPr>
          <p:spPr>
            <a:xfrm>
              <a:off x="18750" y="25000"/>
              <a:ext cx="943767" cy="187504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07" name="ei-map.gif" descr="ei-map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89800" y="6064714"/>
            <a:ext cx="2743201" cy="2952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wales.jpg" descr="wal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24252" y="5798738"/>
            <a:ext cx="2971801" cy="3467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>
            <a:hlinkClick r:id="" action="ppaction://hlinkshowjump?jump=lastslide"/>
          </p:cNvPr>
          <p:cNvGrpSpPr/>
          <p:nvPr/>
        </p:nvGrpSpPr>
        <p:grpSpPr>
          <a:xfrm>
            <a:off x="1987295" y="1957925"/>
            <a:ext cx="4261119" cy="3200409"/>
            <a:chOff x="0" y="0"/>
            <a:chExt cx="4261117" cy="3200408"/>
          </a:xfrm>
        </p:grpSpPr>
        <p:pic>
          <p:nvPicPr>
            <p:cNvPr id="309" name="map_of_england.jpg" descr="map_of_england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261118" cy="3200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Rectangle"/>
            <p:cNvSpPr/>
            <p:nvPr/>
          </p:nvSpPr>
          <p:spPr>
            <a:xfrm>
              <a:off x="20551" y="20551"/>
              <a:ext cx="979644" cy="19867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12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33842" y="6057751"/>
            <a:ext cx="624981" cy="606178"/>
          </a:xfrm>
          <a:prstGeom prst="rect">
            <a:avLst/>
          </a:prstGeom>
        </p:spPr>
      </p:pic>
      <p:pic>
        <p:nvPicPr>
          <p:cNvPr id="314" name="Nerin Twoaie-3.mov" descr="Nerin Twoaie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558800" y="10287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res-4.jpg" descr="imgres-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874250" y="6677114"/>
            <a:ext cx="2755900" cy="1717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res-5.jpg" descr="imgres-5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244912" y="2120900"/>
            <a:ext cx="2522576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res-1.jpg" descr="imgres-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52500" y="1966353"/>
            <a:ext cx="2527300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res-2.jpg" descr="imgres-2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3637" y="5867086"/>
            <a:ext cx="2527301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Line" descr="Line"/>
          <p:cNvPicPr>
            <a:picLocks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940299" y="2091382"/>
            <a:ext cx="1326407" cy="1359596"/>
          </a:xfrm>
          <a:prstGeom prst="rect">
            <a:avLst/>
          </a:prstGeom>
        </p:spPr>
      </p:pic>
      <p:sp>
        <p:nvSpPr>
          <p:cNvPr id="321" name="Nerin Twoaie"/>
          <p:cNvSpPr txBox="1"/>
          <p:nvPr/>
        </p:nvSpPr>
        <p:spPr>
          <a:xfrm>
            <a:off x="1435100" y="120650"/>
            <a:ext cx="101346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Nerin Twoaie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999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3588736" y="1907517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269271" y="714078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85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">
            <a:hlinkClick r:id="" action="ppaction://hlinkshowjump?jump=nextslide"/>
          </p:cNvPr>
          <p:cNvGrpSpPr/>
          <p:nvPr/>
        </p:nvGrpSpPr>
        <p:grpSpPr>
          <a:xfrm>
            <a:off x="7218534" y="5892800"/>
            <a:ext cx="4127503" cy="3100056"/>
            <a:chOff x="0" y="0"/>
            <a:chExt cx="4127501" cy="3100055"/>
          </a:xfrm>
        </p:grpSpPr>
        <p:pic>
          <p:nvPicPr>
            <p:cNvPr id="323" name="map_of_scotland.jpg" descr="map_of_scotland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7502" cy="3100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Rectangle"/>
            <p:cNvSpPr/>
            <p:nvPr/>
          </p:nvSpPr>
          <p:spPr>
            <a:xfrm>
              <a:off x="18750" y="25000"/>
              <a:ext cx="943767" cy="187504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26" name="wales.jpg" descr="wal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17852" y="1353738"/>
            <a:ext cx="2971801" cy="3467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9" name="Group">
            <a:hlinkClick r:id="" action="ppaction://hlinkshowjump?jump=lastslide"/>
          </p:cNvPr>
          <p:cNvGrpSpPr/>
          <p:nvPr/>
        </p:nvGrpSpPr>
        <p:grpSpPr>
          <a:xfrm>
            <a:off x="7359395" y="1830925"/>
            <a:ext cx="4261119" cy="3200409"/>
            <a:chOff x="0" y="0"/>
            <a:chExt cx="4261117" cy="3200408"/>
          </a:xfrm>
        </p:grpSpPr>
        <p:pic>
          <p:nvPicPr>
            <p:cNvPr id="327" name="map_of_england.jpg" descr="map_of_england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261118" cy="3200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Rectangle"/>
            <p:cNvSpPr/>
            <p:nvPr/>
          </p:nvSpPr>
          <p:spPr>
            <a:xfrm>
              <a:off x="20551" y="20551"/>
              <a:ext cx="979644" cy="19867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30" name="Nalbin-1.mov" descr="Nalbin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5626100" y="5105400"/>
            <a:ext cx="1346200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droppedImage.pdf" descr="droppedImage.pd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53051" y="5552318"/>
            <a:ext cx="2735604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Rounded Rectangle"/>
          <p:cNvSpPr/>
          <p:nvPr/>
        </p:nvSpPr>
        <p:spPr>
          <a:xfrm>
            <a:off x="2552700" y="5537200"/>
            <a:ext cx="1714500" cy="469900"/>
          </a:xfrm>
          <a:prstGeom prst="roundRect">
            <a:avLst>
              <a:gd name="adj" fmla="val 40541"/>
            </a:avLst>
          </a:prstGeom>
          <a:solidFill>
            <a:srgbClr val="3A88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000">
                <a:solidFill>
                  <a:srgbClr val="FFFFFF"/>
                </a:solidFill>
                <a:effectLst>
                  <a:outerShdw blurRad="25400" dist="42435" dir="2388334" rotWithShape="0">
                    <a:srgbClr val="000000">
                      <a:alpha val="48275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333" name="imgres.jpg" descr="imgr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43000" y="5530850"/>
            <a:ext cx="2463800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res-5.jpg" descr="imgres-5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079812" y="5829300"/>
            <a:ext cx="2522576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res-2.jpg" descr="imgres-2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11537" y="990286"/>
            <a:ext cx="2527301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gres-1.jpg" descr="imgres-1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071100" y="988453"/>
            <a:ext cx="2527300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Line" descr="Line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106239" y="1661511"/>
            <a:ext cx="2636701" cy="1854510"/>
          </a:xfrm>
          <a:prstGeom prst="rect">
            <a:avLst/>
          </a:prstGeom>
        </p:spPr>
      </p:pic>
      <p:sp>
        <p:nvSpPr>
          <p:cNvPr id="339" name="Nalbin"/>
          <p:cNvSpPr txBox="1"/>
          <p:nvPr/>
        </p:nvSpPr>
        <p:spPr>
          <a:xfrm>
            <a:off x="4406900" y="133349"/>
            <a:ext cx="52705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Nalbin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333" fill="hold"/>
                                        <p:tgtEl>
                                          <p:spTgt spid="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3588736" y="1907517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269271" y="714078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2219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roup">
            <a:hlinkClick r:id="" action="ppaction://hlinkshowjump?jump=lastslide"/>
          </p:cNvPr>
          <p:cNvGrpSpPr/>
          <p:nvPr/>
        </p:nvGrpSpPr>
        <p:grpSpPr>
          <a:xfrm>
            <a:off x="7421734" y="5930900"/>
            <a:ext cx="4127503" cy="3100056"/>
            <a:chOff x="0" y="0"/>
            <a:chExt cx="4127501" cy="3100055"/>
          </a:xfrm>
        </p:grpSpPr>
        <p:pic>
          <p:nvPicPr>
            <p:cNvPr id="341" name="map_of_scotland.jpg" descr="map_of_scotland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27502" cy="3100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Rectangle"/>
            <p:cNvSpPr/>
            <p:nvPr/>
          </p:nvSpPr>
          <p:spPr>
            <a:xfrm>
              <a:off x="18750" y="25000"/>
              <a:ext cx="943767" cy="187504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44" name="ei-map.gif" descr="ei-map.gi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54900" y="2165814"/>
            <a:ext cx="2743201" cy="2952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wales.jpg" descr="wales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89352" y="2191938"/>
            <a:ext cx="2971801" cy="3467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Group">
            <a:hlinkClick r:id="" action="ppaction://hlinkshowjump?jump=nextslide"/>
          </p:cNvPr>
          <p:cNvGrpSpPr/>
          <p:nvPr/>
        </p:nvGrpSpPr>
        <p:grpSpPr>
          <a:xfrm>
            <a:off x="1618995" y="5996525"/>
            <a:ext cx="4261119" cy="3200409"/>
            <a:chOff x="0" y="0"/>
            <a:chExt cx="4261117" cy="3200408"/>
          </a:xfrm>
        </p:grpSpPr>
        <p:pic>
          <p:nvPicPr>
            <p:cNvPr id="346" name="map_of_england.jpg" descr="map_of_england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261118" cy="3200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Rectangle"/>
            <p:cNvSpPr/>
            <p:nvPr/>
          </p:nvSpPr>
          <p:spPr>
            <a:xfrm>
              <a:off x="20551" y="20551"/>
              <a:ext cx="979644" cy="198670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0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pic>
        <p:nvPicPr>
          <p:cNvPr id="349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44342" y="6304408"/>
            <a:ext cx="1379143" cy="1299321"/>
          </a:xfrm>
          <a:prstGeom prst="rect">
            <a:avLst/>
          </a:prstGeom>
        </p:spPr>
      </p:pic>
      <p:pic>
        <p:nvPicPr>
          <p:cNvPr id="351" name="sostyn 2-1.mov" descr="sostyn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2374900" y="11938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gres-4.jpg" descr="imgres-4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102850" y="2074751"/>
            <a:ext cx="2527300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res-2.jpg" descr="imgres-2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54437" y="2196786"/>
            <a:ext cx="2527301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res-1.jpg" descr="imgres-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8800" y="5992253"/>
            <a:ext cx="2527300" cy="157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Line" descr="Line"/>
          <p:cNvPicPr>
            <a:picLocks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690099" y="1523999"/>
            <a:ext cx="968625" cy="1066257"/>
          </a:xfrm>
          <a:prstGeom prst="rect">
            <a:avLst/>
          </a:prstGeom>
        </p:spPr>
      </p:pic>
      <p:pic>
        <p:nvPicPr>
          <p:cNvPr id="357" name="imgres-5.jpg" descr="imgres-5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079812" y="5829300"/>
            <a:ext cx="2522576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ostyn"/>
          <p:cNvSpPr txBox="1"/>
          <p:nvPr/>
        </p:nvSpPr>
        <p:spPr>
          <a:xfrm>
            <a:off x="3543300" y="476249"/>
            <a:ext cx="52705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Sostyn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5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3622177" y="1718660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266044" y="714077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Feer vie!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726" y="3202895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9536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cademy Engraved LET"/>
        <a:ea typeface="Academy Engraved LET"/>
        <a:cs typeface="Academy Engraved LE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cademy Engraved LET"/>
        <a:ea typeface="Academy Engraved LET"/>
        <a:cs typeface="Academy Engraved LE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76</Words>
  <Application>Microsoft Macintosh PowerPoint</Application>
  <PresentationFormat>Custom</PresentationFormat>
  <Paragraphs>27</Paragraphs>
  <Slides>16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Academy Engraved LET</vt:lpstr>
      <vt:lpstr>Bodoni SvtyTwo ITC TT-Book</vt:lpstr>
      <vt:lpstr>Chalkboard</vt:lpstr>
      <vt:lpstr>Gill Sans</vt:lpstr>
      <vt:lpstr>Helvetica</vt:lpstr>
      <vt:lpstr>Helvetica Neue</vt:lpstr>
      <vt:lpstr>Helvetica Neue Bold Condensed</vt:lpstr>
      <vt:lpstr>Helvetica Neue Light</vt:lpstr>
      <vt:lpstr>Lucida Grande</vt:lpstr>
      <vt:lpstr>White</vt:lpstr>
      <vt:lpstr>Ny h-Ellanyn Goaldagh (The British Isles)  In this game you can practise the countries you learnt in the Power Point presentation. Click the picture that matches the country.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jeant! (Done!)</vt:lpstr>
      <vt:lpstr>Ny h-Ellanyn Goaldagh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h-Ellanyn Goaldagh</dc:title>
  <cp:lastModifiedBy>Microsoft Office User</cp:lastModifiedBy>
  <cp:revision>4</cp:revision>
  <dcterms:modified xsi:type="dcterms:W3CDTF">2020-05-18T19:51:15Z</dcterms:modified>
</cp:coreProperties>
</file>