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75" r:id="rId21"/>
    <p:sldId id="276" r:id="rId22"/>
    <p:sldId id="279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all" spc="0" normalizeH="0" baseline="0">
        <a:ln>
          <a:noFill/>
        </a:ln>
        <a:solidFill>
          <a:srgbClr val="5C89A5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flat">
              <a:solidFill>
                <a:srgbClr val="A2A1A6"/>
              </a:solidFill>
              <a:prstDash val="solid"/>
              <a:miter lim="400000"/>
            </a:ln>
          </a:left>
          <a:right>
            <a:ln w="25400" cap="flat">
              <a:solidFill>
                <a:srgbClr val="A2A1A6"/>
              </a:solidFill>
              <a:prstDash val="solid"/>
              <a:miter lim="400000"/>
            </a:ln>
          </a:right>
          <a:top>
            <a:ln w="25400" cap="flat">
              <a:solidFill>
                <a:srgbClr val="A2A1A6"/>
              </a:solidFill>
              <a:prstDash val="solid"/>
              <a:miter lim="400000"/>
            </a:ln>
          </a:top>
          <a:bottom>
            <a:ln w="25400" cap="flat">
              <a:solidFill>
                <a:srgbClr val="A2A1A6"/>
              </a:solidFill>
              <a:prstDash val="solid"/>
              <a:miter lim="400000"/>
            </a:ln>
          </a:bottom>
          <a:insideH>
            <a:ln w="25400" cap="flat">
              <a:solidFill>
                <a:srgbClr val="A2A1A6"/>
              </a:solidFill>
              <a:prstDash val="solid"/>
              <a:miter lim="400000"/>
            </a:ln>
          </a:insideH>
          <a:insideV>
            <a:ln w="25400" cap="flat">
              <a:solidFill>
                <a:srgbClr val="A2A1A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508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7600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612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Bi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"/>
          <p:cNvSpPr/>
          <p:nvPr/>
        </p:nvSpPr>
        <p:spPr>
          <a:xfrm>
            <a:off x="278468" y="89154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5256868" y="8902701"/>
            <a:ext cx="1" cy="596899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" name="Line"/>
          <p:cNvSpPr/>
          <p:nvPr/>
        </p:nvSpPr>
        <p:spPr>
          <a:xfrm>
            <a:off x="278468" y="71882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PROJECT"/>
          <p:cNvSpPr txBox="1">
            <a:spLocks noGrp="1"/>
          </p:cNvSpPr>
          <p:nvPr>
            <p:ph type="body" sz="quarter" idx="13"/>
          </p:nvPr>
        </p:nvSpPr>
        <p:spPr>
          <a:xfrm>
            <a:off x="339858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103" name="DATE"/>
          <p:cNvSpPr txBox="1">
            <a:spLocks noGrp="1"/>
          </p:cNvSpPr>
          <p:nvPr>
            <p:ph type="body" sz="quarter" idx="14"/>
          </p:nvPr>
        </p:nvSpPr>
        <p:spPr>
          <a:xfrm>
            <a:off x="339908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104" name="Client"/>
          <p:cNvSpPr txBox="1">
            <a:spLocks noGrp="1"/>
          </p:cNvSpPr>
          <p:nvPr>
            <p:ph type="body" sz="quarter" idx="15"/>
          </p:nvPr>
        </p:nvSpPr>
        <p:spPr>
          <a:xfrm>
            <a:off x="5318308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105" name="DATE"/>
          <p:cNvSpPr txBox="1">
            <a:spLocks noGrp="1"/>
          </p:cNvSpPr>
          <p:nvPr>
            <p:ph type="body" sz="quarter" idx="16"/>
          </p:nvPr>
        </p:nvSpPr>
        <p:spPr>
          <a:xfrm>
            <a:off x="1419408" y="8908389"/>
            <a:ext cx="941731" cy="58552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106" name="NAME"/>
          <p:cNvSpPr txBox="1">
            <a:spLocks noGrp="1"/>
          </p:cNvSpPr>
          <p:nvPr>
            <p:ph type="body" sz="quarter" idx="17"/>
          </p:nvPr>
        </p:nvSpPr>
        <p:spPr>
          <a:xfrm>
            <a:off x="6359707" y="8908389"/>
            <a:ext cx="1069748" cy="58552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107" name="Image"/>
          <p:cNvSpPr>
            <a:spLocks noGrp="1"/>
          </p:cNvSpPr>
          <p:nvPr>
            <p:ph type="pic" idx="18"/>
          </p:nvPr>
        </p:nvSpPr>
        <p:spPr>
          <a:xfrm>
            <a:off x="368300" y="-355600"/>
            <a:ext cx="12268200" cy="81788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74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Bi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13"/>
          </p:nvPr>
        </p:nvSpPr>
        <p:spPr>
          <a:xfrm>
            <a:off x="368300" y="228600"/>
            <a:ext cx="12268200" cy="81788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42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5C89A5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5C89A5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5C89A5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5C89A5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13"/>
          </p:nvPr>
        </p:nvSpPr>
        <p:spPr>
          <a:xfrm>
            <a:off x="-2514600" y="368300"/>
            <a:ext cx="11849100" cy="7899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idx="14"/>
          </p:nvPr>
        </p:nvSpPr>
        <p:spPr>
          <a:xfrm>
            <a:off x="6540500" y="-254000"/>
            <a:ext cx="6096000" cy="9144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42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Image"/>
          <p:cNvSpPr>
            <a:spLocks noGrp="1"/>
          </p:cNvSpPr>
          <p:nvPr>
            <p:ph type="pic" sz="quarter" idx="13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2" name="Image"/>
          <p:cNvSpPr>
            <a:spLocks noGrp="1"/>
          </p:cNvSpPr>
          <p:nvPr>
            <p:ph type="pic" idx="14"/>
          </p:nvPr>
        </p:nvSpPr>
        <p:spPr>
          <a:xfrm>
            <a:off x="-1485900" y="368300"/>
            <a:ext cx="11849100" cy="7899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Image"/>
          <p:cNvSpPr>
            <a:spLocks noGrp="1"/>
          </p:cNvSpPr>
          <p:nvPr>
            <p:ph type="pic" sz="quarter" idx="15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42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Image"/>
          <p:cNvSpPr>
            <a:spLocks noGrp="1"/>
          </p:cNvSpPr>
          <p:nvPr>
            <p:ph type="pic" idx="13"/>
          </p:nvPr>
        </p:nvSpPr>
        <p:spPr>
          <a:xfrm>
            <a:off x="-1485900" y="368300"/>
            <a:ext cx="11849100" cy="78994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5" name="Image"/>
          <p:cNvSpPr>
            <a:spLocks noGrp="1"/>
          </p:cNvSpPr>
          <p:nvPr>
            <p:ph type="pic" sz="quarter" idx="14"/>
          </p:nvPr>
        </p:nvSpPr>
        <p:spPr>
          <a:xfrm>
            <a:off x="8597900" y="3949700"/>
            <a:ext cx="4038601" cy="60579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6" name="Image"/>
          <p:cNvSpPr>
            <a:spLocks noGrp="1"/>
          </p:cNvSpPr>
          <p:nvPr>
            <p:ph type="pic" sz="quarter" idx="15"/>
          </p:nvPr>
        </p:nvSpPr>
        <p:spPr>
          <a:xfrm>
            <a:off x="8597900" y="-13716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7" name="Image"/>
          <p:cNvSpPr>
            <a:spLocks noGrp="1"/>
          </p:cNvSpPr>
          <p:nvPr>
            <p:ph type="pic" sz="quarter" idx="16"/>
          </p:nvPr>
        </p:nvSpPr>
        <p:spPr>
          <a:xfrm>
            <a:off x="8597900" y="12954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42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6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Image"/>
          <p:cNvSpPr>
            <a:spLocks noGrp="1"/>
          </p:cNvSpPr>
          <p:nvPr>
            <p:ph type="pic" sz="half" idx="13"/>
          </p:nvPr>
        </p:nvSpPr>
        <p:spPr>
          <a:xfrm>
            <a:off x="596900" y="3733800"/>
            <a:ext cx="7924800" cy="5283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69" name="Image"/>
          <p:cNvSpPr>
            <a:spLocks noGrp="1"/>
          </p:cNvSpPr>
          <p:nvPr>
            <p:ph type="pic" sz="quarter" idx="14"/>
          </p:nvPr>
        </p:nvSpPr>
        <p:spPr>
          <a:xfrm>
            <a:off x="44831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0" name="Image"/>
          <p:cNvSpPr>
            <a:spLocks noGrp="1"/>
          </p:cNvSpPr>
          <p:nvPr>
            <p:ph type="pic" sz="quarter" idx="15"/>
          </p:nvPr>
        </p:nvSpPr>
        <p:spPr>
          <a:xfrm>
            <a:off x="368300" y="3289300"/>
            <a:ext cx="4038601" cy="60579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1" name="Image"/>
          <p:cNvSpPr>
            <a:spLocks noGrp="1"/>
          </p:cNvSpPr>
          <p:nvPr>
            <p:ph type="pic" sz="quarter" idx="16"/>
          </p:nvPr>
        </p:nvSpPr>
        <p:spPr>
          <a:xfrm>
            <a:off x="-546100" y="368300"/>
            <a:ext cx="5867400" cy="3911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sz="quarter" idx="17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3" name="Image"/>
          <p:cNvSpPr>
            <a:spLocks noGrp="1"/>
          </p:cNvSpPr>
          <p:nvPr>
            <p:ph type="pic" sz="quarter" idx="18"/>
          </p:nvPr>
        </p:nvSpPr>
        <p:spPr>
          <a:xfrm>
            <a:off x="8597900" y="-711200"/>
            <a:ext cx="4038601" cy="60579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42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mage"/>
          <p:cNvSpPr>
            <a:spLocks noGrp="1"/>
          </p:cNvSpPr>
          <p:nvPr>
            <p:ph type="pic" sz="half" idx="13"/>
          </p:nvPr>
        </p:nvSpPr>
        <p:spPr>
          <a:xfrm>
            <a:off x="7670800" y="16637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1041400" y="2019300"/>
            <a:ext cx="5334000" cy="2870200"/>
          </a:xfrm>
          <a:prstGeom prst="rect">
            <a:avLst/>
          </a:prstGeom>
        </p:spPr>
        <p:txBody>
          <a:bodyPr anchor="b"/>
          <a:lstStyle>
            <a:lvl1pPr marL="0">
              <a:defRPr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1400" y="4876800"/>
            <a:ext cx="5334000" cy="2857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SzTx/>
              <a:buNone/>
              <a:defRPr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SzTx/>
              <a:buNone/>
              <a:defRPr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SzTx/>
              <a:buNone/>
              <a:defRPr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Image"/>
          <p:cNvSpPr>
            <a:spLocks noGrp="1"/>
          </p:cNvSpPr>
          <p:nvPr>
            <p:ph type="pic" sz="half" idx="13"/>
          </p:nvPr>
        </p:nvSpPr>
        <p:spPr>
          <a:xfrm>
            <a:off x="7670800" y="24130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2"/>
              </a:buBlip>
            </a:lvl1pPr>
            <a:lvl2pPr>
              <a:spcBef>
                <a:spcPts val="3200"/>
              </a:spcBef>
              <a:buBlip>
                <a:blip r:embed="rId2"/>
              </a:buBlip>
            </a:lvl2pPr>
            <a:lvl3pPr>
              <a:spcBef>
                <a:spcPts val="3200"/>
              </a:spcBef>
              <a:buBlip>
                <a:blip r:embed="rId2"/>
              </a:buBlip>
            </a:lvl3pPr>
            <a:lvl4pPr>
              <a:spcBef>
                <a:spcPts val="3200"/>
              </a:spcBef>
              <a:buBlip>
                <a:blip r:embed="rId2"/>
              </a:buBlip>
            </a:lvl4pPr>
            <a:lvl5pPr>
              <a:spcBef>
                <a:spcPts val="32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2"/>
              </a:buBlip>
            </a:lvl1pPr>
            <a:lvl2pPr>
              <a:spcBef>
                <a:spcPts val="3200"/>
              </a:spcBef>
              <a:buBlip>
                <a:blip r:embed="rId2"/>
              </a:buBlip>
            </a:lvl2pPr>
            <a:lvl3pPr>
              <a:spcBef>
                <a:spcPts val="3200"/>
              </a:spcBef>
              <a:buBlip>
                <a:blip r:embed="rId2"/>
              </a:buBlip>
            </a:lvl3pPr>
            <a:lvl4pPr>
              <a:spcBef>
                <a:spcPts val="3200"/>
              </a:spcBef>
              <a:buBlip>
                <a:blip r:embed="rId2"/>
              </a:buBlip>
            </a:lvl4pPr>
            <a:lvl5pPr>
              <a:spcBef>
                <a:spcPts val="32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29400" y="2768600"/>
            <a:ext cx="5334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2"/>
              </a:buBlip>
            </a:lvl1pPr>
            <a:lvl2pPr>
              <a:spcBef>
                <a:spcPts val="3200"/>
              </a:spcBef>
              <a:buBlip>
                <a:blip r:embed="rId2"/>
              </a:buBlip>
            </a:lvl2pPr>
            <a:lvl3pPr>
              <a:spcBef>
                <a:spcPts val="3200"/>
              </a:spcBef>
              <a:buBlip>
                <a:blip r:embed="rId2"/>
              </a:buBlip>
            </a:lvl3pPr>
            <a:lvl4pPr>
              <a:spcBef>
                <a:spcPts val="3200"/>
              </a:spcBef>
              <a:buBlip>
                <a:blip r:embed="rId2"/>
              </a:buBlip>
            </a:lvl4pPr>
            <a:lvl5pPr>
              <a:spcBef>
                <a:spcPts val="32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2"/>
              </a:buBlip>
            </a:lvl1pPr>
            <a:lvl2pPr>
              <a:spcBef>
                <a:spcPts val="3200"/>
              </a:spcBef>
              <a:buBlip>
                <a:blip r:embed="rId2"/>
              </a:buBlip>
            </a:lvl2pPr>
            <a:lvl3pPr>
              <a:spcBef>
                <a:spcPts val="3200"/>
              </a:spcBef>
              <a:buBlip>
                <a:blip r:embed="rId2"/>
              </a:buBlip>
            </a:lvl3pPr>
            <a:lvl4pPr>
              <a:spcBef>
                <a:spcPts val="3200"/>
              </a:spcBef>
              <a:buBlip>
                <a:blip r:embed="rId2"/>
              </a:buBlip>
            </a:lvl4pPr>
            <a:lvl5pPr>
              <a:spcBef>
                <a:spcPts val="32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 numCol="2" spcCol="546100" anchor="t"/>
          <a:lstStyle>
            <a:lvl1pPr>
              <a:spcBef>
                <a:spcPts val="3200"/>
              </a:spcBef>
              <a:buBlip>
                <a:blip r:embed="rId2"/>
              </a:buBlip>
            </a:lvl1pPr>
            <a:lvl2pPr>
              <a:spcBef>
                <a:spcPts val="3200"/>
              </a:spcBef>
              <a:buBlip>
                <a:blip r:embed="rId2"/>
              </a:buBlip>
            </a:lvl2pPr>
            <a:lvl3pPr>
              <a:spcBef>
                <a:spcPts val="3200"/>
              </a:spcBef>
              <a:buBlip>
                <a:blip r:embed="rId2"/>
              </a:buBlip>
            </a:lvl3pPr>
            <a:lvl4pPr>
              <a:spcBef>
                <a:spcPts val="3200"/>
              </a:spcBef>
              <a:buBlip>
                <a:blip r:embed="rId2"/>
              </a:buBlip>
            </a:lvl4pPr>
            <a:lvl5pPr>
              <a:spcBef>
                <a:spcPts val="32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041400" y="3657600"/>
            <a:ext cx="10922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422400" y="3568700"/>
            <a:ext cx="10541000" cy="262890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defRPr sz="7600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"/>
          <p:cNvSpPr/>
          <p:nvPr/>
        </p:nvSpPr>
        <p:spPr>
          <a:xfrm>
            <a:off x="278468" y="89154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Line"/>
          <p:cNvSpPr/>
          <p:nvPr/>
        </p:nvSpPr>
        <p:spPr>
          <a:xfrm>
            <a:off x="5256868" y="8902701"/>
            <a:ext cx="1" cy="596899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Line"/>
          <p:cNvSpPr/>
          <p:nvPr/>
        </p:nvSpPr>
        <p:spPr>
          <a:xfrm>
            <a:off x="278468" y="7188200"/>
            <a:ext cx="12459504" cy="2"/>
          </a:xfrm>
          <a:prstGeom prst="line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PROJECT"/>
          <p:cNvSpPr txBox="1">
            <a:spLocks noGrp="1"/>
          </p:cNvSpPr>
          <p:nvPr>
            <p:ph type="body" sz="quarter" idx="13"/>
          </p:nvPr>
        </p:nvSpPr>
        <p:spPr>
          <a:xfrm>
            <a:off x="339858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82" name="DATE"/>
          <p:cNvSpPr txBox="1">
            <a:spLocks noGrp="1"/>
          </p:cNvSpPr>
          <p:nvPr>
            <p:ph type="body" sz="quarter" idx="14"/>
          </p:nvPr>
        </p:nvSpPr>
        <p:spPr>
          <a:xfrm>
            <a:off x="339908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83" name="CLIENT"/>
          <p:cNvSpPr txBox="1">
            <a:spLocks noGrp="1"/>
          </p:cNvSpPr>
          <p:nvPr>
            <p:ph type="body" sz="quarter" idx="15"/>
          </p:nvPr>
        </p:nvSpPr>
        <p:spPr>
          <a:xfrm>
            <a:off x="5318308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800" cap="all">
                <a:solidFill>
                  <a:srgbClr val="72707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84" name="DATE"/>
          <p:cNvSpPr txBox="1">
            <a:spLocks noGrp="1"/>
          </p:cNvSpPr>
          <p:nvPr>
            <p:ph type="body" sz="quarter" idx="16"/>
          </p:nvPr>
        </p:nvSpPr>
        <p:spPr>
          <a:xfrm>
            <a:off x="1419408" y="8908389"/>
            <a:ext cx="941731" cy="58552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85" name="NAME"/>
          <p:cNvSpPr txBox="1">
            <a:spLocks noGrp="1"/>
          </p:cNvSpPr>
          <p:nvPr>
            <p:ph type="body" sz="quarter" idx="17"/>
          </p:nvPr>
        </p:nvSpPr>
        <p:spPr>
          <a:xfrm>
            <a:off x="6359707" y="8908389"/>
            <a:ext cx="1069748" cy="58552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6696B6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86" name="Image"/>
          <p:cNvSpPr>
            <a:spLocks noGrp="1"/>
          </p:cNvSpPr>
          <p:nvPr>
            <p:ph type="pic" sz="half" idx="18"/>
          </p:nvPr>
        </p:nvSpPr>
        <p:spPr>
          <a:xfrm>
            <a:off x="3683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9"/>
          </p:nvPr>
        </p:nvSpPr>
        <p:spPr>
          <a:xfrm>
            <a:off x="77851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quarter" idx="20"/>
          </p:nvPr>
        </p:nvSpPr>
        <p:spPr>
          <a:xfrm>
            <a:off x="5295900" y="228600"/>
            <a:ext cx="2413000" cy="3619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Image"/>
          <p:cNvSpPr>
            <a:spLocks noGrp="1"/>
          </p:cNvSpPr>
          <p:nvPr>
            <p:ph type="pic" sz="quarter" idx="21"/>
          </p:nvPr>
        </p:nvSpPr>
        <p:spPr>
          <a:xfrm>
            <a:off x="5295900" y="3619500"/>
            <a:ext cx="2413000" cy="3619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 marL="0">
              <a:lnSpc>
                <a:spcPct val="100000"/>
              </a:lnSpc>
              <a:defRPr sz="74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4600" cap="all">
                <a:solidFill>
                  <a:srgbClr val="DE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2.jpe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83843" y="279400"/>
            <a:ext cx="12446001" cy="9220200"/>
          </a:xfrm>
          <a:prstGeom prst="rect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408432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1pPr>
      <a:lvl2pPr marL="408432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2pPr>
      <a:lvl3pPr marL="408432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3pPr>
      <a:lvl4pPr marL="408432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4pPr>
      <a:lvl5pPr marL="408432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5pPr>
      <a:lvl6pPr marL="408432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6pPr>
      <a:lvl7pPr marL="408432" marR="0" indent="1371599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7pPr>
      <a:lvl8pPr marL="408432" marR="0" indent="1600199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8pPr>
      <a:lvl9pPr marL="408432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5C89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763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208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653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098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543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988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433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87800" marR="0" indent="-4318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solidFill>
            <a:srgbClr val="777775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10.tif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microsoft.com/office/2007/relationships/media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gif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10.tif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microsoft.com/office/2007/relationships/media" Target="../media/media1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gif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t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10.tif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gi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gif"/><Relationship Id="rId5" Type="http://schemas.openxmlformats.org/officeDocument/2006/relationships/image" Target="../media/image19.png"/><Relationship Id="rId6" Type="http://schemas.openxmlformats.org/officeDocument/2006/relationships/image" Target="../media/image6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y h-Ellanyn Goaldagh"/>
          <p:cNvSpPr txBox="1">
            <a:spLocks noGrp="1"/>
          </p:cNvSpPr>
          <p:nvPr>
            <p:ph type="ctrTitle"/>
          </p:nvPr>
        </p:nvSpPr>
        <p:spPr>
          <a:xfrm>
            <a:off x="1981200" y="5245100"/>
            <a:ext cx="9042400" cy="2628900"/>
          </a:xfrm>
          <a:prstGeom prst="rect">
            <a:avLst/>
          </a:prstGeom>
        </p:spPr>
        <p:txBody>
          <a:bodyPr/>
          <a:lstStyle/>
          <a:p>
            <a:r>
              <a:t>Ny h-Ellanyn Goaldagh</a:t>
            </a:r>
          </a:p>
        </p:txBody>
      </p:sp>
      <p:pic>
        <p:nvPicPr>
          <p:cNvPr id="224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0" y="762000"/>
            <a:ext cx="7188200" cy="593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ntro to british Isles .mp3" descr="intro to british Isles .mp3">
            <a:hlinkClick r:id="" action="ppaction://media"/>
            <a:extLst>
              <a:ext uri="{FF2B5EF4-FFF2-40B4-BE49-F238E27FC236}">
                <a16:creationId xmlns:a16="http://schemas.microsoft.com/office/drawing/2014/main" xmlns="" id="{C4EA2C01-24BA-3742-B101-CCEE02CC3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8400" y="5121329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3168"/>
    </mc:Choice>
    <mc:Fallback xmlns="">
      <p:transition advClick="0" advTm="4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8" objId="3"/>
        <p14:stopEvt time="4316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34E784-E0E3-7346-9E03-BCE5E3A34F73}"/>
              </a:ext>
            </a:extLst>
          </p:cNvPr>
          <p:cNvSpPr txBox="1"/>
          <p:nvPr/>
        </p:nvSpPr>
        <p:spPr>
          <a:xfrm>
            <a:off x="3086956" y="7385081"/>
            <a:ext cx="7773215" cy="164147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Bretin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Wales.)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wales.jpg" descr="wales.jpg">
            <a:extLst>
              <a:ext uri="{FF2B5EF4-FFF2-40B4-BE49-F238E27FC236}">
                <a16:creationId xmlns:a16="http://schemas.microsoft.com/office/drawing/2014/main" xmlns="" id="{C94D861B-BE26-824C-9817-8041FFE3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7" y="579038"/>
            <a:ext cx="5352213" cy="6244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roppedImage.png" descr="droppedImage.png">
            <a:extLst>
              <a:ext uri="{FF2B5EF4-FFF2-40B4-BE49-F238E27FC236}">
                <a16:creationId xmlns:a16="http://schemas.microsoft.com/office/drawing/2014/main" xmlns="" id="{F124C22E-48C5-E643-B39B-54E19B49B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400402"/>
            <a:ext cx="3540357" cy="212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retin">
            <a:extLst>
              <a:ext uri="{FF2B5EF4-FFF2-40B4-BE49-F238E27FC236}">
                <a16:creationId xmlns:a16="http://schemas.microsoft.com/office/drawing/2014/main" xmlns="" id="{98B88285-8239-7F46-8758-E924DA68E081}"/>
              </a:ext>
            </a:extLst>
          </p:cNvPr>
          <p:cNvSpPr txBox="1"/>
          <p:nvPr/>
        </p:nvSpPr>
        <p:spPr>
          <a:xfrm>
            <a:off x="8579208" y="4051300"/>
            <a:ext cx="1885189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Bretin</a:t>
            </a:r>
            <a:endParaRPr dirty="0"/>
          </a:p>
        </p:txBody>
      </p:sp>
      <p:pic>
        <p:nvPicPr>
          <p:cNvPr id="6" name="ren mee goll dys Bretin.mp3" descr="ren mee goll dys Bretin.mp3">
            <a:hlinkClick r:id="" action="ppaction://media"/>
            <a:extLst>
              <a:ext uri="{FF2B5EF4-FFF2-40B4-BE49-F238E27FC236}">
                <a16:creationId xmlns:a16="http://schemas.microsoft.com/office/drawing/2014/main" xmlns="" id="{3E55E035-C40A-404E-870D-23D0ADE5C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829" y="7393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35"/>
    </mc:Choice>
    <mc:Fallback xmlns="">
      <p:transition advClick="0" advTm="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" objId="6"/>
        <p14:stopEvt time="3772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4359AD-7C7C-DB4F-AE07-825BFE35C963}"/>
              </a:ext>
            </a:extLst>
          </p:cNvPr>
          <p:cNvSpPr txBox="1"/>
          <p:nvPr/>
        </p:nvSpPr>
        <p:spPr>
          <a:xfrm>
            <a:off x="3086956" y="7292748"/>
            <a:ext cx="7126427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Nalbin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Scotland.)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8EA0F300-C5B8-F041-96A0-3A4A3218506C}"/>
              </a:ext>
            </a:extLst>
          </p:cNvPr>
          <p:cNvGrpSpPr/>
          <p:nvPr/>
        </p:nvGrpSpPr>
        <p:grpSpPr>
          <a:xfrm>
            <a:off x="541021" y="634711"/>
            <a:ext cx="7612380" cy="6009929"/>
            <a:chOff x="0" y="0"/>
            <a:chExt cx="8386934" cy="6299200"/>
          </a:xfrm>
        </p:grpSpPr>
        <p:pic>
          <p:nvPicPr>
            <p:cNvPr id="4" name="map_of_scotland.jpg" descr="map_of_scotland.jpg">
              <a:extLst>
                <a:ext uri="{FF2B5EF4-FFF2-40B4-BE49-F238E27FC236}">
                  <a16:creationId xmlns:a16="http://schemas.microsoft.com/office/drawing/2014/main" xmlns="" id="{F0A6A2A7-2E03-B34D-AAA2-D932BECD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386935" cy="629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Rectangle">
              <a:extLst>
                <a:ext uri="{FF2B5EF4-FFF2-40B4-BE49-F238E27FC236}">
                  <a16:creationId xmlns:a16="http://schemas.microsoft.com/office/drawing/2014/main" xmlns="" id="{82F32473-1DAD-1640-AACB-387723C9449B}"/>
                </a:ext>
              </a:extLst>
            </p:cNvPr>
            <p:cNvSpPr/>
            <p:nvPr/>
          </p:nvSpPr>
          <p:spPr>
            <a:xfrm>
              <a:off x="38100" y="50800"/>
              <a:ext cx="1917700" cy="3810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6" name="droppedImage.png" descr="droppedImage.png">
            <a:extLst>
              <a:ext uri="{FF2B5EF4-FFF2-40B4-BE49-F238E27FC236}">
                <a16:creationId xmlns:a16="http://schemas.microsoft.com/office/drawing/2014/main" xmlns="" id="{9414128A-7CDD-F545-9AA4-C0EDC73F0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436" y="1560920"/>
            <a:ext cx="3657600" cy="220144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albin">
            <a:extLst>
              <a:ext uri="{FF2B5EF4-FFF2-40B4-BE49-F238E27FC236}">
                <a16:creationId xmlns:a16="http://schemas.microsoft.com/office/drawing/2014/main" xmlns="" id="{BB156F52-2F77-D141-B340-BCCDF56717E7}"/>
              </a:ext>
            </a:extLst>
          </p:cNvPr>
          <p:cNvSpPr txBox="1"/>
          <p:nvPr/>
        </p:nvSpPr>
        <p:spPr>
          <a:xfrm>
            <a:off x="9440477" y="4051300"/>
            <a:ext cx="1931518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Nalbin</a:t>
            </a:r>
            <a:endParaRPr dirty="0"/>
          </a:p>
        </p:txBody>
      </p:sp>
      <p:pic>
        <p:nvPicPr>
          <p:cNvPr id="8" name="ren mee goll dys Nalbin.mp3" descr="ren mee goll dys Nalbin.mp3">
            <a:hlinkClick r:id="" action="ppaction://media"/>
            <a:extLst>
              <a:ext uri="{FF2B5EF4-FFF2-40B4-BE49-F238E27FC236}">
                <a16:creationId xmlns:a16="http://schemas.microsoft.com/office/drawing/2014/main" xmlns="" id="{D52F16C0-6575-1D4C-8921-D071D7863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539" y="76475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" objId="8"/>
        <p14:stopEvt time="3276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A00F63-BF21-9D43-9953-0E337E435F40}"/>
              </a:ext>
            </a:extLst>
          </p:cNvPr>
          <p:cNvSpPr txBox="1"/>
          <p:nvPr/>
        </p:nvSpPr>
        <p:spPr>
          <a:xfrm>
            <a:off x="2661239" y="7228231"/>
            <a:ext cx="6978707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Nerin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Ireland.)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ei-map.gif" descr="ei-map.gif">
            <a:extLst>
              <a:ext uri="{FF2B5EF4-FFF2-40B4-BE49-F238E27FC236}">
                <a16:creationId xmlns:a16="http://schemas.microsoft.com/office/drawing/2014/main" xmlns="" id="{9609803C-40BD-ED43-9364-18ED9F21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9" y="805180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xmlns="" id="{069B3F57-66A3-1A4F-8E88-E0A4ED54D01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5831" y="1612298"/>
            <a:ext cx="3192314" cy="1980209"/>
          </a:xfrm>
          <a:prstGeom prst="rect">
            <a:avLst/>
          </a:prstGeom>
        </p:spPr>
      </p:pic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8AB86802-F890-884B-9A13-7EDAA71F8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722" y="1612298"/>
            <a:ext cx="3833038" cy="24003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lbin">
            <a:extLst>
              <a:ext uri="{FF2B5EF4-FFF2-40B4-BE49-F238E27FC236}">
                <a16:creationId xmlns:a16="http://schemas.microsoft.com/office/drawing/2014/main" xmlns="" id="{09E0D6E7-E320-2043-994A-235DFF259B22}"/>
              </a:ext>
            </a:extLst>
          </p:cNvPr>
          <p:cNvSpPr txBox="1"/>
          <p:nvPr/>
        </p:nvSpPr>
        <p:spPr>
          <a:xfrm>
            <a:off x="8862136" y="4456172"/>
            <a:ext cx="160620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/>
              <a:t>N</a:t>
            </a:r>
            <a:r>
              <a:rPr lang="en-GB" dirty="0" err="1"/>
              <a:t>erin</a:t>
            </a:r>
            <a:endParaRPr dirty="0"/>
          </a:p>
        </p:txBody>
      </p:sp>
      <p:pic>
        <p:nvPicPr>
          <p:cNvPr id="7" name="ren mee goll dys Nerin.mp3" descr="ren mee goll dys Nerin.mp3">
            <a:hlinkClick r:id="" action="ppaction://media"/>
            <a:extLst>
              <a:ext uri="{FF2B5EF4-FFF2-40B4-BE49-F238E27FC236}">
                <a16:creationId xmlns:a16="http://schemas.microsoft.com/office/drawing/2014/main" xmlns="" id="{D5EC2028-16C7-AF48-A89D-32BC7BC042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1526" y="773490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469"/>
    </mc:Choice>
    <mc:Fallback xmlns="">
      <p:transition advClick="0" advTm="7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9" objId="7"/>
        <p14:stopEvt time="5359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7F917-B77A-FF4C-8AB0-05E2E7ACB0DA}"/>
              </a:ext>
            </a:extLst>
          </p:cNvPr>
          <p:cNvSpPr txBox="1"/>
          <p:nvPr/>
        </p:nvSpPr>
        <p:spPr>
          <a:xfrm>
            <a:off x="2227457" y="7292748"/>
            <a:ext cx="9172203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Nerin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Twoaie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Northern Ireland.)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ei-map.gif" descr="ei-map.gif">
            <a:extLst>
              <a:ext uri="{FF2B5EF4-FFF2-40B4-BE49-F238E27FC236}">
                <a16:creationId xmlns:a16="http://schemas.microsoft.com/office/drawing/2014/main" xmlns="" id="{98C2C38D-C619-CE42-87AF-C7BEA883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6" y="834541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xmlns="" id="{0FBC8F96-3E9D-2E4A-8450-D54D0F557DF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13019" y="634711"/>
            <a:ext cx="2046835" cy="1714302"/>
          </a:xfrm>
          <a:prstGeom prst="rect">
            <a:avLst/>
          </a:prstGeom>
        </p:spPr>
      </p:pic>
      <p:pic>
        <p:nvPicPr>
          <p:cNvPr id="5" name="droppedImage.tiff" descr="droppedImage.tiff">
            <a:extLst>
              <a:ext uri="{FF2B5EF4-FFF2-40B4-BE49-F238E27FC236}">
                <a16:creationId xmlns:a16="http://schemas.microsoft.com/office/drawing/2014/main" xmlns="" id="{1BC38F4E-B7A8-C24A-AF20-8814A0F0F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34" y="1748726"/>
            <a:ext cx="4876800" cy="24408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lbin">
            <a:extLst>
              <a:ext uri="{FF2B5EF4-FFF2-40B4-BE49-F238E27FC236}">
                <a16:creationId xmlns:a16="http://schemas.microsoft.com/office/drawing/2014/main" xmlns="" id="{1DC3F959-0CE1-424E-BA36-C8D539D027EB}"/>
              </a:ext>
            </a:extLst>
          </p:cNvPr>
          <p:cNvSpPr txBox="1"/>
          <p:nvPr/>
        </p:nvSpPr>
        <p:spPr>
          <a:xfrm>
            <a:off x="7741607" y="4507050"/>
            <a:ext cx="36580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/>
              <a:t>N</a:t>
            </a:r>
            <a:r>
              <a:rPr lang="en-GB" dirty="0" err="1"/>
              <a:t>erin</a:t>
            </a:r>
            <a:r>
              <a:rPr lang="en-GB" dirty="0"/>
              <a:t> </a:t>
            </a:r>
            <a:r>
              <a:rPr lang="en-GB" dirty="0" err="1"/>
              <a:t>Twoaie</a:t>
            </a:r>
            <a:endParaRPr dirty="0"/>
          </a:p>
        </p:txBody>
      </p:sp>
      <p:pic>
        <p:nvPicPr>
          <p:cNvPr id="7" name="ren mee goll dys Nerin Twoaie.mp3" descr="ren mee goll dys Nerin Twoaie.mp3">
            <a:hlinkClick r:id="" action="ppaction://media"/>
            <a:extLst>
              <a:ext uri="{FF2B5EF4-FFF2-40B4-BE49-F238E27FC236}">
                <a16:creationId xmlns:a16="http://schemas.microsoft.com/office/drawing/2014/main" xmlns="" id="{4F51F752-EC3A-334C-91F6-BD925E69B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766" y="7554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7"/>
        <p14:stopEvt time="3317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leofman.jpg" descr="isleofman.jpg">
            <a:extLst>
              <a:ext uri="{FF2B5EF4-FFF2-40B4-BE49-F238E27FC236}">
                <a16:creationId xmlns:a16="http://schemas.microsoft.com/office/drawing/2014/main" xmlns="" id="{E3192732-465E-AC47-9153-F6B8913E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99" y="1007348"/>
            <a:ext cx="5118101" cy="610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BA6C8BD8-72CC-1E4E-AE15-98E2EBBA8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338" y="2730500"/>
            <a:ext cx="47244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23A661-92C9-CE4E-9CD5-8B2EF8C928DE}"/>
              </a:ext>
            </a:extLst>
          </p:cNvPr>
          <p:cNvSpPr txBox="1"/>
          <p:nvPr/>
        </p:nvSpPr>
        <p:spPr>
          <a:xfrm>
            <a:off x="1847230" y="7277251"/>
            <a:ext cx="8350655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Cha 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Mannin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didn’t go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the Isle of Man.)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Cha ren mee goll dys Mannin.mp3" descr="Cha ren mee goll dys Mannin.mp3">
            <a:hlinkClick r:id="" action="ppaction://media"/>
            <a:extLst>
              <a:ext uri="{FF2B5EF4-FFF2-40B4-BE49-F238E27FC236}">
                <a16:creationId xmlns:a16="http://schemas.microsoft.com/office/drawing/2014/main" xmlns="" id="{595B1313-CB63-B74D-8203-C6E4E0881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583" y="76630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" objId="3"/>
        <p14:stopEvt time="3286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8A994956-B721-B345-92BF-A942EF457423}"/>
              </a:ext>
            </a:extLst>
          </p:cNvPr>
          <p:cNvGrpSpPr/>
          <p:nvPr/>
        </p:nvGrpSpPr>
        <p:grpSpPr>
          <a:xfrm>
            <a:off x="596900" y="914400"/>
            <a:ext cx="7899400" cy="5933026"/>
            <a:chOff x="0" y="0"/>
            <a:chExt cx="7899400" cy="5933025"/>
          </a:xfrm>
        </p:grpSpPr>
        <p:pic>
          <p:nvPicPr>
            <p:cNvPr id="3" name="map_of_england.jpg" descr="map_of_england.jpg">
              <a:extLst>
                <a:ext uri="{FF2B5EF4-FFF2-40B4-BE49-F238E27FC236}">
                  <a16:creationId xmlns:a16="http://schemas.microsoft.com/office/drawing/2014/main" xmlns="" id="{1FAF853A-FF58-DC44-BD89-F4CEA2B59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899400" cy="593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Rectangle">
              <a:extLst>
                <a:ext uri="{FF2B5EF4-FFF2-40B4-BE49-F238E27FC236}">
                  <a16:creationId xmlns:a16="http://schemas.microsoft.com/office/drawing/2014/main" xmlns="" id="{3A84CA01-D06E-9E43-BBD2-69EEDB903182}"/>
                </a:ext>
              </a:extLst>
            </p:cNvPr>
            <p:cNvSpPr/>
            <p:nvPr/>
          </p:nvSpPr>
          <p:spPr>
            <a:xfrm>
              <a:off x="38100" y="38100"/>
              <a:ext cx="1816100" cy="3683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42D80117-37C8-0645-B960-D5D01535E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346" y="1815893"/>
            <a:ext cx="3461595" cy="2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ostyn">
            <a:extLst>
              <a:ext uri="{FF2B5EF4-FFF2-40B4-BE49-F238E27FC236}">
                <a16:creationId xmlns:a16="http://schemas.microsoft.com/office/drawing/2014/main" xmlns="" id="{9836E75C-260A-844D-AEBC-F4AEC30BD694}"/>
              </a:ext>
            </a:extLst>
          </p:cNvPr>
          <p:cNvSpPr txBox="1"/>
          <p:nvPr/>
        </p:nvSpPr>
        <p:spPr>
          <a:xfrm>
            <a:off x="9466386" y="4702810"/>
            <a:ext cx="2045514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Sostyn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84EE74-CCCD-4847-A3BF-4B62D23F3CE9}"/>
              </a:ext>
            </a:extLst>
          </p:cNvPr>
          <p:cNvSpPr txBox="1"/>
          <p:nvPr/>
        </p:nvSpPr>
        <p:spPr>
          <a:xfrm>
            <a:off x="2364352" y="7308246"/>
            <a:ext cx="8276095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Cha 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Sostyn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algn="l"/>
            <a:r>
              <a:rPr lang="en-US" sz="4400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(I didn’t go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England.)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9" name="Cha ren mee goll dys Sostyn.mp3" descr="Cha ren mee goll dys Sostyn.mp3">
            <a:hlinkClick r:id="" action="ppaction://media"/>
            <a:extLst>
              <a:ext uri="{FF2B5EF4-FFF2-40B4-BE49-F238E27FC236}">
                <a16:creationId xmlns:a16="http://schemas.microsoft.com/office/drawing/2014/main" xmlns="" id="{5B1B20D7-1D0A-C040-9B27-E044E2324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563" y="71671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9"/>
        <p14:stopEvt time="3302" objId="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34E784-E0E3-7346-9E03-BCE5E3A34F73}"/>
              </a:ext>
            </a:extLst>
          </p:cNvPr>
          <p:cNvSpPr txBox="1"/>
          <p:nvPr/>
        </p:nvSpPr>
        <p:spPr>
          <a:xfrm>
            <a:off x="3084161" y="7292748"/>
            <a:ext cx="8209961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Cha 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Bretin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algn="l"/>
            <a:r>
              <a:rPr lang="en-US" sz="4400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(I didn’t go to Wales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wales.jpg" descr="wales.jpg">
            <a:extLst>
              <a:ext uri="{FF2B5EF4-FFF2-40B4-BE49-F238E27FC236}">
                <a16:creationId xmlns:a16="http://schemas.microsoft.com/office/drawing/2014/main" xmlns="" id="{C94D861B-BE26-824C-9817-8041FFE3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77" y="634711"/>
            <a:ext cx="5352213" cy="6244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roppedImage.png" descr="droppedImage.png">
            <a:extLst>
              <a:ext uri="{FF2B5EF4-FFF2-40B4-BE49-F238E27FC236}">
                <a16:creationId xmlns:a16="http://schemas.microsoft.com/office/drawing/2014/main" xmlns="" id="{F124C22E-48C5-E643-B39B-54E19B49B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466" y="1400402"/>
            <a:ext cx="3540357" cy="212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retin">
            <a:extLst>
              <a:ext uri="{FF2B5EF4-FFF2-40B4-BE49-F238E27FC236}">
                <a16:creationId xmlns:a16="http://schemas.microsoft.com/office/drawing/2014/main" xmlns="" id="{98B88285-8239-7F46-8758-E924DA68E081}"/>
              </a:ext>
            </a:extLst>
          </p:cNvPr>
          <p:cNvSpPr txBox="1"/>
          <p:nvPr/>
        </p:nvSpPr>
        <p:spPr>
          <a:xfrm>
            <a:off x="8579208" y="4051300"/>
            <a:ext cx="1885189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Bretin</a:t>
            </a:r>
            <a:endParaRPr dirty="0"/>
          </a:p>
        </p:txBody>
      </p:sp>
      <p:pic>
        <p:nvPicPr>
          <p:cNvPr id="6" name="Cha ren mee goll dys Bretin.mp3" descr="Cha ren mee goll dys Bretin.mp3">
            <a:hlinkClick r:id="" action="ppaction://media"/>
            <a:extLst>
              <a:ext uri="{FF2B5EF4-FFF2-40B4-BE49-F238E27FC236}">
                <a16:creationId xmlns:a16="http://schemas.microsoft.com/office/drawing/2014/main" xmlns="" id="{195F2C6E-D716-7C48-8ED8-C38DBA7BA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278" y="76475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11"/>
    </mc:Choice>
    <mc:Fallback xmlns="">
      <p:transition advClick="0" advTm="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4" objId="6"/>
        <p14:stopEvt time="3286" objId="6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4359AD-7C7C-DB4F-AE07-825BFE35C963}"/>
              </a:ext>
            </a:extLst>
          </p:cNvPr>
          <p:cNvSpPr txBox="1"/>
          <p:nvPr/>
        </p:nvSpPr>
        <p:spPr>
          <a:xfrm>
            <a:off x="2681208" y="7292748"/>
            <a:ext cx="8446576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Cha 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Nalbin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algn="l"/>
            <a:r>
              <a:rPr lang="en-US" sz="4400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(I didn’t go to Scotland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8EA0F300-C5B8-F041-96A0-3A4A3218506C}"/>
              </a:ext>
            </a:extLst>
          </p:cNvPr>
          <p:cNvGrpSpPr/>
          <p:nvPr/>
        </p:nvGrpSpPr>
        <p:grpSpPr>
          <a:xfrm>
            <a:off x="541021" y="634711"/>
            <a:ext cx="7612380" cy="6009929"/>
            <a:chOff x="0" y="0"/>
            <a:chExt cx="8386934" cy="6299200"/>
          </a:xfrm>
        </p:grpSpPr>
        <p:pic>
          <p:nvPicPr>
            <p:cNvPr id="4" name="map_of_scotland.jpg" descr="map_of_scotland.jpg">
              <a:extLst>
                <a:ext uri="{FF2B5EF4-FFF2-40B4-BE49-F238E27FC236}">
                  <a16:creationId xmlns:a16="http://schemas.microsoft.com/office/drawing/2014/main" xmlns="" id="{F0A6A2A7-2E03-B34D-AAA2-D932BECD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386935" cy="629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Rectangle">
              <a:extLst>
                <a:ext uri="{FF2B5EF4-FFF2-40B4-BE49-F238E27FC236}">
                  <a16:creationId xmlns:a16="http://schemas.microsoft.com/office/drawing/2014/main" xmlns="" id="{82F32473-1DAD-1640-AACB-387723C9449B}"/>
                </a:ext>
              </a:extLst>
            </p:cNvPr>
            <p:cNvSpPr/>
            <p:nvPr/>
          </p:nvSpPr>
          <p:spPr>
            <a:xfrm>
              <a:off x="38100" y="50800"/>
              <a:ext cx="1917700" cy="3810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6" name="droppedImage.png" descr="droppedImage.png">
            <a:extLst>
              <a:ext uri="{FF2B5EF4-FFF2-40B4-BE49-F238E27FC236}">
                <a16:creationId xmlns:a16="http://schemas.microsoft.com/office/drawing/2014/main" xmlns="" id="{9414128A-7CDD-F545-9AA4-C0EDC73F0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436" y="1560920"/>
            <a:ext cx="3657600" cy="220144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albin">
            <a:extLst>
              <a:ext uri="{FF2B5EF4-FFF2-40B4-BE49-F238E27FC236}">
                <a16:creationId xmlns:a16="http://schemas.microsoft.com/office/drawing/2014/main" xmlns="" id="{BB156F52-2F77-D141-B340-BCCDF56717E7}"/>
              </a:ext>
            </a:extLst>
          </p:cNvPr>
          <p:cNvSpPr txBox="1"/>
          <p:nvPr/>
        </p:nvSpPr>
        <p:spPr>
          <a:xfrm>
            <a:off x="9440477" y="4051300"/>
            <a:ext cx="1931518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Nalbin</a:t>
            </a:r>
            <a:endParaRPr dirty="0"/>
          </a:p>
        </p:txBody>
      </p:sp>
      <p:pic>
        <p:nvPicPr>
          <p:cNvPr id="8" name="Cha ren mee goll dys Nalbin.mp3" descr="Cha ren mee goll dys Nalbin.mp3">
            <a:hlinkClick r:id="" action="ppaction://media"/>
            <a:extLst>
              <a:ext uri="{FF2B5EF4-FFF2-40B4-BE49-F238E27FC236}">
                <a16:creationId xmlns:a16="http://schemas.microsoft.com/office/drawing/2014/main" xmlns="" id="{3C075945-3729-BA4E-B2DB-5BB0A613B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2522" y="77994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13"/>
    </mc:Choice>
    <mc:Fallback xmlns="">
      <p:transition advClick="0" advTm="5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" objId="8"/>
        <p14:stopEvt time="3291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A00F63-BF21-9D43-9953-0E337E435F40}"/>
              </a:ext>
            </a:extLst>
          </p:cNvPr>
          <p:cNvSpPr txBox="1"/>
          <p:nvPr/>
        </p:nvSpPr>
        <p:spPr>
          <a:xfrm>
            <a:off x="3131263" y="7320564"/>
            <a:ext cx="7864895" cy="164147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Cha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Nerin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algn="l"/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(I didn’t go to Northern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Ireland.)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ei-map.gif" descr="ei-map.gif">
            <a:extLst>
              <a:ext uri="{FF2B5EF4-FFF2-40B4-BE49-F238E27FC236}">
                <a16:creationId xmlns:a16="http://schemas.microsoft.com/office/drawing/2014/main" xmlns="" id="{9609803C-40BD-ED43-9364-18ED9F21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040" y="977298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xmlns="" id="{069B3F57-66A3-1A4F-8E88-E0A4ED54D01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5831" y="1612298"/>
            <a:ext cx="3192314" cy="1980209"/>
          </a:xfrm>
          <a:prstGeom prst="rect">
            <a:avLst/>
          </a:prstGeom>
        </p:spPr>
      </p:pic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8AB86802-F890-884B-9A13-7EDAA71F8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722" y="1612298"/>
            <a:ext cx="3833038" cy="24003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lbin">
            <a:extLst>
              <a:ext uri="{FF2B5EF4-FFF2-40B4-BE49-F238E27FC236}">
                <a16:creationId xmlns:a16="http://schemas.microsoft.com/office/drawing/2014/main" xmlns="" id="{09E0D6E7-E320-2043-994A-235DFF259B22}"/>
              </a:ext>
            </a:extLst>
          </p:cNvPr>
          <p:cNvSpPr txBox="1"/>
          <p:nvPr/>
        </p:nvSpPr>
        <p:spPr>
          <a:xfrm>
            <a:off x="8862136" y="4456172"/>
            <a:ext cx="160620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/>
              <a:t>N</a:t>
            </a:r>
            <a:r>
              <a:rPr lang="en-GB" dirty="0" err="1"/>
              <a:t>erin</a:t>
            </a:r>
            <a:endParaRPr dirty="0"/>
          </a:p>
        </p:txBody>
      </p:sp>
      <p:pic>
        <p:nvPicPr>
          <p:cNvPr id="7" name="Cha ren mee goll dys Nerin.mp3" descr="Cha ren mee goll dys Nerin.mp3">
            <a:hlinkClick r:id="" action="ppaction://media"/>
            <a:extLst>
              <a:ext uri="{FF2B5EF4-FFF2-40B4-BE49-F238E27FC236}">
                <a16:creationId xmlns:a16="http://schemas.microsoft.com/office/drawing/2014/main" xmlns="" id="{FEFE694F-E70E-934F-BE50-91EADDBC93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3040" y="755639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427"/>
    </mc:Choice>
    <mc:Fallback xmlns="">
      <p:transition advClick="0" advTm="6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" objId="7"/>
        <p14:stopEvt time="3266" objId="7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7F917-B77A-FF4C-8AB0-05E2E7ACB0DA}"/>
              </a:ext>
            </a:extLst>
          </p:cNvPr>
          <p:cNvSpPr txBox="1"/>
          <p:nvPr/>
        </p:nvSpPr>
        <p:spPr>
          <a:xfrm>
            <a:off x="1527444" y="7298634"/>
            <a:ext cx="9949911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Cha 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Nerin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Twoaie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algn="l"/>
            <a:r>
              <a:rPr lang="en-US" sz="4400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(I didn’t go to Northern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Ireland.)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3" name="ei-map.gif" descr="ei-map.gif">
            <a:extLst>
              <a:ext uri="{FF2B5EF4-FFF2-40B4-BE49-F238E27FC236}">
                <a16:creationId xmlns:a16="http://schemas.microsoft.com/office/drawing/2014/main" xmlns="" id="{98C2C38D-C619-CE42-87AF-C7BEA883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6" y="834541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xmlns="" id="{0FBC8F96-3E9D-2E4A-8450-D54D0F557DF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13019" y="634711"/>
            <a:ext cx="2046835" cy="1714302"/>
          </a:xfrm>
          <a:prstGeom prst="rect">
            <a:avLst/>
          </a:prstGeom>
        </p:spPr>
      </p:pic>
      <p:pic>
        <p:nvPicPr>
          <p:cNvPr id="5" name="droppedImage.tiff" descr="droppedImage.tiff">
            <a:extLst>
              <a:ext uri="{FF2B5EF4-FFF2-40B4-BE49-F238E27FC236}">
                <a16:creationId xmlns:a16="http://schemas.microsoft.com/office/drawing/2014/main" xmlns="" id="{1BC38F4E-B7A8-C24A-AF20-8814A0F0F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34" y="1748726"/>
            <a:ext cx="4876800" cy="24408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lbin">
            <a:extLst>
              <a:ext uri="{FF2B5EF4-FFF2-40B4-BE49-F238E27FC236}">
                <a16:creationId xmlns:a16="http://schemas.microsoft.com/office/drawing/2014/main" xmlns="" id="{1DC3F959-0CE1-424E-BA36-C8D539D027EB}"/>
              </a:ext>
            </a:extLst>
          </p:cNvPr>
          <p:cNvSpPr txBox="1"/>
          <p:nvPr/>
        </p:nvSpPr>
        <p:spPr>
          <a:xfrm>
            <a:off x="7741607" y="4507050"/>
            <a:ext cx="36580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/>
              <a:t>N</a:t>
            </a:r>
            <a:r>
              <a:rPr lang="en-GB" dirty="0" err="1"/>
              <a:t>erin</a:t>
            </a:r>
            <a:r>
              <a:rPr lang="en-GB" dirty="0"/>
              <a:t> </a:t>
            </a:r>
            <a:r>
              <a:rPr lang="en-GB" dirty="0" err="1"/>
              <a:t>Twoaie</a:t>
            </a:r>
            <a:endParaRPr dirty="0"/>
          </a:p>
        </p:txBody>
      </p:sp>
      <p:pic>
        <p:nvPicPr>
          <p:cNvPr id="7" name="Cha ren mee goll dys Nerin Twoaie.mp3" descr="Cha ren mee goll dys Nerin Twoaie.mp3">
            <a:hlinkClick r:id="" action="ppaction://media"/>
            <a:extLst>
              <a:ext uri="{FF2B5EF4-FFF2-40B4-BE49-F238E27FC236}">
                <a16:creationId xmlns:a16="http://schemas.microsoft.com/office/drawing/2014/main" xmlns="" id="{2E1F961E-B4FD-0E4E-BEB2-EDFC38063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366" y="7632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91"/>
    </mc:Choice>
    <mc:Fallback xmlns="">
      <p:transition advClick="0" advTm="5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7"/>
        <p14:stopEvt time="4755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leofman.jpg" descr="isleofman.jpg">
            <a:extLst>
              <a:ext uri="{FF2B5EF4-FFF2-40B4-BE49-F238E27FC236}">
                <a16:creationId xmlns:a16="http://schemas.microsoft.com/office/drawing/2014/main" xmlns="" id="{0C76D604-0132-1044-B495-6FDB58C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63" y="1821934"/>
            <a:ext cx="5118101" cy="610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83833DB8-E680-B844-A646-8DB0136C5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0" y="3035300"/>
            <a:ext cx="47244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3046F-55D6-3646-B33E-0D8AD5AD1A01}"/>
              </a:ext>
            </a:extLst>
          </p:cNvPr>
          <p:cNvSpPr txBox="1"/>
          <p:nvPr/>
        </p:nvSpPr>
        <p:spPr>
          <a:xfrm>
            <a:off x="7927340" y="5889029"/>
            <a:ext cx="347472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Mannin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7" name="Mannin.mp3" descr="Mannin.mp3">
            <a:hlinkClick r:id="" action="ppaction://media"/>
            <a:extLst>
              <a:ext uri="{FF2B5EF4-FFF2-40B4-BE49-F238E27FC236}">
                <a16:creationId xmlns:a16="http://schemas.microsoft.com/office/drawing/2014/main" xmlns="" id="{613C59D5-40A5-8F4A-A7AB-383339697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663" y="744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droppedImage.tiff" descr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2600"/>
            <a:ext cx="4876800" cy="2440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82600"/>
            <a:ext cx="4089401" cy="2439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droppedImage.png" descr="dropped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6616700"/>
            <a:ext cx="3987999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droppedImage.png" descr="dropped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00" y="6692900"/>
            <a:ext cx="3540357" cy="212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roppedImage.png" descr="dropped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3543300"/>
            <a:ext cx="3833038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droppedImage.png" descr="dropped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3568700"/>
            <a:ext cx="47244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Northern Ireland"/>
          <p:cNvSpPr txBox="1"/>
          <p:nvPr/>
        </p:nvSpPr>
        <p:spPr>
          <a:xfrm>
            <a:off x="12877800" y="25527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Northern Ireland</a:t>
            </a:r>
          </a:p>
        </p:txBody>
      </p:sp>
      <p:sp>
        <p:nvSpPr>
          <p:cNvPr id="357" name="England"/>
          <p:cNvSpPr txBox="1"/>
          <p:nvPr/>
        </p:nvSpPr>
        <p:spPr>
          <a:xfrm>
            <a:off x="-4495800" y="86995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England</a:t>
            </a:r>
          </a:p>
        </p:txBody>
      </p:sp>
      <p:sp>
        <p:nvSpPr>
          <p:cNvPr id="358" name="Isle of Man"/>
          <p:cNvSpPr txBox="1"/>
          <p:nvPr/>
        </p:nvSpPr>
        <p:spPr>
          <a:xfrm>
            <a:off x="-4495800" y="96266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Isle of 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195"/>
    </mc:Choice>
    <mc:Fallback xmlns="">
      <p:transition advClick="0" advTm="1119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droppedImage.tiff" descr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2600"/>
            <a:ext cx="4876800" cy="2440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82600"/>
            <a:ext cx="4089401" cy="2439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droppedImage.png" descr="dropped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6616700"/>
            <a:ext cx="3987999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droppedImage.png" descr="dropped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400" y="6692900"/>
            <a:ext cx="3540357" cy="212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png" descr="dropped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3543300"/>
            <a:ext cx="3833038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roppedImage.png" descr="dropped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3568700"/>
            <a:ext cx="47244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Nerin Twoaie"/>
          <p:cNvSpPr txBox="1">
            <a:spLocks noGrp="1"/>
          </p:cNvSpPr>
          <p:nvPr>
            <p:ph type="title"/>
          </p:nvPr>
        </p:nvSpPr>
        <p:spPr>
          <a:xfrm>
            <a:off x="1168400" y="2552700"/>
            <a:ext cx="4622800" cy="952500"/>
          </a:xfrm>
          <a:prstGeom prst="rect">
            <a:avLst/>
          </a:prstGeom>
        </p:spPr>
        <p:txBody>
          <a:bodyPr anchor="b"/>
          <a:lstStyle>
            <a:lvl1pPr marL="0" algn="ctr">
              <a:lnSpc>
                <a:spcPct val="100000"/>
              </a:lnSpc>
              <a:defRPr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Nerin Twoaie</a:t>
            </a:r>
          </a:p>
        </p:txBody>
      </p:sp>
      <p:sp>
        <p:nvSpPr>
          <p:cNvPr id="367" name="Sostyn"/>
          <p:cNvSpPr txBox="1"/>
          <p:nvPr/>
        </p:nvSpPr>
        <p:spPr>
          <a:xfrm>
            <a:off x="8013700" y="25527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Sostyn</a:t>
            </a:r>
          </a:p>
        </p:txBody>
      </p:sp>
      <p:sp>
        <p:nvSpPr>
          <p:cNvPr id="368" name="Northern Ireland"/>
          <p:cNvSpPr txBox="1"/>
          <p:nvPr/>
        </p:nvSpPr>
        <p:spPr>
          <a:xfrm>
            <a:off x="12877800" y="25527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Northern Ireland</a:t>
            </a:r>
          </a:p>
        </p:txBody>
      </p:sp>
      <p:sp>
        <p:nvSpPr>
          <p:cNvPr id="369" name="Nerin"/>
          <p:cNvSpPr txBox="1"/>
          <p:nvPr/>
        </p:nvSpPr>
        <p:spPr>
          <a:xfrm>
            <a:off x="889000" y="56769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Nerin</a:t>
            </a:r>
            <a:endParaRPr dirty="0"/>
          </a:p>
        </p:txBody>
      </p:sp>
      <p:sp>
        <p:nvSpPr>
          <p:cNvPr id="370" name="England"/>
          <p:cNvSpPr txBox="1"/>
          <p:nvPr/>
        </p:nvSpPr>
        <p:spPr>
          <a:xfrm>
            <a:off x="-4495800" y="86995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England</a:t>
            </a:r>
          </a:p>
        </p:txBody>
      </p:sp>
      <p:sp>
        <p:nvSpPr>
          <p:cNvPr id="371" name="Mannin"/>
          <p:cNvSpPr txBox="1"/>
          <p:nvPr/>
        </p:nvSpPr>
        <p:spPr>
          <a:xfrm>
            <a:off x="7848600" y="56769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Mannin</a:t>
            </a:r>
          </a:p>
        </p:txBody>
      </p:sp>
      <p:sp>
        <p:nvSpPr>
          <p:cNvPr id="372" name="Nalbin"/>
          <p:cNvSpPr txBox="1"/>
          <p:nvPr/>
        </p:nvSpPr>
        <p:spPr>
          <a:xfrm>
            <a:off x="749300" y="86995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Nalbin</a:t>
            </a:r>
          </a:p>
        </p:txBody>
      </p:sp>
      <p:sp>
        <p:nvSpPr>
          <p:cNvPr id="373" name="Isle of Man"/>
          <p:cNvSpPr txBox="1"/>
          <p:nvPr/>
        </p:nvSpPr>
        <p:spPr>
          <a:xfrm>
            <a:off x="-4495800" y="96266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Isle of Man</a:t>
            </a:r>
          </a:p>
        </p:txBody>
      </p:sp>
      <p:sp>
        <p:nvSpPr>
          <p:cNvPr id="374" name="Bretin"/>
          <p:cNvSpPr txBox="1"/>
          <p:nvPr/>
        </p:nvSpPr>
        <p:spPr>
          <a:xfrm>
            <a:off x="8128000" y="8521700"/>
            <a:ext cx="4622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Bretin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65"/>
    </mc:Choice>
    <mc:Fallback xmlns="">
      <p:transition advClick="0" advTm="516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"/>
          <p:cNvGrpSpPr/>
          <p:nvPr/>
        </p:nvGrpSpPr>
        <p:grpSpPr>
          <a:xfrm>
            <a:off x="2090036" y="1278395"/>
            <a:ext cx="8644125" cy="6492368"/>
            <a:chOff x="0" y="0"/>
            <a:chExt cx="8644124" cy="6492366"/>
          </a:xfrm>
        </p:grpSpPr>
        <p:pic>
          <p:nvPicPr>
            <p:cNvPr id="409" name="map_of_england.jpg" descr="map_of_englan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644125" cy="6492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0" name="Rectangle"/>
            <p:cNvSpPr/>
            <p:nvPr/>
          </p:nvSpPr>
          <p:spPr>
            <a:xfrm>
              <a:off x="41691" y="41691"/>
              <a:ext cx="1987306" cy="403021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sp>
        <p:nvSpPr>
          <p:cNvPr id="412" name="Line"/>
          <p:cNvSpPr/>
          <p:nvPr/>
        </p:nvSpPr>
        <p:spPr>
          <a:xfrm flipV="1">
            <a:off x="8039100" y="4756101"/>
            <a:ext cx="2956124" cy="514399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3" name="Line"/>
          <p:cNvSpPr/>
          <p:nvPr/>
        </p:nvSpPr>
        <p:spPr>
          <a:xfrm flipV="1">
            <a:off x="6412099" y="1982836"/>
            <a:ext cx="4586040" cy="19526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4" name="Line"/>
          <p:cNvSpPr/>
          <p:nvPr/>
        </p:nvSpPr>
        <p:spPr>
          <a:xfrm flipH="1">
            <a:off x="1483171" y="5314998"/>
            <a:ext cx="1920429" cy="622997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5" name="Line"/>
          <p:cNvSpPr/>
          <p:nvPr/>
        </p:nvSpPr>
        <p:spPr>
          <a:xfrm flipH="1" flipV="1">
            <a:off x="1865263" y="3177183"/>
            <a:ext cx="1906637" cy="4216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6" name="Line"/>
          <p:cNvSpPr/>
          <p:nvPr/>
        </p:nvSpPr>
        <p:spPr>
          <a:xfrm flipH="1">
            <a:off x="1849685" y="5810298"/>
            <a:ext cx="4081215" cy="1518992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2" name="Line"/>
          <p:cNvSpPr/>
          <p:nvPr/>
        </p:nvSpPr>
        <p:spPr>
          <a:xfrm flipH="1" flipV="1">
            <a:off x="1955948" y="1700758"/>
            <a:ext cx="3530453" cy="1688454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 cap="none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Nerin">
            <a:extLst>
              <a:ext uri="{FF2B5EF4-FFF2-40B4-BE49-F238E27FC236}">
                <a16:creationId xmlns:a16="http://schemas.microsoft.com/office/drawing/2014/main" xmlns="" id="{17AAE0D9-0B9F-174D-85F9-716374C9969C}"/>
              </a:ext>
            </a:extLst>
          </p:cNvPr>
          <p:cNvSpPr txBox="1"/>
          <p:nvPr/>
        </p:nvSpPr>
        <p:spPr>
          <a:xfrm>
            <a:off x="2771487" y="217584"/>
            <a:ext cx="736092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C’raad</a:t>
            </a:r>
            <a:r>
              <a:rPr lang="en-GB" dirty="0"/>
              <a:t> ren </a:t>
            </a:r>
            <a:r>
              <a:rPr lang="en-GB" dirty="0" err="1"/>
              <a:t>oo</a:t>
            </a:r>
            <a:r>
              <a:rPr lang="en-GB" dirty="0"/>
              <a:t> </a:t>
            </a:r>
            <a:r>
              <a:rPr lang="en-GB" dirty="0" err="1"/>
              <a:t>goll</a:t>
            </a:r>
            <a:r>
              <a:rPr lang="en-GB" dirty="0"/>
              <a:t>? </a:t>
            </a:r>
            <a:r>
              <a:rPr lang="en-GB" sz="2800" dirty="0"/>
              <a:t>Where did you go?</a:t>
            </a:r>
            <a:endParaRPr sz="2800" dirty="0"/>
          </a:p>
        </p:txBody>
      </p:sp>
      <p:sp>
        <p:nvSpPr>
          <p:cNvPr id="22" name="Nerin">
            <a:extLst>
              <a:ext uri="{FF2B5EF4-FFF2-40B4-BE49-F238E27FC236}">
                <a16:creationId xmlns:a16="http://schemas.microsoft.com/office/drawing/2014/main" xmlns="" id="{7982B1ED-7CA2-9746-A56C-35E574F7DC1F}"/>
              </a:ext>
            </a:extLst>
          </p:cNvPr>
          <p:cNvSpPr txBox="1"/>
          <p:nvPr/>
        </p:nvSpPr>
        <p:spPr>
          <a:xfrm>
            <a:off x="2266811" y="8205931"/>
            <a:ext cx="7328178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/>
              <a:t>Ren </a:t>
            </a:r>
            <a:r>
              <a:rPr lang="en-GB" dirty="0" err="1"/>
              <a:t>mee</a:t>
            </a:r>
            <a:r>
              <a:rPr lang="en-GB" dirty="0"/>
              <a:t> </a:t>
            </a:r>
            <a:r>
              <a:rPr lang="en-GB" dirty="0" err="1"/>
              <a:t>goll</a:t>
            </a:r>
            <a:r>
              <a:rPr lang="en-GB" dirty="0"/>
              <a:t> </a:t>
            </a:r>
            <a:r>
              <a:rPr lang="en-GB" dirty="0" err="1"/>
              <a:t>dys</a:t>
            </a:r>
            <a:r>
              <a:rPr lang="en-GB" dirty="0"/>
              <a:t>……</a:t>
            </a:r>
          </a:p>
          <a:p>
            <a:r>
              <a:rPr lang="en-GB" dirty="0"/>
              <a:t>Cha ren </a:t>
            </a:r>
            <a:r>
              <a:rPr lang="en-GB" dirty="0" err="1"/>
              <a:t>mee</a:t>
            </a:r>
            <a:r>
              <a:rPr lang="en-GB" dirty="0"/>
              <a:t> </a:t>
            </a:r>
            <a:r>
              <a:rPr lang="en-GB" dirty="0" err="1"/>
              <a:t>goll</a:t>
            </a:r>
            <a:r>
              <a:rPr lang="en-GB" dirty="0"/>
              <a:t> </a:t>
            </a:r>
            <a:r>
              <a:rPr lang="en-GB" dirty="0" err="1"/>
              <a:t>dys</a:t>
            </a:r>
            <a:r>
              <a:rPr lang="en-GB" dirty="0"/>
              <a:t>…..</a:t>
            </a:r>
            <a:endParaRPr dirty="0"/>
          </a:p>
        </p:txBody>
      </p:sp>
      <p:sp>
        <p:nvSpPr>
          <p:cNvPr id="23" name="Nerin">
            <a:extLst>
              <a:ext uri="{FF2B5EF4-FFF2-40B4-BE49-F238E27FC236}">
                <a16:creationId xmlns:a16="http://schemas.microsoft.com/office/drawing/2014/main" xmlns="" id="{34043F41-FD05-4E40-B430-E536E4240698}"/>
              </a:ext>
            </a:extLst>
          </p:cNvPr>
          <p:cNvSpPr txBox="1"/>
          <p:nvPr/>
        </p:nvSpPr>
        <p:spPr>
          <a:xfrm>
            <a:off x="10706337" y="1315406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Nalbin</a:t>
            </a:r>
            <a:endParaRPr dirty="0"/>
          </a:p>
        </p:txBody>
      </p:sp>
      <p:sp>
        <p:nvSpPr>
          <p:cNvPr id="24" name="Nerin">
            <a:extLst>
              <a:ext uri="{FF2B5EF4-FFF2-40B4-BE49-F238E27FC236}">
                <a16:creationId xmlns:a16="http://schemas.microsoft.com/office/drawing/2014/main" xmlns="" id="{1C0A3E4B-232D-7340-8194-789D9E1A14E8}"/>
              </a:ext>
            </a:extLst>
          </p:cNvPr>
          <p:cNvSpPr txBox="1"/>
          <p:nvPr/>
        </p:nvSpPr>
        <p:spPr>
          <a:xfrm>
            <a:off x="10745540" y="4033157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Sostyn</a:t>
            </a:r>
            <a:endParaRPr dirty="0"/>
          </a:p>
        </p:txBody>
      </p:sp>
      <p:sp>
        <p:nvSpPr>
          <p:cNvPr id="25" name="Nerin">
            <a:extLst>
              <a:ext uri="{FF2B5EF4-FFF2-40B4-BE49-F238E27FC236}">
                <a16:creationId xmlns:a16="http://schemas.microsoft.com/office/drawing/2014/main" xmlns="" id="{B73F8685-3DFF-984E-91E0-8957FCC434CD}"/>
              </a:ext>
            </a:extLst>
          </p:cNvPr>
          <p:cNvSpPr txBox="1"/>
          <p:nvPr/>
        </p:nvSpPr>
        <p:spPr>
          <a:xfrm>
            <a:off x="0" y="745908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Mannin</a:t>
            </a:r>
            <a:endParaRPr dirty="0"/>
          </a:p>
        </p:txBody>
      </p:sp>
      <p:sp>
        <p:nvSpPr>
          <p:cNvPr id="26" name="Nerin">
            <a:extLst>
              <a:ext uri="{FF2B5EF4-FFF2-40B4-BE49-F238E27FC236}">
                <a16:creationId xmlns:a16="http://schemas.microsoft.com/office/drawing/2014/main" xmlns="" id="{41124136-8E67-6744-89D7-5B9F40AD1161}"/>
              </a:ext>
            </a:extLst>
          </p:cNvPr>
          <p:cNvSpPr txBox="1"/>
          <p:nvPr/>
        </p:nvSpPr>
        <p:spPr>
          <a:xfrm>
            <a:off x="-37407" y="2462664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Nerin</a:t>
            </a:r>
            <a:endParaRPr lang="en-GB" dirty="0"/>
          </a:p>
          <a:p>
            <a:r>
              <a:rPr lang="en-GB" dirty="0" err="1"/>
              <a:t>Twoaie</a:t>
            </a:r>
            <a:endParaRPr dirty="0"/>
          </a:p>
        </p:txBody>
      </p:sp>
      <p:sp>
        <p:nvSpPr>
          <p:cNvPr id="27" name="Nerin">
            <a:extLst>
              <a:ext uri="{FF2B5EF4-FFF2-40B4-BE49-F238E27FC236}">
                <a16:creationId xmlns:a16="http://schemas.microsoft.com/office/drawing/2014/main" xmlns="" id="{62317D01-5407-9848-9E92-D473E7DF7969}"/>
              </a:ext>
            </a:extLst>
          </p:cNvPr>
          <p:cNvSpPr txBox="1"/>
          <p:nvPr/>
        </p:nvSpPr>
        <p:spPr>
          <a:xfrm>
            <a:off x="-187981" y="4985495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Nerin</a:t>
            </a:r>
            <a:endParaRPr dirty="0"/>
          </a:p>
        </p:txBody>
      </p:sp>
      <p:sp>
        <p:nvSpPr>
          <p:cNvPr id="28" name="Nerin">
            <a:extLst>
              <a:ext uri="{FF2B5EF4-FFF2-40B4-BE49-F238E27FC236}">
                <a16:creationId xmlns:a16="http://schemas.microsoft.com/office/drawing/2014/main" xmlns="" id="{5C716EFB-8460-9149-B09A-B01AE09CA807}"/>
              </a:ext>
            </a:extLst>
          </p:cNvPr>
          <p:cNvSpPr txBox="1"/>
          <p:nvPr/>
        </p:nvSpPr>
        <p:spPr>
          <a:xfrm>
            <a:off x="0" y="6872090"/>
            <a:ext cx="219755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600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 err="1"/>
              <a:t>Bretin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816"/>
    </mc:Choice>
    <mc:Fallback xmlns="">
      <p:transition advClick="0" advTm="228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A34CD3AC-D83A-8848-9569-C2D4A08A9F8D}"/>
              </a:ext>
            </a:extLst>
          </p:cNvPr>
          <p:cNvGrpSpPr/>
          <p:nvPr/>
        </p:nvGrpSpPr>
        <p:grpSpPr>
          <a:xfrm>
            <a:off x="795020" y="1645920"/>
            <a:ext cx="7899400" cy="5933026"/>
            <a:chOff x="0" y="0"/>
            <a:chExt cx="7899400" cy="5933025"/>
          </a:xfrm>
        </p:grpSpPr>
        <p:pic>
          <p:nvPicPr>
            <p:cNvPr id="3" name="map_of_england.jpg" descr="map_of_england.jpg">
              <a:extLst>
                <a:ext uri="{FF2B5EF4-FFF2-40B4-BE49-F238E27FC236}">
                  <a16:creationId xmlns:a16="http://schemas.microsoft.com/office/drawing/2014/main" xmlns="" id="{6625C0ED-8C6D-F949-90DA-A5B951005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899400" cy="593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Rectangle">
              <a:extLst>
                <a:ext uri="{FF2B5EF4-FFF2-40B4-BE49-F238E27FC236}">
                  <a16:creationId xmlns:a16="http://schemas.microsoft.com/office/drawing/2014/main" xmlns="" id="{75C79414-3C04-FF4F-BB48-AC94E17BBA1E}"/>
                </a:ext>
              </a:extLst>
            </p:cNvPr>
            <p:cNvSpPr/>
            <p:nvPr/>
          </p:nvSpPr>
          <p:spPr>
            <a:xfrm>
              <a:off x="38100" y="38100"/>
              <a:ext cx="1816100" cy="3683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FBA105FF-1E84-454D-93BB-35B07CE8A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746" y="3019853"/>
            <a:ext cx="3461595" cy="2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10F141-DC31-EA44-BEC1-4F559033224F}"/>
              </a:ext>
            </a:extLst>
          </p:cNvPr>
          <p:cNvSpPr txBox="1"/>
          <p:nvPr/>
        </p:nvSpPr>
        <p:spPr>
          <a:xfrm>
            <a:off x="9448800" y="6148109"/>
            <a:ext cx="26670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Sostyn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7" name="Sostyn.mp3" descr="Sostyn.mp3">
            <a:hlinkClick r:id="" action="ppaction://media"/>
            <a:extLst>
              <a:ext uri="{FF2B5EF4-FFF2-40B4-BE49-F238E27FC236}">
                <a16:creationId xmlns:a16="http://schemas.microsoft.com/office/drawing/2014/main" xmlns="" id="{9CABE655-69FF-4D49-AADC-8BBF4AB6B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970" y="8107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es.jpg" descr="wales.jpg">
            <a:extLst>
              <a:ext uri="{FF2B5EF4-FFF2-40B4-BE49-F238E27FC236}">
                <a16:creationId xmlns:a16="http://schemas.microsoft.com/office/drawing/2014/main" xmlns="" id="{D10112AC-330F-9B48-8AE6-52B14618B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47" y="1754675"/>
            <a:ext cx="5352213" cy="6244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roppedImage.png" descr="droppedImage.png">
            <a:extLst>
              <a:ext uri="{FF2B5EF4-FFF2-40B4-BE49-F238E27FC236}">
                <a16:creationId xmlns:a16="http://schemas.microsoft.com/office/drawing/2014/main" xmlns="" id="{F0F2E310-A8C9-8245-8EE1-63513A1D9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6" y="2755899"/>
            <a:ext cx="3540357" cy="21209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CC5DD6-8020-2045-9B46-2F89007FAA3A}"/>
              </a:ext>
            </a:extLst>
          </p:cNvPr>
          <p:cNvSpPr txBox="1"/>
          <p:nvPr/>
        </p:nvSpPr>
        <p:spPr>
          <a:xfrm>
            <a:off x="8518943" y="5943600"/>
            <a:ext cx="174246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Bretin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5" name="Bretin.mp3" descr="Bretin.mp3">
            <a:hlinkClick r:id="" action="ppaction://media"/>
            <a:extLst>
              <a:ext uri="{FF2B5EF4-FFF2-40B4-BE49-F238E27FC236}">
                <a16:creationId xmlns:a16="http://schemas.microsoft.com/office/drawing/2014/main" xmlns="" id="{A393938D-AC01-5546-934F-0A104985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147" y="8234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CAEDE3B0-3D06-3848-AB8D-52E26CCE0BA3}"/>
              </a:ext>
            </a:extLst>
          </p:cNvPr>
          <p:cNvGrpSpPr/>
          <p:nvPr/>
        </p:nvGrpSpPr>
        <p:grpSpPr>
          <a:xfrm>
            <a:off x="621175" y="1560920"/>
            <a:ext cx="7612380" cy="6009929"/>
            <a:chOff x="0" y="0"/>
            <a:chExt cx="8386934" cy="6299200"/>
          </a:xfrm>
        </p:grpSpPr>
        <p:pic>
          <p:nvPicPr>
            <p:cNvPr id="3" name="map_of_scotland.jpg" descr="map_of_scotland.jpg">
              <a:extLst>
                <a:ext uri="{FF2B5EF4-FFF2-40B4-BE49-F238E27FC236}">
                  <a16:creationId xmlns:a16="http://schemas.microsoft.com/office/drawing/2014/main" xmlns="" id="{9CFA8F03-1EEB-094A-81FA-A79640A3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386935" cy="629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Rectangle">
              <a:extLst>
                <a:ext uri="{FF2B5EF4-FFF2-40B4-BE49-F238E27FC236}">
                  <a16:creationId xmlns:a16="http://schemas.microsoft.com/office/drawing/2014/main" xmlns="" id="{54284067-2CA4-D54E-9D85-9084030A9E5F}"/>
                </a:ext>
              </a:extLst>
            </p:cNvPr>
            <p:cNvSpPr/>
            <p:nvPr/>
          </p:nvSpPr>
          <p:spPr>
            <a:xfrm>
              <a:off x="38100" y="50800"/>
              <a:ext cx="1917700" cy="3810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7100D516-3BC1-B343-883A-6AA1F7FA9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676" y="2846763"/>
            <a:ext cx="3657600" cy="22014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CAFBE4-B09C-A746-9007-4C453EFFBF54}"/>
              </a:ext>
            </a:extLst>
          </p:cNvPr>
          <p:cNvSpPr txBox="1"/>
          <p:nvPr/>
        </p:nvSpPr>
        <p:spPr>
          <a:xfrm flipH="1">
            <a:off x="8955631" y="5661092"/>
            <a:ext cx="293168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Nalbin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8" name="Nalbin.mp3" descr="Nalbin.mp3">
            <a:hlinkClick r:id="" action="ppaction://media"/>
            <a:extLst>
              <a:ext uri="{FF2B5EF4-FFF2-40B4-BE49-F238E27FC236}">
                <a16:creationId xmlns:a16="http://schemas.microsoft.com/office/drawing/2014/main" xmlns="" id="{212E9448-2E5D-B841-96D1-50111D1BC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" y="8144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i-map.gif" descr="ei-map.gif">
            <a:extLst>
              <a:ext uri="{FF2B5EF4-FFF2-40B4-BE49-F238E27FC236}">
                <a16:creationId xmlns:a16="http://schemas.microsoft.com/office/drawing/2014/main" xmlns="" id="{012BCE18-0E8E-0741-B261-116C181F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40" y="1612298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roppedImage.png" descr="droppedImage.png">
            <a:extLst>
              <a:ext uri="{FF2B5EF4-FFF2-40B4-BE49-F238E27FC236}">
                <a16:creationId xmlns:a16="http://schemas.microsoft.com/office/drawing/2014/main" xmlns="" id="{BEB63FEC-F16C-F14D-A149-0561C1EF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722" y="2404778"/>
            <a:ext cx="3833038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xmlns="" id="{D07E2135-7231-E342-9CC8-2FA34E1AC58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17927" y="2404778"/>
            <a:ext cx="3192314" cy="1980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A15D99-33C9-3844-927E-A3E06EB93387}"/>
              </a:ext>
            </a:extLst>
          </p:cNvPr>
          <p:cNvSpPr txBox="1"/>
          <p:nvPr/>
        </p:nvSpPr>
        <p:spPr>
          <a:xfrm>
            <a:off x="8590821" y="5547360"/>
            <a:ext cx="2148840" cy="792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Nerin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6" name="Nerin.mp3" descr="Nerin.mp3">
            <a:hlinkClick r:id="" action="ppaction://media"/>
            <a:extLst>
              <a:ext uri="{FF2B5EF4-FFF2-40B4-BE49-F238E27FC236}">
                <a16:creationId xmlns:a16="http://schemas.microsoft.com/office/drawing/2014/main" xmlns="" id="{9914A23D-B51B-DD41-A230-03DF9CCFD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" y="8126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i-map.gif" descr="ei-map.gif">
            <a:extLst>
              <a:ext uri="{FF2B5EF4-FFF2-40B4-BE49-F238E27FC236}">
                <a16:creationId xmlns:a16="http://schemas.microsoft.com/office/drawing/2014/main" xmlns="" id="{7003E24E-630D-044E-978C-AC6E06C8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46" y="1687687"/>
            <a:ext cx="564067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roppedImage.tiff" descr="droppedImage.tiff">
            <a:extLst>
              <a:ext uri="{FF2B5EF4-FFF2-40B4-BE49-F238E27FC236}">
                <a16:creationId xmlns:a16="http://schemas.microsoft.com/office/drawing/2014/main" xmlns="" id="{897FDED7-459B-5341-88F0-01BDFB9B7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234" y="2282126"/>
            <a:ext cx="4876800" cy="24408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85629C-7475-7244-B8CB-82F421EB3AEB}"/>
              </a:ext>
            </a:extLst>
          </p:cNvPr>
          <p:cNvSpPr txBox="1"/>
          <p:nvPr/>
        </p:nvSpPr>
        <p:spPr>
          <a:xfrm>
            <a:off x="7863840" y="5934749"/>
            <a:ext cx="382524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Nerin</a:t>
            </a:r>
            <a:r>
              <a:rPr kumimoji="0" lang="en-US" sz="4400" b="0" i="0" u="none" strike="noStrike" cap="all" spc="0" normalizeH="0" baseline="0" dirty="0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r>
              <a:rPr kumimoji="0" lang="en-US" sz="4400" b="0" i="0" u="none" strike="noStrike" cap="all" spc="0" normalizeH="0" baseline="0" dirty="0" err="1">
                <a:ln>
                  <a:noFill/>
                </a:ln>
                <a:solidFill>
                  <a:srgbClr val="5C89A5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Twoaie</a:t>
            </a: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5C89A5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pic>
        <p:nvPicPr>
          <p:cNvPr id="5" name="Nerin Twoaie.mp3" descr="Nerin Twoaie.mp3">
            <a:hlinkClick r:id="" action="ppaction://media"/>
            <a:extLst>
              <a:ext uri="{FF2B5EF4-FFF2-40B4-BE49-F238E27FC236}">
                <a16:creationId xmlns:a16="http://schemas.microsoft.com/office/drawing/2014/main" xmlns="" id="{465F8BEC-7E60-4A44-9CFC-CE8E3B536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446" y="80659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leofman.jpg" descr="isleofman.jpg">
            <a:extLst>
              <a:ext uri="{FF2B5EF4-FFF2-40B4-BE49-F238E27FC236}">
                <a16:creationId xmlns:a16="http://schemas.microsoft.com/office/drawing/2014/main" xmlns="" id="{E3192732-465E-AC47-9153-F6B8913E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63" y="1007348"/>
            <a:ext cx="5118101" cy="610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BA6C8BD8-72CC-1E4E-AE15-98E2EBBA8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300" y="2730500"/>
            <a:ext cx="47244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23A661-92C9-CE4E-9CD5-8B2EF8C928DE}"/>
              </a:ext>
            </a:extLst>
          </p:cNvPr>
          <p:cNvSpPr txBox="1"/>
          <p:nvPr/>
        </p:nvSpPr>
        <p:spPr>
          <a:xfrm>
            <a:off x="3086956" y="7292748"/>
            <a:ext cx="7773215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Mannin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the Isle of Man.)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2" name="ren mee goll dys mannin.mp3" descr="ren mee goll dys mannin.mp3">
            <a:hlinkClick r:id="" action="ppaction://media"/>
            <a:extLst>
              <a:ext uri="{FF2B5EF4-FFF2-40B4-BE49-F238E27FC236}">
                <a16:creationId xmlns:a16="http://schemas.microsoft.com/office/drawing/2014/main" xmlns="" id="{D1D801F9-2A50-8842-B0BF-DC8B4EF3F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663" y="3906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" objId="2"/>
        <p14:stopEvt time="3263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8A994956-B721-B345-92BF-A942EF457423}"/>
              </a:ext>
            </a:extLst>
          </p:cNvPr>
          <p:cNvGrpSpPr/>
          <p:nvPr/>
        </p:nvGrpSpPr>
        <p:grpSpPr>
          <a:xfrm>
            <a:off x="596900" y="914400"/>
            <a:ext cx="7899400" cy="5933026"/>
            <a:chOff x="0" y="0"/>
            <a:chExt cx="7899400" cy="5933025"/>
          </a:xfrm>
        </p:grpSpPr>
        <p:pic>
          <p:nvPicPr>
            <p:cNvPr id="3" name="map_of_england.jpg" descr="map_of_england.jpg">
              <a:extLst>
                <a:ext uri="{FF2B5EF4-FFF2-40B4-BE49-F238E27FC236}">
                  <a16:creationId xmlns:a16="http://schemas.microsoft.com/office/drawing/2014/main" xmlns="" id="{1FAF853A-FF58-DC44-BD89-F4CEA2B59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899400" cy="593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Rectangle">
              <a:extLst>
                <a:ext uri="{FF2B5EF4-FFF2-40B4-BE49-F238E27FC236}">
                  <a16:creationId xmlns:a16="http://schemas.microsoft.com/office/drawing/2014/main" xmlns="" id="{3A84CA01-D06E-9E43-BBD2-69EEDB903182}"/>
                </a:ext>
              </a:extLst>
            </p:cNvPr>
            <p:cNvSpPr/>
            <p:nvPr/>
          </p:nvSpPr>
          <p:spPr>
            <a:xfrm>
              <a:off x="38100" y="38100"/>
              <a:ext cx="1816100" cy="36830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 cap="none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5" name="droppedImage.png" descr="droppedImage.png">
            <a:extLst>
              <a:ext uri="{FF2B5EF4-FFF2-40B4-BE49-F238E27FC236}">
                <a16:creationId xmlns:a16="http://schemas.microsoft.com/office/drawing/2014/main" xmlns="" id="{42D80117-37C8-0645-B960-D5D01535E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346" y="1815893"/>
            <a:ext cx="3461595" cy="2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ostyn">
            <a:extLst>
              <a:ext uri="{FF2B5EF4-FFF2-40B4-BE49-F238E27FC236}">
                <a16:creationId xmlns:a16="http://schemas.microsoft.com/office/drawing/2014/main" xmlns="" id="{9836E75C-260A-844D-AEBC-F4AEC30BD694}"/>
              </a:ext>
            </a:extLst>
          </p:cNvPr>
          <p:cNvSpPr txBox="1"/>
          <p:nvPr/>
        </p:nvSpPr>
        <p:spPr>
          <a:xfrm>
            <a:off x="9466386" y="4702810"/>
            <a:ext cx="2045514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dirty="0" err="1"/>
              <a:t>Sostyn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84EE74-CCCD-4847-A3BF-4B62D23F3CE9}"/>
              </a:ext>
            </a:extLst>
          </p:cNvPr>
          <p:cNvSpPr txBox="1"/>
          <p:nvPr/>
        </p:nvSpPr>
        <p:spPr>
          <a:xfrm>
            <a:off x="3086957" y="7292748"/>
            <a:ext cx="7172922" cy="18261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Ren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mee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goll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dys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Sostyn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.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(I</a:t>
            </a:r>
            <a:r>
              <a:rPr lang="en-US" cap="none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  <a:sym typeface="Gill Sans"/>
              </a:rPr>
              <a:t> went to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Gill Sans"/>
              </a:rPr>
              <a:t> England.)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Gill Sans"/>
            </a:endParaRPr>
          </a:p>
        </p:txBody>
      </p:sp>
      <p:pic>
        <p:nvPicPr>
          <p:cNvPr id="8" name="ren mee goll dys Sostyn.mp3" descr="ren mee goll dys Sostyn.mp3">
            <a:hlinkClick r:id="" action="ppaction://media"/>
            <a:extLst>
              <a:ext uri="{FF2B5EF4-FFF2-40B4-BE49-F238E27FC236}">
                <a16:creationId xmlns:a16="http://schemas.microsoft.com/office/drawing/2014/main" xmlns="" id="{7E09A1CD-5EE8-F44A-825B-845AC4A33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" y="7570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634"/>
    </mc:Choice>
    <mc:Fallback xmlns="">
      <p:transition advClick="0" advTm="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8"/>
        <p14:stopEvt time="3277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56D49"/>
      </a:dk1>
      <a:lt1>
        <a:srgbClr val="5C89A5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42435" dir="2388334" rotWithShape="0">
                <a:srgbClr val="000000">
                  <a:alpha val="48275"/>
                </a:srgbClr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0" normalizeH="0" baseline="0">
            <a:ln>
              <a:noFill/>
            </a:ln>
            <a:solidFill>
              <a:srgbClr val="5C89A5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42435" dir="2388334" rotWithShape="0">
                <a:srgbClr val="000000">
                  <a:alpha val="48275"/>
                </a:srgbClr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all" spc="0" normalizeH="0" baseline="0">
            <a:ln>
              <a:noFill/>
            </a:ln>
            <a:solidFill>
              <a:srgbClr val="5C89A5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262</Words>
  <Application>Microsoft Macintosh PowerPoint</Application>
  <PresentationFormat>Custom</PresentationFormat>
  <Paragraphs>63</Paragraphs>
  <Slides>22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Chalkboard</vt:lpstr>
      <vt:lpstr>Comic Sans MS</vt:lpstr>
      <vt:lpstr>Gill Sans</vt:lpstr>
      <vt:lpstr>Helvetica</vt:lpstr>
      <vt:lpstr>Helvetica Neue</vt:lpstr>
      <vt:lpstr>Helvetica Neue Bold Condensed</vt:lpstr>
      <vt:lpstr>Helvetica Neue Light</vt:lpstr>
      <vt:lpstr>Lucida Grande</vt:lpstr>
      <vt:lpstr>Blueprint</vt:lpstr>
      <vt:lpstr>Ny h-Ellanyn Goaldagh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Nerin Twoaie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h-Ellanyn Goaldagh</dc:title>
  <cp:lastModifiedBy>Microsoft Office User</cp:lastModifiedBy>
  <cp:revision>16</cp:revision>
  <dcterms:modified xsi:type="dcterms:W3CDTF">2020-05-20T16:51:20Z</dcterms:modified>
</cp:coreProperties>
</file>