
<file path=[Content_Types].xml><?xml version="1.0" encoding="utf-8"?>
<Types xmlns="http://schemas.openxmlformats.org/package/2006/content-types">
  <Default Extension="jpeg" ContentType="image/jpeg"/>
  <Default Extension="mov" ContentType="video/quicktime"/>
  <Default Extension="mp3" ContentType="audio/mpeg"/>
  <Default Extension="png" ContentType="image/png"/>
  <Default Extension="rels" ContentType="application/vnd.openxmlformats-package.relationships+xml"/>
  <Default Extension="tif" ContentType="image/ti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"/>
        <a:ea typeface="Helvetica"/>
        <a:cs typeface="Helvetica"/>
        <a:sym typeface="Helvetica"/>
      </a:defRPr>
    </a:lvl1pPr>
    <a:lvl2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"/>
        <a:ea typeface="Helvetica"/>
        <a:cs typeface="Helvetica"/>
        <a:sym typeface="Helvetica"/>
      </a:defRPr>
    </a:lvl2pPr>
    <a:lvl3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"/>
        <a:ea typeface="Helvetica"/>
        <a:cs typeface="Helvetica"/>
        <a:sym typeface="Helvetica"/>
      </a:defRPr>
    </a:lvl3pPr>
    <a:lvl4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"/>
        <a:ea typeface="Helvetica"/>
        <a:cs typeface="Helvetica"/>
        <a:sym typeface="Helvetica"/>
      </a:defRPr>
    </a:lvl4pPr>
    <a:lvl5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"/>
        <a:ea typeface="Helvetica"/>
        <a:cs typeface="Helvetica"/>
        <a:sym typeface="Helvetica"/>
      </a:defRPr>
    </a:lvl5pPr>
    <a:lvl6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"/>
        <a:ea typeface="Helvetica"/>
        <a:cs typeface="Helvetica"/>
        <a:sym typeface="Helvetica"/>
      </a:defRPr>
    </a:lvl6pPr>
    <a:lvl7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"/>
        <a:ea typeface="Helvetica"/>
        <a:cs typeface="Helvetica"/>
        <a:sym typeface="Helvetica"/>
      </a:defRPr>
    </a:lvl7pPr>
    <a:lvl8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"/>
        <a:ea typeface="Helvetica"/>
        <a:cs typeface="Helvetica"/>
        <a:sym typeface="Helvetica"/>
      </a:defRPr>
    </a:lvl8pPr>
    <a:lvl9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"/>
        <a:ea typeface="Helvetica"/>
        <a:cs typeface="Helvetica"/>
        <a:sym typeface="Helvetica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  <p:ext uri="{1BD7E111-0CB8-44D6-8891-C1BB2F81B7CC}">
      <p1710:readonlyRecommended xmlns:p1710="http://schemas.microsoft.com/office/powerpoint/2017/10/main" val="1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rgbClr val="EDEADD"/>
          </a:solidFill>
        </a:fill>
      </a:tcStyle>
    </a:band2H>
    <a:firstCol>
      <a:tcTxStyle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ADBDA"/>
          </a:solidFill>
        </a:fill>
      </a:tcStyle>
    </a:band2H>
    <a:firstCol>
      <a:tcTxStyle b="on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/>
      <a:tcStyle>
        <a:tcBdr/>
        <a:fill>
          <a:solidFill>
            <a:srgbClr val="9A9AA5"/>
          </a:solidFill>
        </a:fill>
      </a:tcStyle>
    </a:band2H>
    <a:firstCol>
      <a:tcTxStyle b="on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  <a:tblStyle styleId="{8F44A2F1-9E1F-4B54-A3A2-5F16C0AD49E2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C5C7C9">
              <a:alpha val="30000"/>
            </a:srgbClr>
          </a:solidFill>
        </a:fill>
      </a:tcStyle>
    </a:band2H>
    <a:firstCol>
      <a:tcTxStyle b="off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D51ADE6A-740E-44AE-83CC-AE7238B6C88D}" styleName="">
    <a:tblBg/>
    <a:wholeTbl>
      <a:tcTxStyle b="off" i="off">
        <a:font>
          <a:latin typeface="Hoefler Text"/>
          <a:ea typeface="Hoefler Text"/>
          <a:cs typeface="Hoefler Text"/>
        </a:font>
        <a:srgbClr val="767367"/>
      </a:tcTxStyle>
      <a:tcStyle>
        <a:tcBdr>
          <a:left>
            <a:ln w="12700" cap="flat">
              <a:solidFill>
                <a:srgbClr val="7E8286"/>
              </a:solidFill>
              <a:prstDash val="solid"/>
              <a:miter lim="400000"/>
            </a:ln>
          </a:left>
          <a:right>
            <a:ln w="12700" cap="flat">
              <a:solidFill>
                <a:srgbClr val="7E8286"/>
              </a:solidFill>
              <a:prstDash val="solid"/>
              <a:miter lim="400000"/>
            </a:ln>
          </a:right>
          <a:top>
            <a:ln w="12700" cap="flat">
              <a:solidFill>
                <a:srgbClr val="7E8286"/>
              </a:solidFill>
              <a:prstDash val="solid"/>
              <a:miter lim="400000"/>
            </a:ln>
          </a:top>
          <a:bottom>
            <a:ln w="12700" cap="flat">
              <a:solidFill>
                <a:srgbClr val="7E8286"/>
              </a:solidFill>
              <a:prstDash val="solid"/>
              <a:miter lim="400000"/>
            </a:ln>
          </a:bottom>
          <a:insideH>
            <a:ln w="12700" cap="flat">
              <a:solidFill>
                <a:srgbClr val="7E8286"/>
              </a:solidFill>
              <a:prstDash val="solid"/>
              <a:miter lim="400000"/>
            </a:ln>
          </a:insideH>
          <a:insideV>
            <a:ln w="12700" cap="flat">
              <a:solidFill>
                <a:srgbClr val="7E828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C4BEA8">
              <a:alpha val="26000"/>
            </a:srgbClr>
          </a:solidFill>
        </a:fill>
      </a:tcStyle>
    </a:band2H>
    <a:firstCol>
      <a:tcTxStyle b="off" i="off">
        <a:font>
          <a:latin typeface="Hoefler Text"/>
          <a:ea typeface="Hoefler Text"/>
          <a:cs typeface="Hoefler Text"/>
        </a:font>
        <a:srgbClr val="72707B"/>
      </a:tcTxStyle>
      <a:tcStyle>
        <a:tcBdr>
          <a:left>
            <a:ln w="12700" cap="flat">
              <a:solidFill>
                <a:srgbClr val="7E8286"/>
              </a:solidFill>
              <a:prstDash val="solid"/>
              <a:miter lim="400000"/>
            </a:ln>
          </a:left>
          <a:right>
            <a:ln w="12700" cap="flat">
              <a:solidFill>
                <a:srgbClr val="7E8286"/>
              </a:solidFill>
              <a:prstDash val="solid"/>
              <a:miter lim="400000"/>
            </a:ln>
          </a:right>
          <a:top>
            <a:ln w="12700" cap="flat">
              <a:solidFill>
                <a:srgbClr val="7E8286"/>
              </a:solidFill>
              <a:prstDash val="solid"/>
              <a:miter lim="400000"/>
            </a:ln>
          </a:top>
          <a:bottom>
            <a:ln w="12700" cap="flat">
              <a:solidFill>
                <a:srgbClr val="7E8286"/>
              </a:solidFill>
              <a:prstDash val="solid"/>
              <a:miter lim="400000"/>
            </a:ln>
          </a:bottom>
          <a:insideH>
            <a:ln w="12700" cap="flat">
              <a:solidFill>
                <a:srgbClr val="7E8286"/>
              </a:solidFill>
              <a:prstDash val="solid"/>
              <a:miter lim="400000"/>
            </a:ln>
          </a:insideH>
          <a:insideV>
            <a:ln w="12700" cap="flat">
              <a:solidFill>
                <a:srgbClr val="7E8286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Hoefler Text"/>
          <a:ea typeface="Hoefler Text"/>
          <a:cs typeface="Hoefler Text"/>
        </a:font>
        <a:srgbClr val="72707B"/>
      </a:tcTxStyle>
      <a:tcStyle>
        <a:tcBdr>
          <a:left>
            <a:ln w="12700" cap="flat">
              <a:solidFill>
                <a:srgbClr val="7E8286"/>
              </a:solidFill>
              <a:prstDash val="solid"/>
              <a:miter lim="400000"/>
            </a:ln>
          </a:left>
          <a:right>
            <a:ln w="12700" cap="flat">
              <a:solidFill>
                <a:srgbClr val="7E8286"/>
              </a:solidFill>
              <a:prstDash val="solid"/>
              <a:miter lim="400000"/>
            </a:ln>
          </a:right>
          <a:top>
            <a:ln w="38100" cap="flat">
              <a:solidFill>
                <a:srgbClr val="7E8286"/>
              </a:solidFill>
              <a:prstDash val="solid"/>
              <a:miter lim="400000"/>
            </a:ln>
          </a:top>
          <a:bottom>
            <a:ln w="12700" cap="flat">
              <a:solidFill>
                <a:srgbClr val="7E8286"/>
              </a:solidFill>
              <a:prstDash val="solid"/>
              <a:miter lim="400000"/>
            </a:ln>
          </a:bottom>
          <a:insideH>
            <a:ln w="12700" cap="flat">
              <a:solidFill>
                <a:srgbClr val="7E8286"/>
              </a:solidFill>
              <a:prstDash val="solid"/>
              <a:miter lim="400000"/>
            </a:ln>
          </a:insideH>
          <a:insideV>
            <a:ln w="12700" cap="flat">
              <a:solidFill>
                <a:srgbClr val="7E8286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oefler Text"/>
          <a:ea typeface="Hoefler Text"/>
          <a:cs typeface="Hoefler Text"/>
        </a:font>
        <a:srgbClr val="72707B"/>
      </a:tcTxStyle>
      <a:tcStyle>
        <a:tcBdr>
          <a:left>
            <a:ln w="12700" cap="flat">
              <a:solidFill>
                <a:srgbClr val="7E8286"/>
              </a:solidFill>
              <a:prstDash val="solid"/>
              <a:miter lim="400000"/>
            </a:ln>
          </a:left>
          <a:right>
            <a:ln w="12700" cap="flat">
              <a:solidFill>
                <a:srgbClr val="7E8286"/>
              </a:solidFill>
              <a:prstDash val="solid"/>
              <a:miter lim="400000"/>
            </a:ln>
          </a:right>
          <a:top>
            <a:ln w="12700" cap="flat">
              <a:solidFill>
                <a:srgbClr val="7E8286"/>
              </a:solidFill>
              <a:prstDash val="solid"/>
              <a:miter lim="400000"/>
            </a:ln>
          </a:top>
          <a:bottom>
            <a:ln w="12700" cap="flat">
              <a:solidFill>
                <a:srgbClr val="7E8286"/>
              </a:solidFill>
              <a:prstDash val="solid"/>
              <a:miter lim="400000"/>
            </a:ln>
          </a:bottom>
          <a:insideH>
            <a:ln w="12700" cap="flat">
              <a:solidFill>
                <a:srgbClr val="7E8286"/>
              </a:solidFill>
              <a:prstDash val="solid"/>
              <a:miter lim="400000"/>
            </a:ln>
          </a:insideH>
          <a:insideV>
            <a:ln w="12700" cap="flat">
              <a:solidFill>
                <a:srgbClr val="7E8286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43"/>
  </p:normalViewPr>
  <p:slideViewPr>
    <p:cSldViewPr snapToGrid="0" snapToObjects="1">
      <p:cViewPr varScale="1">
        <p:scale>
          <a:sx n="84" d="100"/>
          <a:sy n="84" d="100"/>
        </p:scale>
        <p:origin x="1320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Shape 143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44" name="Shape 144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defRPr sz="2200">
        <a:latin typeface="Lucida Grande"/>
        <a:ea typeface="Lucida Grande"/>
        <a:cs typeface="Lucida Grande"/>
        <a:sym typeface="Lucida Grande"/>
      </a:defRPr>
    </a:lvl1pPr>
    <a:lvl2pPr defTabSz="457200" latinLnBrk="0">
      <a:defRPr sz="2200">
        <a:latin typeface="Lucida Grande"/>
        <a:ea typeface="Lucida Grande"/>
        <a:cs typeface="Lucida Grande"/>
        <a:sym typeface="Lucida Grande"/>
      </a:defRPr>
    </a:lvl2pPr>
    <a:lvl3pPr defTabSz="457200" latinLnBrk="0">
      <a:defRPr sz="2200">
        <a:latin typeface="Lucida Grande"/>
        <a:ea typeface="Lucida Grande"/>
        <a:cs typeface="Lucida Grande"/>
        <a:sym typeface="Lucida Grande"/>
      </a:defRPr>
    </a:lvl3pPr>
    <a:lvl4pPr defTabSz="457200" latinLnBrk="0">
      <a:defRPr sz="2200">
        <a:latin typeface="Lucida Grande"/>
        <a:ea typeface="Lucida Grande"/>
        <a:cs typeface="Lucida Grande"/>
        <a:sym typeface="Lucida Grande"/>
      </a:defRPr>
    </a:lvl4pPr>
    <a:lvl5pPr defTabSz="457200" latinLnBrk="0">
      <a:defRPr sz="2200">
        <a:latin typeface="Lucida Grande"/>
        <a:ea typeface="Lucida Grande"/>
        <a:cs typeface="Lucida Grande"/>
        <a:sym typeface="Lucida Grande"/>
      </a:defRPr>
    </a:lvl5pPr>
    <a:lvl6pPr defTabSz="457200" latinLnBrk="0">
      <a:defRPr sz="2200">
        <a:latin typeface="Lucida Grande"/>
        <a:ea typeface="Lucida Grande"/>
        <a:cs typeface="Lucida Grande"/>
        <a:sym typeface="Lucida Grande"/>
      </a:defRPr>
    </a:lvl6pPr>
    <a:lvl7pPr defTabSz="457200" latinLnBrk="0">
      <a:defRPr sz="2200">
        <a:latin typeface="Lucida Grande"/>
        <a:ea typeface="Lucida Grande"/>
        <a:cs typeface="Lucida Grande"/>
        <a:sym typeface="Lucida Grande"/>
      </a:defRPr>
    </a:lvl7pPr>
    <a:lvl8pPr defTabSz="457200" latinLnBrk="0">
      <a:defRPr sz="2200">
        <a:latin typeface="Lucida Grande"/>
        <a:ea typeface="Lucida Grande"/>
        <a:cs typeface="Lucida Grande"/>
        <a:sym typeface="Lucida Grande"/>
      </a:defRPr>
    </a:lvl8pPr>
    <a:lvl9pPr defTabSz="457200" latinLnBrk="0">
      <a:defRPr sz="2200">
        <a:latin typeface="Lucida Grande"/>
        <a:ea typeface="Lucida Grande"/>
        <a:cs typeface="Lucida Grande"/>
        <a:sym typeface="Lucida Grand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270000" y="50292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600"/>
            </a:lvl1pPr>
            <a:lvl2pPr marL="0" indent="0" algn="ctr">
              <a:spcBef>
                <a:spcPts val="0"/>
              </a:spcBef>
              <a:buSzTx/>
              <a:buNone/>
              <a:defRPr sz="3600"/>
            </a:lvl2pPr>
            <a:lvl3pPr marL="0" indent="0" algn="ctr">
              <a:spcBef>
                <a:spcPts val="0"/>
              </a:spcBef>
              <a:buSzTx/>
              <a:buNone/>
              <a:defRPr sz="3600"/>
            </a:lvl3pPr>
            <a:lvl4pPr marL="0" indent="0" algn="ctr">
              <a:spcBef>
                <a:spcPts val="0"/>
              </a:spcBef>
              <a:buSzTx/>
              <a:buNone/>
              <a:defRPr sz="3600"/>
            </a:lvl4pPr>
            <a:lvl5pPr marL="0" indent="0" algn="ctr">
              <a:spcBef>
                <a:spcPts val="0"/>
              </a:spcBef>
              <a:buSzTx/>
              <a:buNone/>
              <a:defRPr sz="36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Image"/>
          <p:cNvSpPr>
            <a:spLocks noGrp="1"/>
          </p:cNvSpPr>
          <p:nvPr>
            <p:ph type="pic" sz="half" idx="13"/>
          </p:nvPr>
        </p:nvSpPr>
        <p:spPr>
          <a:xfrm>
            <a:off x="7124700" y="1612900"/>
            <a:ext cx="4216400" cy="6328742"/>
          </a:xfrm>
          <a:prstGeom prst="rect">
            <a:avLst/>
          </a:prstGeom>
        </p:spPr>
        <p:txBody>
          <a:bodyPr lIns="91439" tIns="45719" rIns="91439" bIns="45719" anchor="t"/>
          <a:lstStyle/>
          <a:p>
            <a:endParaRPr/>
          </a:p>
        </p:txBody>
      </p:sp>
      <p:sp>
        <p:nvSpPr>
          <p:cNvPr id="88" name="Title Text"/>
          <p:cNvSpPr txBox="1">
            <a:spLocks noGrp="1"/>
          </p:cNvSpPr>
          <p:nvPr>
            <p:ph type="title"/>
          </p:nvPr>
        </p:nvSpPr>
        <p:spPr>
          <a:xfrm>
            <a:off x="635000" y="1409700"/>
            <a:ext cx="5867400" cy="3302000"/>
          </a:xfrm>
          <a:prstGeom prst="rect">
            <a:avLst/>
          </a:prstGeom>
        </p:spPr>
        <p:txBody>
          <a:bodyPr anchor="b"/>
          <a:lstStyle>
            <a:lvl1pPr>
              <a:defRPr sz="7000"/>
            </a:lvl1pPr>
          </a:lstStyle>
          <a:p>
            <a:r>
              <a:t>Title Text</a:t>
            </a:r>
          </a:p>
        </p:txBody>
      </p:sp>
      <p:sp>
        <p:nvSpPr>
          <p:cNvPr id="89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35000" y="4787900"/>
            <a:ext cx="5867400" cy="33020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400"/>
            </a:lvl1pPr>
            <a:lvl2pPr marL="0" indent="0" algn="ctr">
              <a:spcBef>
                <a:spcPts val="0"/>
              </a:spcBef>
              <a:buSzTx/>
              <a:buNone/>
              <a:defRPr sz="3400"/>
            </a:lvl2pPr>
            <a:lvl3pPr marL="0" indent="0" algn="ctr">
              <a:spcBef>
                <a:spcPts val="0"/>
              </a:spcBef>
              <a:buSzTx/>
              <a:buNone/>
              <a:defRPr sz="3400"/>
            </a:lvl3pPr>
            <a:lvl4pPr marL="0" indent="0" algn="ctr">
              <a:spcBef>
                <a:spcPts val="0"/>
              </a:spcBef>
              <a:buSzTx/>
              <a:buNone/>
              <a:defRPr sz="3400"/>
            </a:lvl4pPr>
            <a:lvl5pPr marL="0" indent="0" algn="ctr">
              <a:spcBef>
                <a:spcPts val="0"/>
              </a:spcBef>
              <a:buSzTx/>
              <a:buNone/>
              <a:defRPr sz="3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 Refl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Image"/>
          <p:cNvSpPr>
            <a:spLocks noGrp="1"/>
          </p:cNvSpPr>
          <p:nvPr>
            <p:ph type="pic" sz="half" idx="13"/>
          </p:nvPr>
        </p:nvSpPr>
        <p:spPr>
          <a:xfrm>
            <a:off x="7124700" y="1612900"/>
            <a:ext cx="4216400" cy="6328742"/>
          </a:xfrm>
          <a:prstGeom prst="rect">
            <a:avLst/>
          </a:prstGeom>
          <a:ln w="25400"/>
          <a:effectLst>
            <a:reflection stA="50000" endPos="40000" dir="5400000" sy="-100000" algn="bl" rotWithShape="0"/>
          </a:effectLst>
        </p:spPr>
        <p:txBody>
          <a:bodyPr lIns="91439" tIns="45719" rIns="91439" bIns="45719" anchor="t"/>
          <a:lstStyle/>
          <a:p>
            <a:endParaRPr/>
          </a:p>
        </p:txBody>
      </p:sp>
      <p:sp>
        <p:nvSpPr>
          <p:cNvPr id="98" name="Title Text"/>
          <p:cNvSpPr txBox="1">
            <a:spLocks noGrp="1"/>
          </p:cNvSpPr>
          <p:nvPr>
            <p:ph type="title"/>
          </p:nvPr>
        </p:nvSpPr>
        <p:spPr>
          <a:xfrm>
            <a:off x="635000" y="1409700"/>
            <a:ext cx="5867400" cy="3302000"/>
          </a:xfrm>
          <a:prstGeom prst="rect">
            <a:avLst/>
          </a:prstGeom>
        </p:spPr>
        <p:txBody>
          <a:bodyPr anchor="b"/>
          <a:lstStyle>
            <a:lvl1pPr>
              <a:defRPr sz="7000"/>
            </a:lvl1pPr>
          </a:lstStyle>
          <a:p>
            <a:r>
              <a:t>Title Text</a:t>
            </a:r>
          </a:p>
        </p:txBody>
      </p:sp>
      <p:sp>
        <p:nvSpPr>
          <p:cNvPr id="99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35000" y="4787900"/>
            <a:ext cx="5867400" cy="33020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400"/>
            </a:lvl1pPr>
            <a:lvl2pPr marL="0" indent="0" algn="ctr">
              <a:spcBef>
                <a:spcPts val="0"/>
              </a:spcBef>
              <a:buSzTx/>
              <a:buNone/>
              <a:defRPr sz="3400"/>
            </a:lvl2pPr>
            <a:lvl3pPr marL="0" indent="0" algn="ctr">
              <a:spcBef>
                <a:spcPts val="0"/>
              </a:spcBef>
              <a:buSzTx/>
              <a:buNone/>
              <a:defRPr sz="3400"/>
            </a:lvl3pPr>
            <a:lvl4pPr marL="0" indent="0" algn="ctr">
              <a:spcBef>
                <a:spcPts val="0"/>
              </a:spcBef>
              <a:buSzTx/>
              <a:buNone/>
              <a:defRPr sz="3400"/>
            </a:lvl4pPr>
            <a:lvl5pPr marL="0" indent="0" algn="ctr">
              <a:spcBef>
                <a:spcPts val="0"/>
              </a:spcBef>
              <a:buSzTx/>
              <a:buNone/>
              <a:defRPr sz="3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Image"/>
          <p:cNvSpPr>
            <a:spLocks noGrp="1"/>
          </p:cNvSpPr>
          <p:nvPr>
            <p:ph type="pic" sz="quarter" idx="13"/>
          </p:nvPr>
        </p:nvSpPr>
        <p:spPr>
          <a:xfrm>
            <a:off x="7175500" y="2540000"/>
            <a:ext cx="4102100" cy="6157180"/>
          </a:xfrm>
          <a:prstGeom prst="rect">
            <a:avLst/>
          </a:prstGeom>
        </p:spPr>
        <p:txBody>
          <a:bodyPr lIns="91439" tIns="45719" rIns="91439" bIns="45719" anchor="t"/>
          <a:lstStyle/>
          <a:p>
            <a:endParaRPr/>
          </a:p>
        </p:txBody>
      </p:sp>
      <p:sp>
        <p:nvSpPr>
          <p:cNvPr id="10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09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1270000" y="2768600"/>
            <a:ext cx="5041900" cy="5715000"/>
          </a:xfrm>
          <a:prstGeom prst="rect">
            <a:avLst/>
          </a:prstGeom>
        </p:spPr>
        <p:txBody>
          <a:bodyPr/>
          <a:lstStyle>
            <a:lvl1pPr marL="812120" indent="-494620">
              <a:spcBef>
                <a:spcPts val="3800"/>
              </a:spcBef>
              <a:defRPr sz="3200"/>
            </a:lvl1pPr>
            <a:lvl2pPr marL="1256620" indent="-494620">
              <a:spcBef>
                <a:spcPts val="3800"/>
              </a:spcBef>
              <a:defRPr sz="3200"/>
            </a:lvl2pPr>
            <a:lvl3pPr marL="1701120" indent="-494620">
              <a:spcBef>
                <a:spcPts val="3800"/>
              </a:spcBef>
              <a:defRPr sz="3200"/>
            </a:lvl3pPr>
            <a:lvl4pPr marL="2145620" indent="-494620">
              <a:spcBef>
                <a:spcPts val="3800"/>
              </a:spcBef>
              <a:defRPr sz="3200"/>
            </a:lvl4pPr>
            <a:lvl5pPr marL="2590120" indent="-494620">
              <a:spcBef>
                <a:spcPts val="3800"/>
              </a:spcBef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-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18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1270000" y="2768600"/>
            <a:ext cx="5041900" cy="5715000"/>
          </a:xfrm>
          <a:prstGeom prst="rect">
            <a:avLst/>
          </a:prstGeom>
        </p:spPr>
        <p:txBody>
          <a:bodyPr/>
          <a:lstStyle>
            <a:lvl1pPr marL="812120" indent="-494620">
              <a:spcBef>
                <a:spcPts val="3800"/>
              </a:spcBef>
              <a:defRPr sz="3200"/>
            </a:lvl1pPr>
            <a:lvl2pPr marL="1256620" indent="-494620">
              <a:spcBef>
                <a:spcPts val="3800"/>
              </a:spcBef>
              <a:defRPr sz="3200"/>
            </a:lvl2pPr>
            <a:lvl3pPr marL="1701120" indent="-494620">
              <a:spcBef>
                <a:spcPts val="3800"/>
              </a:spcBef>
              <a:defRPr sz="3200"/>
            </a:lvl3pPr>
            <a:lvl4pPr marL="2145620" indent="-494620">
              <a:spcBef>
                <a:spcPts val="3800"/>
              </a:spcBef>
              <a:defRPr sz="3200"/>
            </a:lvl4pPr>
            <a:lvl5pPr marL="2590120" indent="-494620">
              <a:spcBef>
                <a:spcPts val="3800"/>
              </a:spcBef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-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27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7772400" y="2768600"/>
            <a:ext cx="3962400" cy="5715000"/>
          </a:xfrm>
          <a:prstGeom prst="rect">
            <a:avLst/>
          </a:prstGeom>
        </p:spPr>
        <p:txBody>
          <a:bodyPr/>
          <a:lstStyle>
            <a:lvl1pPr marL="812120" indent="-494620">
              <a:spcBef>
                <a:spcPts val="3800"/>
              </a:spcBef>
              <a:defRPr sz="3200"/>
            </a:lvl1pPr>
            <a:lvl2pPr marL="1256620" indent="-494620">
              <a:spcBef>
                <a:spcPts val="3800"/>
              </a:spcBef>
              <a:defRPr sz="3200"/>
            </a:lvl2pPr>
            <a:lvl3pPr marL="1701120" indent="-494620">
              <a:spcBef>
                <a:spcPts val="3800"/>
              </a:spcBef>
              <a:defRPr sz="3200"/>
            </a:lvl3pPr>
            <a:lvl4pPr marL="2145620" indent="-494620">
              <a:spcBef>
                <a:spcPts val="3800"/>
              </a:spcBef>
              <a:defRPr sz="3200"/>
            </a:lvl4pPr>
            <a:lvl5pPr marL="2590120" indent="-494620">
              <a:spcBef>
                <a:spcPts val="3800"/>
              </a:spcBef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Subtitle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Title Text"/>
          <p:cNvSpPr txBox="1">
            <a:spLocks noGrp="1"/>
          </p:cNvSpPr>
          <p:nvPr>
            <p:ph type="title"/>
          </p:nvPr>
        </p:nvSpPr>
        <p:spPr>
          <a:xfrm>
            <a:off x="787400" y="1511300"/>
            <a:ext cx="11430000" cy="3810000"/>
          </a:xfrm>
          <a:prstGeom prst="rect">
            <a:avLst/>
          </a:prstGeom>
        </p:spPr>
        <p:txBody>
          <a:bodyPr anchor="b"/>
          <a:lstStyle>
            <a:lvl1pPr>
              <a:defRPr sz="7800" cap="all" spc="156">
                <a:solidFill>
                  <a:srgbClr val="276D6D"/>
                </a:solidFill>
                <a:effectLst>
                  <a:outerShdw blurRad="63500" dist="12700" dir="5400000" rotWithShape="0">
                    <a:srgbClr val="000000">
                      <a:alpha val="30000"/>
                    </a:srgbClr>
                  </a:outerShdw>
                </a:effectLst>
                <a:latin typeface="+mn-lt"/>
                <a:ea typeface="+mn-ea"/>
                <a:cs typeface="+mn-cs"/>
                <a:sym typeface="Baskerville"/>
              </a:defRPr>
            </a:lvl1pPr>
          </a:lstStyle>
          <a:p>
            <a:r>
              <a:t>Title Text</a:t>
            </a:r>
          </a:p>
        </p:txBody>
      </p:sp>
      <p:sp>
        <p:nvSpPr>
          <p:cNvPr id="136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787400" y="5308600"/>
            <a:ext cx="11430000" cy="1892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600">
                <a:solidFill>
                  <a:srgbClr val="5E5E5E"/>
                </a:solidFill>
                <a:latin typeface="Hoefler Text"/>
                <a:ea typeface="Hoefler Text"/>
                <a:cs typeface="Hoefler Text"/>
                <a:sym typeface="Hoefler Text"/>
              </a:defRPr>
            </a:lvl1pPr>
            <a:lvl2pPr marL="0" indent="0" algn="ctr">
              <a:spcBef>
                <a:spcPts val="0"/>
              </a:spcBef>
              <a:buSzTx/>
              <a:buNone/>
              <a:defRPr sz="5600">
                <a:solidFill>
                  <a:srgbClr val="5E5E5E"/>
                </a:solidFill>
                <a:latin typeface="Hoefler Text"/>
                <a:ea typeface="Hoefler Text"/>
                <a:cs typeface="Hoefler Text"/>
                <a:sym typeface="Hoefler Text"/>
              </a:defRPr>
            </a:lvl2pPr>
            <a:lvl3pPr marL="0" indent="0" algn="ctr">
              <a:spcBef>
                <a:spcPts val="0"/>
              </a:spcBef>
              <a:buSzTx/>
              <a:buNone/>
              <a:defRPr sz="5600">
                <a:solidFill>
                  <a:srgbClr val="5E5E5E"/>
                </a:solidFill>
                <a:latin typeface="Hoefler Text"/>
                <a:ea typeface="Hoefler Text"/>
                <a:cs typeface="Hoefler Text"/>
                <a:sym typeface="Hoefler Text"/>
              </a:defRPr>
            </a:lvl3pPr>
            <a:lvl4pPr marL="0" indent="0" algn="ctr">
              <a:spcBef>
                <a:spcPts val="0"/>
              </a:spcBef>
              <a:buSzTx/>
              <a:buNone/>
              <a:defRPr sz="5600">
                <a:solidFill>
                  <a:srgbClr val="5E5E5E"/>
                </a:solidFill>
                <a:latin typeface="Hoefler Text"/>
                <a:ea typeface="Hoefler Text"/>
                <a:cs typeface="Hoefler Text"/>
                <a:sym typeface="Hoefler Text"/>
              </a:defRPr>
            </a:lvl4pPr>
            <a:lvl5pPr marL="0" indent="0" algn="ctr">
              <a:spcBef>
                <a:spcPts val="0"/>
              </a:spcBef>
              <a:buSzTx/>
              <a:buNone/>
              <a:defRPr sz="5600">
                <a:solidFill>
                  <a:srgbClr val="5E5E5E"/>
                </a:solidFill>
                <a:latin typeface="Hoefler Text"/>
                <a:ea typeface="Hoefler Text"/>
                <a:cs typeface="Hoefler Text"/>
                <a:sym typeface="Hoefler Text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02693" y="9131300"/>
            <a:ext cx="386716" cy="431800"/>
          </a:xfrm>
          <a:prstGeom prst="rect">
            <a:avLst/>
          </a:prstGeom>
        </p:spPr>
        <p:txBody>
          <a:bodyPr/>
          <a:lstStyle>
            <a:lvl1pPr>
              <a:defRPr sz="2200">
                <a:solidFill>
                  <a:srgbClr val="FFFFFF"/>
                </a:solidFill>
                <a:latin typeface="Hoefler Text"/>
                <a:ea typeface="Hoefler Text"/>
                <a:cs typeface="Hoefler Text"/>
                <a:sym typeface="Hoefler Tex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1" name="Body Level One…"/>
          <p:cNvSpPr txBox="1">
            <a:spLocks noGrp="1"/>
          </p:cNvSpPr>
          <p:nvPr>
            <p:ph type="body" idx="1"/>
          </p:nvPr>
        </p:nvSpPr>
        <p:spPr>
          <a:xfrm>
            <a:off x="1270000" y="2768600"/>
            <a:ext cx="10464800" cy="5715000"/>
          </a:xfrm>
          <a:prstGeom prst="rect">
            <a:avLst/>
          </a:prstGeom>
        </p:spPr>
        <p:txBody>
          <a:bodyPr/>
          <a:lstStyle>
            <a:lvl1pPr>
              <a:spcBef>
                <a:spcPts val="2400"/>
              </a:spcBef>
            </a:lvl1pPr>
            <a:lvl2pPr>
              <a:spcBef>
                <a:spcPts val="2400"/>
              </a:spcBef>
            </a:lvl2pPr>
            <a:lvl3pPr>
              <a:spcBef>
                <a:spcPts val="2400"/>
              </a:spcBef>
            </a:lvl3pPr>
            <a:lvl4pPr>
              <a:spcBef>
                <a:spcPts val="2400"/>
              </a:spcBef>
            </a:lvl4pPr>
            <a:lvl5pPr>
              <a:spcBef>
                <a:spcPts val="2400"/>
              </a:spcBef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- 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0" name="Body Level One…"/>
          <p:cNvSpPr txBox="1">
            <a:spLocks noGrp="1"/>
          </p:cNvSpPr>
          <p:nvPr>
            <p:ph type="body" idx="1"/>
          </p:nvPr>
        </p:nvSpPr>
        <p:spPr>
          <a:xfrm>
            <a:off x="1270000" y="2768600"/>
            <a:ext cx="10464800" cy="5715000"/>
          </a:xfrm>
          <a:prstGeom prst="rect">
            <a:avLst/>
          </a:prstGeom>
        </p:spPr>
        <p:txBody>
          <a:bodyPr numCol="2" spcCol="523240" anchor="t"/>
          <a:lstStyle>
            <a:lvl1pPr marL="812120" indent="-494620">
              <a:spcBef>
                <a:spcPts val="3800"/>
              </a:spcBef>
              <a:defRPr sz="3200"/>
            </a:lvl1pPr>
            <a:lvl2pPr marL="1256620" indent="-494620">
              <a:spcBef>
                <a:spcPts val="3800"/>
              </a:spcBef>
              <a:defRPr sz="3200"/>
            </a:lvl2pPr>
            <a:lvl3pPr marL="1701120" indent="-494620">
              <a:spcBef>
                <a:spcPts val="3800"/>
              </a:spcBef>
              <a:defRPr sz="3200"/>
            </a:lvl3pPr>
            <a:lvl4pPr marL="2145620" indent="-494620">
              <a:spcBef>
                <a:spcPts val="3800"/>
              </a:spcBef>
              <a:defRPr sz="3200"/>
            </a:lvl4pPr>
            <a:lvl5pPr marL="2590120" indent="-494620">
              <a:spcBef>
                <a:spcPts val="3800"/>
              </a:spcBef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Title Text"/>
          <p:cNvSpPr txBox="1">
            <a:spLocks noGrp="1"/>
          </p:cNvSpPr>
          <p:nvPr>
            <p:ph type="title"/>
          </p:nvPr>
        </p:nvSpPr>
        <p:spPr>
          <a:xfrm>
            <a:off x="1270000" y="2971800"/>
            <a:ext cx="10464800" cy="38100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Image"/>
          <p:cNvSpPr>
            <a:spLocks noGrp="1"/>
          </p:cNvSpPr>
          <p:nvPr>
            <p:ph type="pic" sz="half" idx="13"/>
          </p:nvPr>
        </p:nvSpPr>
        <p:spPr>
          <a:xfrm>
            <a:off x="2438400" y="1638300"/>
            <a:ext cx="8128000" cy="5042206"/>
          </a:xfrm>
          <a:prstGeom prst="rect">
            <a:avLst/>
          </a:prstGeom>
        </p:spPr>
        <p:txBody>
          <a:bodyPr lIns="91439" tIns="45719" rIns="91439" bIns="45719" anchor="t"/>
          <a:lstStyle/>
          <a:p>
            <a:endParaRPr/>
          </a:p>
        </p:txBody>
      </p:sp>
      <p:sp>
        <p:nvSpPr>
          <p:cNvPr id="70" name="Title Text"/>
          <p:cNvSpPr txBox="1">
            <a:spLocks noGrp="1"/>
          </p:cNvSpPr>
          <p:nvPr>
            <p:ph type="title"/>
          </p:nvPr>
        </p:nvSpPr>
        <p:spPr>
          <a:xfrm>
            <a:off x="1270000" y="7366000"/>
            <a:ext cx="10464800" cy="17018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7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 Refl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Image"/>
          <p:cNvSpPr>
            <a:spLocks noGrp="1"/>
          </p:cNvSpPr>
          <p:nvPr>
            <p:ph type="pic" sz="half" idx="13"/>
          </p:nvPr>
        </p:nvSpPr>
        <p:spPr>
          <a:xfrm>
            <a:off x="2438400" y="1638300"/>
            <a:ext cx="8128000" cy="5042206"/>
          </a:xfrm>
          <a:prstGeom prst="rect">
            <a:avLst/>
          </a:prstGeom>
          <a:ln w="25400"/>
          <a:effectLst>
            <a:reflection stA="50000" endPos="40000" dir="5400000" sy="-100000" algn="bl" rotWithShape="0"/>
          </a:effectLst>
        </p:spPr>
        <p:txBody>
          <a:bodyPr lIns="91439" tIns="45719" rIns="91439" bIns="45719" anchor="t"/>
          <a:lstStyle/>
          <a:p>
            <a:endParaRPr/>
          </a:p>
        </p:txBody>
      </p:sp>
      <p:sp>
        <p:nvSpPr>
          <p:cNvPr id="79" name="Title Text"/>
          <p:cNvSpPr txBox="1">
            <a:spLocks noGrp="1"/>
          </p:cNvSpPr>
          <p:nvPr>
            <p:ph type="title"/>
          </p:nvPr>
        </p:nvSpPr>
        <p:spPr>
          <a:xfrm>
            <a:off x="1270000" y="7366000"/>
            <a:ext cx="10464800" cy="17018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8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ody Level One…"/>
          <p:cNvSpPr txBox="1">
            <a:spLocks noGrp="1"/>
          </p:cNvSpPr>
          <p:nvPr>
            <p:ph type="body" idx="1"/>
          </p:nvPr>
        </p:nvSpPr>
        <p:spPr>
          <a:xfrm>
            <a:off x="1270000" y="1270000"/>
            <a:ext cx="10464800" cy="7213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" name="Title Text"/>
          <p:cNvSpPr txBox="1">
            <a:spLocks noGrp="1"/>
          </p:cNvSpPr>
          <p:nvPr>
            <p:ph type="title"/>
          </p:nvPr>
        </p:nvSpPr>
        <p:spPr>
          <a:xfrm>
            <a:off x="1270000" y="254000"/>
            <a:ext cx="10464800" cy="2438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/>
          <a:p>
            <a:r>
              <a:t>Title Text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24600" y="9258300"/>
            <a:ext cx="342900" cy="3683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 algn="ctr" defTabSz="584200">
              <a:defRPr sz="1800">
                <a:latin typeface="+mj-lt"/>
                <a:ea typeface="+mj-ea"/>
                <a:cs typeface="+mj-cs"/>
                <a:sym typeface="Gill Sans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ransition spd="med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Gill Sans"/>
        </a:defRPr>
      </a:lvl1pPr>
      <a:lvl2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Gill Sans"/>
        </a:defRPr>
      </a:lvl2pPr>
      <a:lvl3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Gill Sans"/>
        </a:defRPr>
      </a:lvl3pPr>
      <a:lvl4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Gill Sans"/>
        </a:defRPr>
      </a:lvl4pPr>
      <a:lvl5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Gill Sans"/>
        </a:defRPr>
      </a:lvl5pPr>
      <a:lvl6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Gill Sans"/>
        </a:defRPr>
      </a:lvl6pPr>
      <a:lvl7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Gill Sans"/>
        </a:defRPr>
      </a:lvl7pPr>
      <a:lvl8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Gill Sans"/>
        </a:defRPr>
      </a:lvl8pPr>
      <a:lvl9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Gill Sans"/>
        </a:defRPr>
      </a:lvl9pPr>
    </p:titleStyle>
    <p:bodyStyle>
      <a:lvl1pPr marL="889000" marR="0" indent="-571500" algn="l" defTabSz="584200" rtl="0" latinLnBrk="0">
        <a:lnSpc>
          <a:spcPct val="100000"/>
        </a:lnSpc>
        <a:spcBef>
          <a:spcPts val="4800"/>
        </a:spcBef>
        <a:spcAft>
          <a:spcPts val="0"/>
        </a:spcAft>
        <a:buClrTx/>
        <a:buSzPct val="171000"/>
        <a:buFontTx/>
        <a:buChar char="•"/>
        <a:tabLst/>
        <a:defRPr sz="42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Gill Sans"/>
        </a:defRPr>
      </a:lvl1pPr>
      <a:lvl2pPr marL="1333500" marR="0" indent="-571500" algn="l" defTabSz="584200" rtl="0" latinLnBrk="0">
        <a:lnSpc>
          <a:spcPct val="100000"/>
        </a:lnSpc>
        <a:spcBef>
          <a:spcPts val="4800"/>
        </a:spcBef>
        <a:spcAft>
          <a:spcPts val="0"/>
        </a:spcAft>
        <a:buClrTx/>
        <a:buSzPct val="171000"/>
        <a:buFontTx/>
        <a:buChar char="•"/>
        <a:tabLst/>
        <a:defRPr sz="42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Gill Sans"/>
        </a:defRPr>
      </a:lvl2pPr>
      <a:lvl3pPr marL="1778000" marR="0" indent="-571500" algn="l" defTabSz="584200" rtl="0" latinLnBrk="0">
        <a:lnSpc>
          <a:spcPct val="100000"/>
        </a:lnSpc>
        <a:spcBef>
          <a:spcPts val="4800"/>
        </a:spcBef>
        <a:spcAft>
          <a:spcPts val="0"/>
        </a:spcAft>
        <a:buClrTx/>
        <a:buSzPct val="171000"/>
        <a:buFontTx/>
        <a:buChar char="•"/>
        <a:tabLst/>
        <a:defRPr sz="42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Gill Sans"/>
        </a:defRPr>
      </a:lvl3pPr>
      <a:lvl4pPr marL="2222500" marR="0" indent="-571500" algn="l" defTabSz="584200" rtl="0" latinLnBrk="0">
        <a:lnSpc>
          <a:spcPct val="100000"/>
        </a:lnSpc>
        <a:spcBef>
          <a:spcPts val="4800"/>
        </a:spcBef>
        <a:spcAft>
          <a:spcPts val="0"/>
        </a:spcAft>
        <a:buClrTx/>
        <a:buSzPct val="171000"/>
        <a:buFontTx/>
        <a:buChar char="•"/>
        <a:tabLst/>
        <a:defRPr sz="42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Gill Sans"/>
        </a:defRPr>
      </a:lvl4pPr>
      <a:lvl5pPr marL="2667000" marR="0" indent="-571500" algn="l" defTabSz="584200" rtl="0" latinLnBrk="0">
        <a:lnSpc>
          <a:spcPct val="100000"/>
        </a:lnSpc>
        <a:spcBef>
          <a:spcPts val="4800"/>
        </a:spcBef>
        <a:spcAft>
          <a:spcPts val="0"/>
        </a:spcAft>
        <a:buClrTx/>
        <a:buSzPct val="171000"/>
        <a:buFontTx/>
        <a:buChar char="•"/>
        <a:tabLst/>
        <a:defRPr sz="42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Gill Sans"/>
        </a:defRPr>
      </a:lvl5pPr>
      <a:lvl6pPr marL="3022600" marR="0" indent="-571500" algn="l" defTabSz="584200" rtl="0" latinLnBrk="0">
        <a:lnSpc>
          <a:spcPct val="100000"/>
        </a:lnSpc>
        <a:spcBef>
          <a:spcPts val="4800"/>
        </a:spcBef>
        <a:spcAft>
          <a:spcPts val="0"/>
        </a:spcAft>
        <a:buClrTx/>
        <a:buSzPct val="171000"/>
        <a:buFontTx/>
        <a:buChar char="•"/>
        <a:tabLst/>
        <a:defRPr sz="42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Gill Sans"/>
        </a:defRPr>
      </a:lvl6pPr>
      <a:lvl7pPr marL="3378200" marR="0" indent="-571500" algn="l" defTabSz="584200" rtl="0" latinLnBrk="0">
        <a:lnSpc>
          <a:spcPct val="100000"/>
        </a:lnSpc>
        <a:spcBef>
          <a:spcPts val="4800"/>
        </a:spcBef>
        <a:spcAft>
          <a:spcPts val="0"/>
        </a:spcAft>
        <a:buClrTx/>
        <a:buSzPct val="171000"/>
        <a:buFontTx/>
        <a:buChar char="•"/>
        <a:tabLst/>
        <a:defRPr sz="42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Gill Sans"/>
        </a:defRPr>
      </a:lvl7pPr>
      <a:lvl8pPr marL="3733800" marR="0" indent="-571500" algn="l" defTabSz="584200" rtl="0" latinLnBrk="0">
        <a:lnSpc>
          <a:spcPct val="100000"/>
        </a:lnSpc>
        <a:spcBef>
          <a:spcPts val="4800"/>
        </a:spcBef>
        <a:spcAft>
          <a:spcPts val="0"/>
        </a:spcAft>
        <a:buClrTx/>
        <a:buSzPct val="171000"/>
        <a:buFontTx/>
        <a:buChar char="•"/>
        <a:tabLst/>
        <a:defRPr sz="42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Gill Sans"/>
        </a:defRPr>
      </a:lvl8pPr>
      <a:lvl9pPr marL="4089400" marR="0" indent="-571500" algn="l" defTabSz="584200" rtl="0" latinLnBrk="0">
        <a:lnSpc>
          <a:spcPct val="100000"/>
        </a:lnSpc>
        <a:spcBef>
          <a:spcPts val="4800"/>
        </a:spcBef>
        <a:spcAft>
          <a:spcPts val="0"/>
        </a:spcAft>
        <a:buClrTx/>
        <a:buSzPct val="171000"/>
        <a:buFontTx/>
        <a:buChar char="•"/>
        <a:tabLst/>
        <a:defRPr sz="42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Gill Sans"/>
        </a:defRPr>
      </a:lvl9pPr>
    </p:bodyStyle>
    <p:otherStyle>
      <a:lvl1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1pPr>
      <a:lvl2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2pPr>
      <a:lvl3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3pPr>
      <a:lvl4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4pPr>
      <a:lvl5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5pPr>
      <a:lvl6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6pPr>
      <a:lvl7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7pPr>
      <a:lvl8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8pPr>
      <a:lvl9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6.mov"/><Relationship Id="rId1" Type="http://schemas.microsoft.com/office/2007/relationships/media" Target="../media/media6.mov"/><Relationship Id="rId5" Type="http://schemas.openxmlformats.org/officeDocument/2006/relationships/image" Target="../media/image14.tif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6.mov"/><Relationship Id="rId1" Type="http://schemas.microsoft.com/office/2007/relationships/media" Target="../media/media6.mov"/><Relationship Id="rId5" Type="http://schemas.openxmlformats.org/officeDocument/2006/relationships/image" Target="../media/image14.tif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7.mov"/><Relationship Id="rId1" Type="http://schemas.microsoft.com/office/2007/relationships/media" Target="../media/media7.mov"/><Relationship Id="rId5" Type="http://schemas.openxmlformats.org/officeDocument/2006/relationships/image" Target="../media/image15.png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8.mov"/><Relationship Id="rId1" Type="http://schemas.microsoft.com/office/2007/relationships/media" Target="../media/media8.mov"/><Relationship Id="rId5" Type="http://schemas.openxmlformats.org/officeDocument/2006/relationships/image" Target="../media/image15.png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9.mov"/><Relationship Id="rId1" Type="http://schemas.microsoft.com/office/2007/relationships/media" Target="../media/media9.mov"/><Relationship Id="rId5" Type="http://schemas.openxmlformats.org/officeDocument/2006/relationships/image" Target="../media/image16.png"/><Relationship Id="rId4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9.mov"/><Relationship Id="rId1" Type="http://schemas.microsoft.com/office/2007/relationships/media" Target="../media/media9.mov"/><Relationship Id="rId5" Type="http://schemas.openxmlformats.org/officeDocument/2006/relationships/image" Target="../media/image16.png"/><Relationship Id="rId4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0.mov"/><Relationship Id="rId1" Type="http://schemas.microsoft.com/office/2007/relationships/media" Target="../media/media10.mov"/><Relationship Id="rId5" Type="http://schemas.openxmlformats.org/officeDocument/2006/relationships/image" Target="../media/image17.tif"/><Relationship Id="rId4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0.mov"/><Relationship Id="rId1" Type="http://schemas.microsoft.com/office/2007/relationships/media" Target="../media/media10.mov"/><Relationship Id="rId5" Type="http://schemas.openxmlformats.org/officeDocument/2006/relationships/image" Target="../media/image17.tif"/><Relationship Id="rId4" Type="http://schemas.openxmlformats.org/officeDocument/2006/relationships/image" Target="../media/image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1.mov"/><Relationship Id="rId1" Type="http://schemas.microsoft.com/office/2007/relationships/media" Target="../media/media11.mov"/><Relationship Id="rId5" Type="http://schemas.openxmlformats.org/officeDocument/2006/relationships/image" Target="../media/image18.tif"/><Relationship Id="rId4" Type="http://schemas.openxmlformats.org/officeDocument/2006/relationships/image" Target="../media/image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1.mov"/><Relationship Id="rId1" Type="http://schemas.microsoft.com/office/2007/relationships/media" Target="../media/media11.mov"/><Relationship Id="rId5" Type="http://schemas.openxmlformats.org/officeDocument/2006/relationships/image" Target="../media/image18.tif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2.mov"/><Relationship Id="rId1" Type="http://schemas.microsoft.com/office/2007/relationships/media" Target="../media/media2.mov"/><Relationship Id="rId5" Type="http://schemas.openxmlformats.org/officeDocument/2006/relationships/image" Target="../media/image10.pn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2.mov"/><Relationship Id="rId1" Type="http://schemas.microsoft.com/office/2007/relationships/media" Target="../media/media12.mov"/><Relationship Id="rId5" Type="http://schemas.openxmlformats.org/officeDocument/2006/relationships/image" Target="../media/image19.tif"/><Relationship Id="rId4" Type="http://schemas.openxmlformats.org/officeDocument/2006/relationships/image" Target="../media/image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2.mov"/><Relationship Id="rId1" Type="http://schemas.microsoft.com/office/2007/relationships/media" Target="../media/media12.mov"/><Relationship Id="rId5" Type="http://schemas.openxmlformats.org/officeDocument/2006/relationships/image" Target="../media/image19.tif"/><Relationship Id="rId4" Type="http://schemas.openxmlformats.org/officeDocument/2006/relationships/image" Target="../media/image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13.mov"/><Relationship Id="rId1" Type="http://schemas.microsoft.com/office/2007/relationships/media" Target="../media/media13.mov"/><Relationship Id="rId4" Type="http://schemas.openxmlformats.org/officeDocument/2006/relationships/image" Target="../media/image8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8.png"/><Relationship Id="rId2" Type="http://schemas.openxmlformats.org/officeDocument/2006/relationships/audio" Target="../media/media5.mov"/><Relationship Id="rId1" Type="http://schemas.microsoft.com/office/2007/relationships/media" Target="../media/media5.mov"/><Relationship Id="rId6" Type="http://schemas.openxmlformats.org/officeDocument/2006/relationships/image" Target="../media/image13.png"/><Relationship Id="rId5" Type="http://schemas.openxmlformats.org/officeDocument/2006/relationships/image" Target="../media/image15.png"/><Relationship Id="rId4" Type="http://schemas.openxmlformats.org/officeDocument/2006/relationships/image" Target="../media/image19.ti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14.mov"/><Relationship Id="rId1" Type="http://schemas.microsoft.com/office/2007/relationships/media" Target="../media/media14.mov"/><Relationship Id="rId5" Type="http://schemas.openxmlformats.org/officeDocument/2006/relationships/image" Target="../media/image20.jpeg"/><Relationship Id="rId4" Type="http://schemas.openxmlformats.org/officeDocument/2006/relationships/image" Target="../media/image8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8.png"/><Relationship Id="rId2" Type="http://schemas.openxmlformats.org/officeDocument/2006/relationships/audio" Target="../media/media10.mov"/><Relationship Id="rId1" Type="http://schemas.microsoft.com/office/2007/relationships/media" Target="../media/media10.mov"/><Relationship Id="rId6" Type="http://schemas.openxmlformats.org/officeDocument/2006/relationships/image" Target="../media/image11.tif"/><Relationship Id="rId5" Type="http://schemas.openxmlformats.org/officeDocument/2006/relationships/image" Target="../media/image17.tif"/><Relationship Id="rId4" Type="http://schemas.openxmlformats.org/officeDocument/2006/relationships/image" Target="../media/image1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14.mov"/><Relationship Id="rId1" Type="http://schemas.microsoft.com/office/2007/relationships/media" Target="../media/media14.mov"/><Relationship Id="rId5" Type="http://schemas.openxmlformats.org/officeDocument/2006/relationships/image" Target="../media/image20.jpeg"/><Relationship Id="rId4" Type="http://schemas.openxmlformats.org/officeDocument/2006/relationships/image" Target="../media/image8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tif"/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8.png"/><Relationship Id="rId2" Type="http://schemas.openxmlformats.org/officeDocument/2006/relationships/audio" Target="../media/media11.mov"/><Relationship Id="rId1" Type="http://schemas.microsoft.com/office/2007/relationships/media" Target="../media/media11.mov"/><Relationship Id="rId6" Type="http://schemas.openxmlformats.org/officeDocument/2006/relationships/image" Target="../media/image14.tif"/><Relationship Id="rId5" Type="http://schemas.openxmlformats.org/officeDocument/2006/relationships/image" Target="../media/image11.tif"/><Relationship Id="rId4" Type="http://schemas.openxmlformats.org/officeDocument/2006/relationships/image" Target="../media/image1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14.mov"/><Relationship Id="rId1" Type="http://schemas.microsoft.com/office/2007/relationships/media" Target="../media/media14.mov"/><Relationship Id="rId5" Type="http://schemas.openxmlformats.org/officeDocument/2006/relationships/image" Target="../media/image20.jpeg"/><Relationship Id="rId4" Type="http://schemas.openxmlformats.org/officeDocument/2006/relationships/image" Target="../media/image8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tif"/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8.png"/><Relationship Id="rId2" Type="http://schemas.openxmlformats.org/officeDocument/2006/relationships/audio" Target="../media/media3.mov"/><Relationship Id="rId1" Type="http://schemas.microsoft.com/office/2007/relationships/media" Target="../media/media3.mov"/><Relationship Id="rId6" Type="http://schemas.openxmlformats.org/officeDocument/2006/relationships/image" Target="../media/image19.tif"/><Relationship Id="rId5" Type="http://schemas.openxmlformats.org/officeDocument/2006/relationships/image" Target="../media/image11.tif"/><Relationship Id="rId4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2.mov"/><Relationship Id="rId1" Type="http://schemas.microsoft.com/office/2007/relationships/media" Target="../media/media2.mov"/><Relationship Id="rId5" Type="http://schemas.openxmlformats.org/officeDocument/2006/relationships/image" Target="../media/image10.png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14.mov"/><Relationship Id="rId1" Type="http://schemas.microsoft.com/office/2007/relationships/media" Target="../media/media14.mov"/><Relationship Id="rId5" Type="http://schemas.openxmlformats.org/officeDocument/2006/relationships/image" Target="../media/image20.jpeg"/><Relationship Id="rId4" Type="http://schemas.openxmlformats.org/officeDocument/2006/relationships/image" Target="../media/image8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tif"/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8.png"/><Relationship Id="rId2" Type="http://schemas.openxmlformats.org/officeDocument/2006/relationships/video" Target="../media/media12.mov"/><Relationship Id="rId1" Type="http://schemas.microsoft.com/office/2007/relationships/media" Target="../media/media12.mov"/><Relationship Id="rId6" Type="http://schemas.openxmlformats.org/officeDocument/2006/relationships/image" Target="../media/image15.png"/><Relationship Id="rId5" Type="http://schemas.openxmlformats.org/officeDocument/2006/relationships/image" Target="../media/image17.tif"/><Relationship Id="rId4" Type="http://schemas.openxmlformats.org/officeDocument/2006/relationships/image" Target="../media/image19.ti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video" Target="../media/media14.mov"/><Relationship Id="rId1" Type="http://schemas.microsoft.com/office/2007/relationships/media" Target="../media/media14.mov"/><Relationship Id="rId5" Type="http://schemas.openxmlformats.org/officeDocument/2006/relationships/image" Target="../media/image20.jpeg"/><Relationship Id="rId4" Type="http://schemas.openxmlformats.org/officeDocument/2006/relationships/image" Target="../media/image8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tif"/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8.png"/><Relationship Id="rId2" Type="http://schemas.openxmlformats.org/officeDocument/2006/relationships/video" Target="../media/media4.mov"/><Relationship Id="rId1" Type="http://schemas.microsoft.com/office/2007/relationships/media" Target="../media/media4.mov"/><Relationship Id="rId6" Type="http://schemas.openxmlformats.org/officeDocument/2006/relationships/image" Target="../media/image13.png"/><Relationship Id="rId5" Type="http://schemas.openxmlformats.org/officeDocument/2006/relationships/image" Target="../media/image10.png"/><Relationship Id="rId4" Type="http://schemas.openxmlformats.org/officeDocument/2006/relationships/image" Target="../media/image12.ti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video" Target="../media/media14.mov"/><Relationship Id="rId1" Type="http://schemas.microsoft.com/office/2007/relationships/media" Target="../media/media14.mov"/><Relationship Id="rId5" Type="http://schemas.openxmlformats.org/officeDocument/2006/relationships/image" Target="../media/image20.jpeg"/><Relationship Id="rId4" Type="http://schemas.openxmlformats.org/officeDocument/2006/relationships/image" Target="../media/image8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8.png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6" Type="http://schemas.openxmlformats.org/officeDocument/2006/relationships/image" Target="../media/image14.tif"/><Relationship Id="rId5" Type="http://schemas.openxmlformats.org/officeDocument/2006/relationships/image" Target="../media/image13.png"/><Relationship Id="rId4" Type="http://schemas.openxmlformats.org/officeDocument/2006/relationships/image" Target="../media/image1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video" Target="../media/media14.mov"/><Relationship Id="rId1" Type="http://schemas.microsoft.com/office/2007/relationships/media" Target="../media/media14.mov"/><Relationship Id="rId5" Type="http://schemas.openxmlformats.org/officeDocument/2006/relationships/image" Target="../media/image20.jpeg"/><Relationship Id="rId4" Type="http://schemas.openxmlformats.org/officeDocument/2006/relationships/image" Target="../media/image8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15.png"/><Relationship Id="rId2" Type="http://schemas.openxmlformats.org/officeDocument/2006/relationships/video" Target="../media/media9.mov"/><Relationship Id="rId1" Type="http://schemas.microsoft.com/office/2007/relationships/media" Target="../media/media9.mov"/><Relationship Id="rId6" Type="http://schemas.openxmlformats.org/officeDocument/2006/relationships/image" Target="../media/image17.tif"/><Relationship Id="rId5" Type="http://schemas.openxmlformats.org/officeDocument/2006/relationships/image" Target="../media/image14.tif"/><Relationship Id="rId4" Type="http://schemas.openxmlformats.org/officeDocument/2006/relationships/image" Target="../media/image1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video" Target="../media/media14.mov"/><Relationship Id="rId1" Type="http://schemas.microsoft.com/office/2007/relationships/media" Target="../media/media14.mov"/><Relationship Id="rId5" Type="http://schemas.openxmlformats.org/officeDocument/2006/relationships/image" Target="../media/image20.jpeg"/><Relationship Id="rId4" Type="http://schemas.openxmlformats.org/officeDocument/2006/relationships/image" Target="../media/image8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8.png"/><Relationship Id="rId2" Type="http://schemas.openxmlformats.org/officeDocument/2006/relationships/video" Target="../media/media8.mov"/><Relationship Id="rId1" Type="http://schemas.microsoft.com/office/2007/relationships/media" Target="../media/media8.mov"/><Relationship Id="rId6" Type="http://schemas.openxmlformats.org/officeDocument/2006/relationships/image" Target="../media/image18.tif"/><Relationship Id="rId5" Type="http://schemas.openxmlformats.org/officeDocument/2006/relationships/image" Target="../media/image19.tif"/><Relationship Id="rId4" Type="http://schemas.openxmlformats.org/officeDocument/2006/relationships/image" Target="../media/image11.t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3.mov"/><Relationship Id="rId1" Type="http://schemas.microsoft.com/office/2007/relationships/media" Target="../media/media3.mov"/><Relationship Id="rId5" Type="http://schemas.openxmlformats.org/officeDocument/2006/relationships/image" Target="../media/image11.tif"/><Relationship Id="rId4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video" Target="../media/media14.mov"/><Relationship Id="rId1" Type="http://schemas.microsoft.com/office/2007/relationships/media" Target="../media/media14.mov"/><Relationship Id="rId5" Type="http://schemas.openxmlformats.org/officeDocument/2006/relationships/image" Target="../media/image20.jpeg"/><Relationship Id="rId4" Type="http://schemas.openxmlformats.org/officeDocument/2006/relationships/image" Target="../media/image8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tif"/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8.png"/><Relationship Id="rId2" Type="http://schemas.openxmlformats.org/officeDocument/2006/relationships/video" Target="../media/media15.mov"/><Relationship Id="rId1" Type="http://schemas.microsoft.com/office/2007/relationships/media" Target="../media/media15.mov"/><Relationship Id="rId6" Type="http://schemas.openxmlformats.org/officeDocument/2006/relationships/image" Target="../media/image14.tif"/><Relationship Id="rId5" Type="http://schemas.openxmlformats.org/officeDocument/2006/relationships/image" Target="../media/image16.png"/><Relationship Id="rId4" Type="http://schemas.openxmlformats.org/officeDocument/2006/relationships/image" Target="../media/image10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video" Target="../media/media14.mov"/><Relationship Id="rId1" Type="http://schemas.microsoft.com/office/2007/relationships/media" Target="../media/media14.mov"/><Relationship Id="rId5" Type="http://schemas.openxmlformats.org/officeDocument/2006/relationships/image" Target="../media/image20.jpeg"/><Relationship Id="rId4" Type="http://schemas.openxmlformats.org/officeDocument/2006/relationships/image" Target="../media/image8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video" Target="../media/media13.mov"/><Relationship Id="rId1" Type="http://schemas.microsoft.com/office/2007/relationships/media" Target="../media/media13.mov"/><Relationship Id="rId4" Type="http://schemas.openxmlformats.org/officeDocument/2006/relationships/image" Target="../media/image8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tif"/><Relationship Id="rId3" Type="http://schemas.openxmlformats.org/officeDocument/2006/relationships/image" Target="../media/image19.tif"/><Relationship Id="rId7" Type="http://schemas.openxmlformats.org/officeDocument/2006/relationships/image" Target="../media/image17.ti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6.png"/><Relationship Id="rId5" Type="http://schemas.openxmlformats.org/officeDocument/2006/relationships/image" Target="../media/image13.png"/><Relationship Id="rId10" Type="http://schemas.openxmlformats.org/officeDocument/2006/relationships/image" Target="../media/image12.tif"/><Relationship Id="rId4" Type="http://schemas.openxmlformats.org/officeDocument/2006/relationships/image" Target="../media/image15.png"/><Relationship Id="rId9" Type="http://schemas.openxmlformats.org/officeDocument/2006/relationships/image" Target="../media/image14.ti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16.mov"/><Relationship Id="rId1" Type="http://schemas.microsoft.com/office/2007/relationships/media" Target="../media/media16.mov"/><Relationship Id="rId5" Type="http://schemas.openxmlformats.org/officeDocument/2006/relationships/image" Target="../media/image21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3.mov"/><Relationship Id="rId1" Type="http://schemas.microsoft.com/office/2007/relationships/media" Target="../media/media3.mov"/><Relationship Id="rId5" Type="http://schemas.openxmlformats.org/officeDocument/2006/relationships/image" Target="../media/image11.tif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4.mov"/><Relationship Id="rId1" Type="http://schemas.microsoft.com/office/2007/relationships/media" Target="../media/media4.mov"/><Relationship Id="rId5" Type="http://schemas.openxmlformats.org/officeDocument/2006/relationships/image" Target="../media/image12.tif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4.mov"/><Relationship Id="rId1" Type="http://schemas.microsoft.com/office/2007/relationships/media" Target="../media/media4.mov"/><Relationship Id="rId5" Type="http://schemas.openxmlformats.org/officeDocument/2006/relationships/image" Target="../media/image12.tif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5.mov"/><Relationship Id="rId1" Type="http://schemas.microsoft.com/office/2007/relationships/media" Target="../media/media5.mov"/><Relationship Id="rId5" Type="http://schemas.openxmlformats.org/officeDocument/2006/relationships/image" Target="../media/image13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5.mov"/><Relationship Id="rId1" Type="http://schemas.microsoft.com/office/2007/relationships/media" Target="../media/media5.mov"/><Relationship Id="rId5" Type="http://schemas.openxmlformats.org/officeDocument/2006/relationships/image" Target="../media/image13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" name="Nina%2527s%252520drawing%2525201%252520meg_opt.png" descr="Nina%2527s%252520drawing%2525201%252520meg_opt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5400" y="1079500"/>
            <a:ext cx="3492762" cy="26162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47" name="400-04199540w.png" descr="400-04199540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24173" y="6068059"/>
            <a:ext cx="3967188" cy="28702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48" name="schoolDrawing.png" descr="schoolDrawing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78399" y="5215374"/>
            <a:ext cx="3048001" cy="23622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49" name="RestaurantLine14copy_wm.png" descr="RestaurantLine14copy_wm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0400" y="3867150"/>
            <a:ext cx="2878577" cy="20193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50" name="Indoor_Pool.png" descr="Indoor_Pool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0789" y="6704153"/>
            <a:ext cx="3517900" cy="23114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51" name="8.png" descr="8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579100" y="2578100"/>
            <a:ext cx="2413000" cy="3365500"/>
          </a:xfrm>
          <a:prstGeom prst="rect">
            <a:avLst/>
          </a:prstGeom>
          <a:ln w="12700">
            <a:miter lim="400000"/>
          </a:ln>
        </p:spPr>
      </p:pic>
      <p:sp>
        <p:nvSpPr>
          <p:cNvPr id="152" name="Click to continue…"/>
          <p:cNvSpPr/>
          <p:nvPr/>
        </p:nvSpPr>
        <p:spPr>
          <a:xfrm>
            <a:off x="3352076" y="7598649"/>
            <a:ext cx="6300646" cy="20415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ctr" defTabSz="584200">
              <a:defRPr sz="2900" b="1">
                <a:latin typeface="Chalkboard"/>
                <a:ea typeface="Chalkboard"/>
                <a:cs typeface="Chalkboard"/>
                <a:sym typeface="Chalkboard"/>
              </a:defRPr>
            </a:pPr>
            <a:r>
              <a:rPr dirty="0"/>
              <a:t>Click to continue</a:t>
            </a:r>
          </a:p>
          <a:p>
            <a:pPr algn="ctr" defTabSz="584200">
              <a:defRPr sz="1500" b="1">
                <a:latin typeface="Chalkboard"/>
                <a:ea typeface="Chalkboard"/>
                <a:cs typeface="Chalkboard"/>
                <a:sym typeface="Chalkboard"/>
              </a:defRPr>
            </a:pPr>
            <a:endParaRPr dirty="0"/>
          </a:p>
          <a:p>
            <a:pPr algn="ctr" defTabSz="584200">
              <a:defRPr sz="1900" b="1">
                <a:latin typeface="Chalkboard"/>
                <a:ea typeface="Chalkboard"/>
                <a:cs typeface="Chalkboard"/>
                <a:sym typeface="Chalkboard"/>
              </a:defRPr>
            </a:pPr>
            <a:endParaRPr dirty="0"/>
          </a:p>
          <a:p>
            <a:pPr algn="ctr" defTabSz="584200">
              <a:defRPr sz="1900" b="1">
                <a:latin typeface="Chalkboard"/>
                <a:ea typeface="Chalkboard"/>
                <a:cs typeface="Chalkboard"/>
                <a:sym typeface="Chalkboard"/>
              </a:defRPr>
            </a:pPr>
            <a:r>
              <a:rPr dirty="0"/>
              <a:t>To play the game, </a:t>
            </a:r>
          </a:p>
          <a:p>
            <a:pPr algn="ctr" defTabSz="584200">
              <a:defRPr sz="1900" b="1">
                <a:latin typeface="Chalkboard"/>
                <a:ea typeface="Chalkboard"/>
                <a:cs typeface="Chalkboard"/>
                <a:sym typeface="Chalkboard"/>
              </a:defRPr>
            </a:pPr>
            <a:r>
              <a:rPr dirty="0"/>
              <a:t>you will need to open this presentation in </a:t>
            </a:r>
            <a:r>
              <a:rPr dirty="0" err="1"/>
              <a:t>Powerpoint</a:t>
            </a:r>
            <a:endParaRPr dirty="0"/>
          </a:p>
        </p:txBody>
      </p:sp>
      <p:sp>
        <p:nvSpPr>
          <p:cNvPr id="153" name="Balley as çheer…"/>
          <p:cNvSpPr/>
          <p:nvPr/>
        </p:nvSpPr>
        <p:spPr>
          <a:xfrm>
            <a:off x="3463378" y="3717726"/>
            <a:ext cx="7216720" cy="20108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ctr" defTabSz="584200">
              <a:defRPr sz="6000" b="1">
                <a:latin typeface="Chalkboard"/>
                <a:ea typeface="Chalkboard"/>
                <a:cs typeface="Chalkboard"/>
                <a:sym typeface="Chalkboard"/>
              </a:defRPr>
            </a:pPr>
            <a:r>
              <a:rPr lang="en-GB" dirty="0"/>
              <a:t>B</a:t>
            </a:r>
            <a:r>
              <a:rPr lang="en-GB"/>
              <a:t>al</a:t>
            </a:r>
            <a:r>
              <a:rPr dirty="0"/>
              <a:t>ley as </a:t>
            </a:r>
            <a:r>
              <a:rPr dirty="0" err="1"/>
              <a:t>çheer</a:t>
            </a:r>
            <a:endParaRPr dirty="0"/>
          </a:p>
          <a:p>
            <a:pPr algn="ctr" defTabSz="584200">
              <a:defRPr sz="6400" b="1">
                <a:latin typeface="Chalkboard"/>
                <a:ea typeface="Chalkboard"/>
                <a:cs typeface="Chalkboard"/>
                <a:sym typeface="Chalkboard"/>
              </a:defRPr>
            </a:pPr>
            <a:r>
              <a:rPr sz="6000" dirty="0"/>
              <a:t>(Town and country</a:t>
            </a:r>
            <a:r>
              <a:rPr dirty="0"/>
              <a:t>)</a:t>
            </a:r>
          </a:p>
        </p:txBody>
      </p:sp>
      <p:pic>
        <p:nvPicPr>
          <p:cNvPr id="154" name="Live nearby.mp3" descr="Live nearby.mp3"/>
          <p:cNvPicPr>
            <a:picLocks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228840" y="2176025"/>
            <a:ext cx="571501" cy="571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55" name="drawingchallengeday25.png" descr="drawingchallengeday25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107956" y="876300"/>
            <a:ext cx="3927565" cy="25019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517551" fill="hold"/>
                                        <p:tgtEl>
                                          <p:spTgt spid="1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15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" name="magher.mov" descr="magher.mov"/>
          <p:cNvPicPr>
            <a:picLocks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070350" y="3702050"/>
            <a:ext cx="571500" cy="5715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86" name="905_12_5574_web.tiff" descr="905_12_5574_web.tif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0108" y="1114043"/>
            <a:ext cx="11480801" cy="769213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3628" fill="hold"/>
                                        <p:tgtEl>
                                          <p:spTgt spid="18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18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magher"/>
          <p:cNvSpPr/>
          <p:nvPr/>
        </p:nvSpPr>
        <p:spPr>
          <a:xfrm>
            <a:off x="2259395" y="50800"/>
            <a:ext cx="3522672" cy="1384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584200">
              <a:defRPr sz="8000">
                <a:latin typeface="Chalkboard"/>
                <a:ea typeface="Chalkboard"/>
                <a:cs typeface="Chalkboard"/>
                <a:sym typeface="Chalkboard"/>
              </a:defRPr>
            </a:lvl1pPr>
          </a:lstStyle>
          <a:p>
            <a:r>
              <a:t>magher</a:t>
            </a:r>
          </a:p>
        </p:txBody>
      </p:sp>
      <p:pic>
        <p:nvPicPr>
          <p:cNvPr id="189" name="magher.mov" descr="magher.mov"/>
          <p:cNvPicPr>
            <a:picLocks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75150" y="4083050"/>
            <a:ext cx="571500" cy="5715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90" name="905_12_5574_web.tiff" descr="905_12_5574_web.tif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5808" y="1368043"/>
            <a:ext cx="11480801" cy="769213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3628" fill="hold"/>
                                        <p:tgtEl>
                                          <p:spTgt spid="18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189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" name="awin-1.mov" descr="awin-1.mov"/>
          <p:cNvPicPr>
            <a:picLocks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21200" y="4394200"/>
            <a:ext cx="571500" cy="5715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93" name="laxey-river-from-the-footbridge-to-laxey-wheel-613146.png" descr="laxey-river-from-the-footbridge-to-laxey-wheel-61314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05466" y="1066800"/>
            <a:ext cx="10380134" cy="77851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70" fill="hold"/>
                                        <p:tgtEl>
                                          <p:spTgt spid="19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19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awin"/>
          <p:cNvSpPr/>
          <p:nvPr/>
        </p:nvSpPr>
        <p:spPr>
          <a:xfrm>
            <a:off x="3236470" y="0"/>
            <a:ext cx="2203556" cy="1384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584200">
              <a:defRPr sz="8000">
                <a:latin typeface="Chalkboard"/>
                <a:ea typeface="Chalkboard"/>
                <a:cs typeface="Chalkboard"/>
                <a:sym typeface="Chalkboard"/>
              </a:defRPr>
            </a:lvl1pPr>
          </a:lstStyle>
          <a:p>
            <a:r>
              <a:t>awin</a:t>
            </a:r>
          </a:p>
        </p:txBody>
      </p:sp>
      <p:pic>
        <p:nvPicPr>
          <p:cNvPr id="196" name="awin.mov" descr="awin.mov"/>
          <p:cNvPicPr>
            <a:picLocks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98950" y="4235450"/>
            <a:ext cx="571500" cy="5715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97" name="laxey-river-from-the-footbridge-to-laxey-wheel-613146.png" descr="laxey-river-from-the-footbridge-to-laxey-wheel-61314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1100" y="1308100"/>
            <a:ext cx="10464800" cy="7848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4308" fill="hold"/>
                                        <p:tgtEl>
                                          <p:spTgt spid="19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19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" name="loghan snaue-1.mov" descr="loghan snaue-1.mov"/>
          <p:cNvPicPr>
            <a:picLocks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41800" y="3619500"/>
            <a:ext cx="571500" cy="5715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00" name="1288550870-HP_POOL_02-copy.png" descr="1288550870-HP_POOL_02-copy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5229" y="694633"/>
            <a:ext cx="12026901" cy="808106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21" fill="hold"/>
                                        <p:tgtEl>
                                          <p:spTgt spid="19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199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loghan snaue"/>
          <p:cNvSpPr/>
          <p:nvPr/>
        </p:nvSpPr>
        <p:spPr>
          <a:xfrm>
            <a:off x="1007155" y="50800"/>
            <a:ext cx="6027309" cy="1384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584200">
              <a:defRPr sz="8000">
                <a:latin typeface="Chalkboard"/>
                <a:ea typeface="Chalkboard"/>
                <a:cs typeface="Chalkboard"/>
                <a:sym typeface="Chalkboard"/>
              </a:defRPr>
            </a:lvl1pPr>
          </a:lstStyle>
          <a:p>
            <a:r>
              <a:t>loghan snaue</a:t>
            </a:r>
          </a:p>
        </p:txBody>
      </p:sp>
      <p:pic>
        <p:nvPicPr>
          <p:cNvPr id="203" name="loghan snaue-1.mov" descr="loghan snaue-1.mov"/>
          <p:cNvPicPr>
            <a:picLocks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848100" y="3594100"/>
            <a:ext cx="571500" cy="5715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04" name="1288550870-HP_POOL_02-copy.png" descr="1288550870-HP_POOL_02-copy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5229" y="1494733"/>
            <a:ext cx="12026901" cy="808106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21" fill="hold"/>
                                        <p:tgtEl>
                                          <p:spTgt spid="20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20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" name="thie bee-1.mov" descr="thie bee-1.mov"/>
          <p:cNvPicPr>
            <a:picLocks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32300" y="4851400"/>
            <a:ext cx="571500" cy="5715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07" name="restaurant0.tiff" descr="restaurant0.tif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3100" y="990600"/>
            <a:ext cx="11658600" cy="77724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88" fill="hold"/>
                                        <p:tgtEl>
                                          <p:spTgt spid="20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206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thie bee"/>
          <p:cNvSpPr/>
          <p:nvPr/>
        </p:nvSpPr>
        <p:spPr>
          <a:xfrm>
            <a:off x="2772863" y="292100"/>
            <a:ext cx="4350067" cy="1384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584200">
              <a:defRPr sz="8000">
                <a:latin typeface="Chalkboard"/>
                <a:ea typeface="Chalkboard"/>
                <a:cs typeface="Chalkboard"/>
                <a:sym typeface="Chalkboard"/>
              </a:defRPr>
            </a:lvl1pPr>
          </a:lstStyle>
          <a:p>
            <a:r>
              <a:t>thie bee </a:t>
            </a:r>
          </a:p>
        </p:txBody>
      </p:sp>
      <p:pic>
        <p:nvPicPr>
          <p:cNvPr id="210" name="thie bee-1.mov" descr="thie bee-1.mov"/>
          <p:cNvPicPr>
            <a:picLocks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660900" y="4635500"/>
            <a:ext cx="571500" cy="5715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11" name="restaurant0.tiff" descr="restaurant0.tif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3100" y="1765300"/>
            <a:ext cx="11658600" cy="77724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88" fill="hold"/>
                                        <p:tgtEl>
                                          <p:spTgt spid="2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210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3" name="gowaltys-1.mov" descr="gowaltys-1.mov"/>
          <p:cNvPicPr>
            <a:picLocks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568700" y="2667000"/>
            <a:ext cx="571500" cy="5715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14" name="Farm.tiff" descr="Farm.tif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3943" y="1042649"/>
            <a:ext cx="12260268" cy="66929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50" fill="hold"/>
                                        <p:tgtEl>
                                          <p:spTgt spid="2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21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waltys"/>
          <p:cNvSpPr/>
          <p:nvPr/>
        </p:nvSpPr>
        <p:spPr>
          <a:xfrm>
            <a:off x="2752901" y="292100"/>
            <a:ext cx="4389852" cy="1384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ctr" defTabSz="584200">
              <a:defRPr sz="8000">
                <a:latin typeface="+mj-lt"/>
                <a:ea typeface="+mj-ea"/>
                <a:cs typeface="+mj-cs"/>
                <a:sym typeface="Gill Sans"/>
              </a:defRPr>
            </a:pPr>
            <a:r>
              <a:rPr>
                <a:latin typeface="Chalkboard"/>
                <a:ea typeface="Chalkboard"/>
                <a:cs typeface="Chalkboard"/>
                <a:sym typeface="Chalkboard"/>
              </a:rPr>
              <a:t>gowaltys</a:t>
            </a:r>
            <a:r>
              <a:t> </a:t>
            </a:r>
          </a:p>
        </p:txBody>
      </p:sp>
      <p:pic>
        <p:nvPicPr>
          <p:cNvPr id="217" name="gowaltys-1.mov" descr="gowaltys-1.mov"/>
          <p:cNvPicPr>
            <a:picLocks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02100" y="3822700"/>
            <a:ext cx="571500" cy="5715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18" name="Farm.tiff" descr="Farm.tif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5224" y="2084049"/>
            <a:ext cx="11259906" cy="61468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50" fill="hold"/>
                                        <p:tgtEl>
                                          <p:spTgt spid="2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21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shappyn-1.mov" descr="shappyn-1.mov"/>
          <p:cNvPicPr>
            <a:picLocks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819400" y="3810000"/>
            <a:ext cx="571500" cy="5715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58" name="BridgeStreetShops1984.png" descr="BridgeStreetShops1984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2200" y="1342712"/>
            <a:ext cx="10579101" cy="706468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51" fill="hold"/>
                                        <p:tgtEl>
                                          <p:spTgt spid="15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157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" name="traie-1.mov" descr="traie-1.mov"/>
          <p:cNvPicPr>
            <a:picLocks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737100" y="4165600"/>
            <a:ext cx="571500" cy="5715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21" name="008930_157fcdc5.tiff" descr="008930_157fcdc5.tif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46200" y="1366837"/>
            <a:ext cx="10295467" cy="77216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03" fill="hold"/>
                                        <p:tgtEl>
                                          <p:spTgt spid="2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220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traie"/>
          <p:cNvSpPr/>
          <p:nvPr/>
        </p:nvSpPr>
        <p:spPr>
          <a:xfrm>
            <a:off x="3636858" y="165100"/>
            <a:ext cx="2571155" cy="1384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ctr" defTabSz="584200">
              <a:defRPr sz="8000">
                <a:latin typeface="+mj-lt"/>
                <a:ea typeface="+mj-ea"/>
                <a:cs typeface="+mj-cs"/>
                <a:sym typeface="Gill Sans"/>
              </a:defRPr>
            </a:pPr>
            <a:r>
              <a:rPr>
                <a:latin typeface="Chalkboard"/>
                <a:ea typeface="Chalkboard"/>
                <a:cs typeface="Chalkboard"/>
                <a:sym typeface="Chalkboard"/>
              </a:rPr>
              <a:t>traie</a:t>
            </a:r>
            <a:r>
              <a:t> </a:t>
            </a:r>
          </a:p>
        </p:txBody>
      </p:sp>
      <p:pic>
        <p:nvPicPr>
          <p:cNvPr id="224" name="traie-1.mov" descr="traie-1.mov"/>
          <p:cNvPicPr>
            <a:picLocks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610100" y="3822700"/>
            <a:ext cx="571500" cy="5715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25" name="008930_157fcdc5.tiff" descr="008930_157fcdc5.tif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46200" y="1366837"/>
            <a:ext cx="10295467" cy="77216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03" fill="hold"/>
                                        <p:tgtEl>
                                          <p:spTgt spid="2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224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Jeant!"/>
          <p:cNvSpPr/>
          <p:nvPr/>
        </p:nvSpPr>
        <p:spPr>
          <a:xfrm>
            <a:off x="3942837" y="3721100"/>
            <a:ext cx="5108671" cy="2298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584200">
              <a:defRPr sz="14400">
                <a:solidFill>
                  <a:srgbClr val="6C6963"/>
                </a:solidFill>
                <a:latin typeface="Hoefler Text"/>
                <a:ea typeface="Hoefler Text"/>
                <a:cs typeface="Hoefler Text"/>
                <a:sym typeface="Hoefler Text"/>
              </a:defRPr>
            </a:lvl1pPr>
          </a:lstStyle>
          <a:p>
            <a:r>
              <a:t>Jeant! </a:t>
            </a:r>
          </a:p>
        </p:txBody>
      </p:sp>
      <p:sp>
        <p:nvSpPr>
          <p:cNvPr id="228" name="Done!"/>
          <p:cNvSpPr/>
          <p:nvPr/>
        </p:nvSpPr>
        <p:spPr>
          <a:xfrm>
            <a:off x="5842494" y="6591300"/>
            <a:ext cx="1309422" cy="647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584200">
              <a:defRPr sz="3600">
                <a:solidFill>
                  <a:srgbClr val="6C6963"/>
                </a:solidFill>
                <a:latin typeface="Hoefler Text"/>
                <a:ea typeface="Hoefler Text"/>
                <a:cs typeface="Hoefler Text"/>
                <a:sym typeface="Hoefler Text"/>
              </a:defRPr>
            </a:lvl1pPr>
          </a:lstStyle>
          <a:p>
            <a:r>
              <a:t>Done!</a:t>
            </a:r>
          </a:p>
        </p:txBody>
      </p:sp>
      <p:pic>
        <p:nvPicPr>
          <p:cNvPr id="229" name="jeant 2-1.mov" descr="jeant 2-1.mov"/>
          <p:cNvPicPr>
            <a:picLocks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604500" y="3848100"/>
            <a:ext cx="571500" cy="571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8" fill="hold"/>
                                        <p:tgtEl>
                                          <p:spTgt spid="2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229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1" name="008930_157fcdc5.tiff" descr="008930_157fcdc5.tiff">
            <a:hlinkClick r:id="" action="ppaction://hlinkshowjump?jump=lastslide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76066" y="2319337"/>
            <a:ext cx="3657601" cy="27432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32" name="laxey-river-from-the-footbridge-to-laxey-wheel-613146.png" descr="laxey-river-from-the-footbridge-to-laxey-wheel-613146.png">
            <a:hlinkClick r:id="" action="ppaction://hlinkshowjump?jump=lastslide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25600" y="5448300"/>
            <a:ext cx="3589867" cy="26924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33" name="churchT.png" descr="churchT.png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73950" y="5547359"/>
            <a:ext cx="3657601" cy="2491741"/>
          </a:xfrm>
          <a:prstGeom prst="rect">
            <a:avLst/>
          </a:prstGeom>
          <a:ln w="12700">
            <a:miter lim="400000"/>
          </a:ln>
        </p:spPr>
      </p:pic>
      <p:pic>
        <p:nvPicPr>
          <p:cNvPr id="234" name="keeill.mov" descr="keeill.mov"/>
          <p:cNvPicPr>
            <a:picLocks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584450" y="3422650"/>
            <a:ext cx="571500" cy="571500"/>
          </a:xfrm>
          <a:prstGeom prst="rect">
            <a:avLst/>
          </a:prstGeom>
          <a:ln w="12700">
            <a:miter lim="400000"/>
          </a:ln>
        </p:spPr>
      </p:pic>
      <p:sp>
        <p:nvSpPr>
          <p:cNvPr id="235" name="keeill"/>
          <p:cNvSpPr/>
          <p:nvPr/>
        </p:nvSpPr>
        <p:spPr>
          <a:xfrm>
            <a:off x="4965419" y="330200"/>
            <a:ext cx="2530248" cy="1384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584200">
              <a:defRPr sz="8000">
                <a:latin typeface="Chalkboard"/>
                <a:ea typeface="Chalkboard"/>
                <a:cs typeface="Chalkboard"/>
                <a:sym typeface="Chalkboard"/>
              </a:defRPr>
            </a:lvl1pPr>
          </a:lstStyle>
          <a:p>
            <a:r>
              <a:t>keeill</a:t>
            </a:r>
          </a:p>
        </p:txBody>
      </p:sp>
      <p:sp>
        <p:nvSpPr>
          <p:cNvPr id="236" name="a)"/>
          <p:cNvSpPr/>
          <p:nvPr/>
        </p:nvSpPr>
        <p:spPr>
          <a:xfrm>
            <a:off x="706830" y="1949450"/>
            <a:ext cx="533612" cy="787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584200">
              <a:defRPr sz="3600" b="1">
                <a:solidFill>
                  <a:srgbClr val="232323"/>
                </a:solidFill>
                <a:latin typeface="Chalkboard"/>
                <a:ea typeface="Chalkboard"/>
                <a:cs typeface="Chalkboard"/>
                <a:sym typeface="Chalkboard"/>
              </a:defRPr>
            </a:lvl1pPr>
          </a:lstStyle>
          <a:p>
            <a:r>
              <a:t>a)</a:t>
            </a:r>
          </a:p>
        </p:txBody>
      </p:sp>
      <p:sp>
        <p:nvSpPr>
          <p:cNvPr id="237" name="b)"/>
          <p:cNvSpPr/>
          <p:nvPr/>
        </p:nvSpPr>
        <p:spPr>
          <a:xfrm>
            <a:off x="6764486" y="2146300"/>
            <a:ext cx="517446" cy="787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584200">
              <a:defRPr sz="3600" b="1">
                <a:solidFill>
                  <a:srgbClr val="232323"/>
                </a:solidFill>
                <a:latin typeface="Chalkboard"/>
                <a:ea typeface="Chalkboard"/>
                <a:cs typeface="Chalkboard"/>
                <a:sym typeface="Chalkboard"/>
              </a:defRPr>
            </a:lvl1pPr>
          </a:lstStyle>
          <a:p>
            <a:r>
              <a:t>b)</a:t>
            </a:r>
          </a:p>
        </p:txBody>
      </p:sp>
      <p:sp>
        <p:nvSpPr>
          <p:cNvPr id="238" name="c)"/>
          <p:cNvSpPr/>
          <p:nvPr/>
        </p:nvSpPr>
        <p:spPr>
          <a:xfrm>
            <a:off x="915849" y="5448300"/>
            <a:ext cx="505321" cy="787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584200">
              <a:defRPr sz="3600" b="1">
                <a:solidFill>
                  <a:srgbClr val="232323"/>
                </a:solidFill>
                <a:latin typeface="Chalkboard"/>
                <a:ea typeface="Chalkboard"/>
                <a:cs typeface="Chalkboard"/>
                <a:sym typeface="Chalkboard"/>
              </a:defRPr>
            </a:lvl1pPr>
          </a:lstStyle>
          <a:p>
            <a:r>
              <a:t>c)</a:t>
            </a:r>
          </a:p>
        </p:txBody>
      </p:sp>
      <p:sp>
        <p:nvSpPr>
          <p:cNvPr id="239" name="d)"/>
          <p:cNvSpPr/>
          <p:nvPr/>
        </p:nvSpPr>
        <p:spPr>
          <a:xfrm>
            <a:off x="6783460" y="5410200"/>
            <a:ext cx="552809" cy="787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584200">
              <a:defRPr sz="3600" b="1">
                <a:solidFill>
                  <a:srgbClr val="232323"/>
                </a:solidFill>
                <a:latin typeface="Chalkboard"/>
                <a:ea typeface="Chalkboard"/>
                <a:cs typeface="Chalkboard"/>
                <a:sym typeface="Chalkboard"/>
              </a:defRPr>
            </a:lvl1pPr>
          </a:lstStyle>
          <a:p>
            <a:r>
              <a:t>d)</a:t>
            </a:r>
          </a:p>
        </p:txBody>
      </p:sp>
      <p:pic>
        <p:nvPicPr>
          <p:cNvPr id="240" name="BridgeStreetShops1984.png" descr="BridgeStreetShops1984.png">
            <a:hlinkClick r:id="" action="ppaction://hlinkshowjump?jump=lastslide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41699" y="2324100"/>
            <a:ext cx="4107838" cy="2743201"/>
          </a:xfrm>
          <a:prstGeom prst="rect">
            <a:avLst/>
          </a:prstGeom>
          <a:ln w="12700">
            <a:miter lim="400000"/>
          </a:ln>
        </p:spPr>
      </p:pic>
      <p:sp>
        <p:nvSpPr>
          <p:cNvPr id="241" name="Click the…"/>
          <p:cNvSpPr/>
          <p:nvPr/>
        </p:nvSpPr>
        <p:spPr>
          <a:xfrm>
            <a:off x="8873920" y="314012"/>
            <a:ext cx="3589867" cy="14166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ctr" defTabSz="584200">
              <a:defRPr sz="3400" b="1">
                <a:latin typeface="Chalkboard"/>
                <a:ea typeface="Chalkboard"/>
                <a:cs typeface="Chalkboard"/>
                <a:sym typeface="Chalkboard"/>
              </a:defRPr>
            </a:pPr>
            <a:r>
              <a:t>Click the </a:t>
            </a:r>
          </a:p>
          <a:p>
            <a:pPr algn="ctr" defTabSz="584200">
              <a:defRPr sz="3400" b="1">
                <a:latin typeface="Chalkboard"/>
                <a:ea typeface="Chalkboard"/>
                <a:cs typeface="Chalkboard"/>
                <a:sym typeface="Chalkboard"/>
              </a:defRPr>
            </a:pPr>
            <a:r>
              <a:t>correct picture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3015" fill="hold"/>
                                        <p:tgtEl>
                                          <p:spTgt spid="2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234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3" name="shen kiart!-2.mov" descr="shen kiart!-2.mov"/>
          <p:cNvPicPr>
            <a:picLocks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08200" y="901700"/>
            <a:ext cx="571500" cy="5715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44" name="big-tick-green.jpg" descr="big-tick-green.jpg"/>
          <p:cNvPicPr>
            <a:picLocks noChangeAspect="1"/>
          </p:cNvPicPr>
          <p:nvPr/>
        </p:nvPicPr>
        <p:blipFill>
          <a:blip r:embed="rId5"/>
          <a:srcRect l="9747" t="15214" r="6167" b="2484"/>
          <a:stretch>
            <a:fillRect/>
          </a:stretch>
        </p:blipFill>
        <p:spPr>
          <a:xfrm>
            <a:off x="3911281" y="2693612"/>
            <a:ext cx="6022851" cy="573126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42" h="21571" extrusionOk="0">
                <a:moveTo>
                  <a:pt x="21252" y="1"/>
                </a:moveTo>
                <a:cubicBezTo>
                  <a:pt x="21195" y="3"/>
                  <a:pt x="21125" y="18"/>
                  <a:pt x="21043" y="44"/>
                </a:cubicBezTo>
                <a:cubicBezTo>
                  <a:pt x="20810" y="118"/>
                  <a:pt x="20485" y="302"/>
                  <a:pt x="19632" y="845"/>
                </a:cubicBezTo>
                <a:cubicBezTo>
                  <a:pt x="18525" y="1548"/>
                  <a:pt x="16706" y="2972"/>
                  <a:pt x="15011" y="4464"/>
                </a:cubicBezTo>
                <a:cubicBezTo>
                  <a:pt x="14224" y="5157"/>
                  <a:pt x="11627" y="7923"/>
                  <a:pt x="11451" y="8256"/>
                </a:cubicBezTo>
                <a:cubicBezTo>
                  <a:pt x="11418" y="8318"/>
                  <a:pt x="11353" y="8370"/>
                  <a:pt x="11306" y="8373"/>
                </a:cubicBezTo>
                <a:cubicBezTo>
                  <a:pt x="11260" y="8375"/>
                  <a:pt x="11038" y="8604"/>
                  <a:pt x="10813" y="8879"/>
                </a:cubicBezTo>
                <a:cubicBezTo>
                  <a:pt x="10589" y="9155"/>
                  <a:pt x="10199" y="9615"/>
                  <a:pt x="9946" y="9902"/>
                </a:cubicBezTo>
                <a:cubicBezTo>
                  <a:pt x="9693" y="10190"/>
                  <a:pt x="9487" y="10437"/>
                  <a:pt x="9487" y="10452"/>
                </a:cubicBezTo>
                <a:cubicBezTo>
                  <a:pt x="9487" y="10467"/>
                  <a:pt x="9317" y="10687"/>
                  <a:pt x="9111" y="10941"/>
                </a:cubicBezTo>
                <a:cubicBezTo>
                  <a:pt x="8905" y="11194"/>
                  <a:pt x="8595" y="11601"/>
                  <a:pt x="8421" y="11846"/>
                </a:cubicBezTo>
                <a:cubicBezTo>
                  <a:pt x="8247" y="12090"/>
                  <a:pt x="7938" y="12523"/>
                  <a:pt x="7733" y="12806"/>
                </a:cubicBezTo>
                <a:cubicBezTo>
                  <a:pt x="7529" y="13090"/>
                  <a:pt x="7362" y="13348"/>
                  <a:pt x="7362" y="13381"/>
                </a:cubicBezTo>
                <a:cubicBezTo>
                  <a:pt x="7362" y="13415"/>
                  <a:pt x="7315" y="13482"/>
                  <a:pt x="7260" y="13531"/>
                </a:cubicBezTo>
                <a:cubicBezTo>
                  <a:pt x="7204" y="13579"/>
                  <a:pt x="7028" y="13853"/>
                  <a:pt x="6867" y="14139"/>
                </a:cubicBezTo>
                <a:cubicBezTo>
                  <a:pt x="6426" y="14923"/>
                  <a:pt x="6289" y="14861"/>
                  <a:pt x="5840" y="13685"/>
                </a:cubicBezTo>
                <a:cubicBezTo>
                  <a:pt x="5179" y="11957"/>
                  <a:pt x="4400" y="10554"/>
                  <a:pt x="3695" y="9820"/>
                </a:cubicBezTo>
                <a:cubicBezTo>
                  <a:pt x="3344" y="9456"/>
                  <a:pt x="3277" y="9417"/>
                  <a:pt x="2994" y="9417"/>
                </a:cubicBezTo>
                <a:cubicBezTo>
                  <a:pt x="2787" y="9417"/>
                  <a:pt x="2539" y="9493"/>
                  <a:pt x="2259" y="9643"/>
                </a:cubicBezTo>
                <a:cubicBezTo>
                  <a:pt x="1573" y="10009"/>
                  <a:pt x="473" y="10793"/>
                  <a:pt x="225" y="11091"/>
                </a:cubicBezTo>
                <a:cubicBezTo>
                  <a:pt x="-121" y="11508"/>
                  <a:pt x="-86" y="11672"/>
                  <a:pt x="464" y="12213"/>
                </a:cubicBezTo>
                <a:cubicBezTo>
                  <a:pt x="926" y="12668"/>
                  <a:pt x="1357" y="13249"/>
                  <a:pt x="1724" y="13910"/>
                </a:cubicBezTo>
                <a:cubicBezTo>
                  <a:pt x="1958" y="14333"/>
                  <a:pt x="2819" y="16156"/>
                  <a:pt x="2997" y="16606"/>
                </a:cubicBezTo>
                <a:cubicBezTo>
                  <a:pt x="3070" y="16792"/>
                  <a:pt x="3508" y="17849"/>
                  <a:pt x="3970" y="18957"/>
                </a:cubicBezTo>
                <a:cubicBezTo>
                  <a:pt x="4433" y="20066"/>
                  <a:pt x="4811" y="21003"/>
                  <a:pt x="4811" y="21040"/>
                </a:cubicBezTo>
                <a:cubicBezTo>
                  <a:pt x="4811" y="21076"/>
                  <a:pt x="4696" y="21157"/>
                  <a:pt x="4555" y="21219"/>
                </a:cubicBezTo>
                <a:cubicBezTo>
                  <a:pt x="4415" y="21281"/>
                  <a:pt x="4320" y="21354"/>
                  <a:pt x="4345" y="21380"/>
                </a:cubicBezTo>
                <a:cubicBezTo>
                  <a:pt x="4370" y="21406"/>
                  <a:pt x="4613" y="21464"/>
                  <a:pt x="4886" y="21507"/>
                </a:cubicBezTo>
                <a:cubicBezTo>
                  <a:pt x="5426" y="21593"/>
                  <a:pt x="7480" y="21592"/>
                  <a:pt x="7778" y="21506"/>
                </a:cubicBezTo>
                <a:cubicBezTo>
                  <a:pt x="7880" y="21476"/>
                  <a:pt x="8050" y="21446"/>
                  <a:pt x="8157" y="21438"/>
                </a:cubicBezTo>
                <a:cubicBezTo>
                  <a:pt x="8384" y="21422"/>
                  <a:pt x="8513" y="21323"/>
                  <a:pt x="8307" y="21323"/>
                </a:cubicBezTo>
                <a:cubicBezTo>
                  <a:pt x="8230" y="21323"/>
                  <a:pt x="8106" y="21277"/>
                  <a:pt x="8033" y="21220"/>
                </a:cubicBezTo>
                <a:cubicBezTo>
                  <a:pt x="7903" y="21120"/>
                  <a:pt x="7905" y="21101"/>
                  <a:pt x="8100" y="20602"/>
                </a:cubicBezTo>
                <a:cubicBezTo>
                  <a:pt x="8378" y="19895"/>
                  <a:pt x="8416" y="19805"/>
                  <a:pt x="9012" y="18403"/>
                </a:cubicBezTo>
                <a:cubicBezTo>
                  <a:pt x="9301" y="17724"/>
                  <a:pt x="9659" y="16863"/>
                  <a:pt x="9809" y="16493"/>
                </a:cubicBezTo>
                <a:cubicBezTo>
                  <a:pt x="10853" y="13901"/>
                  <a:pt x="12296" y="11320"/>
                  <a:pt x="14220" y="8597"/>
                </a:cubicBezTo>
                <a:cubicBezTo>
                  <a:pt x="15538" y="6731"/>
                  <a:pt x="16595" y="5486"/>
                  <a:pt x="19054" y="2901"/>
                </a:cubicBezTo>
                <a:cubicBezTo>
                  <a:pt x="20327" y="1563"/>
                  <a:pt x="21392" y="389"/>
                  <a:pt x="21420" y="292"/>
                </a:cubicBezTo>
                <a:cubicBezTo>
                  <a:pt x="21479" y="91"/>
                  <a:pt x="21422" y="-7"/>
                  <a:pt x="21252" y="1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68" fill="hold"/>
                                        <p:tgtEl>
                                          <p:spTgt spid="2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668"/>
                            </p:stCondLst>
                            <p:childTnLst>
                              <p:par>
                                <p:cTn id="8" presetID="10" presetClass="entr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11" fill="hold" display="0">
                  <p:stCondLst>
                    <p:cond delay="indefinite"/>
                  </p:stCondLst>
                </p:cTn>
                <p:tgtEl>
                  <p:spTgt spid="243"/>
                </p:tgtEl>
              </p:cMediaNode>
            </p:audio>
          </p:childTnLst>
        </p:cTn>
      </p:par>
    </p:tnLst>
    <p:bldLst>
      <p:bldP spid="244" grpId="2" animBg="1" advAuto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6" name="laxey-river-from-the-footbridge-to-laxey-wheel-613146.png" descr="laxey-river-from-the-footbridge-to-laxey-wheel-613146.png">
            <a:hlinkClick r:id="" action="ppaction://hlinkshowjump?jump=lastslide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93000" y="5816600"/>
            <a:ext cx="3589867" cy="26924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47" name="restaurant0.tiff" descr="restaurant0.tiff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91375" y="2226733"/>
            <a:ext cx="4013200" cy="2675467"/>
          </a:xfrm>
          <a:prstGeom prst="rect">
            <a:avLst/>
          </a:prstGeom>
          <a:ln w="12700">
            <a:miter lim="400000"/>
          </a:ln>
        </p:spPr>
      </p:pic>
      <p:pic>
        <p:nvPicPr>
          <p:cNvPr id="248" name="Ulcombe_CE_Primary_School_004a.tiff" descr="Ulcombe_CE_Primary_School_004a.tiff">
            <a:hlinkClick r:id="" action="ppaction://hlinkshowjump?jump=lastslide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34579" y="5814719"/>
            <a:ext cx="4229101" cy="2681581"/>
          </a:xfrm>
          <a:prstGeom prst="rect">
            <a:avLst/>
          </a:prstGeom>
          <a:ln w="12700">
            <a:miter lim="400000"/>
          </a:ln>
        </p:spPr>
      </p:pic>
      <p:pic>
        <p:nvPicPr>
          <p:cNvPr id="249" name="thie bee-1.mov" descr="thie bee-1.mov"/>
          <p:cNvPicPr>
            <a:picLocks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616200" y="3238500"/>
            <a:ext cx="571500" cy="571500"/>
          </a:xfrm>
          <a:prstGeom prst="rect">
            <a:avLst/>
          </a:prstGeom>
          <a:ln w="12700">
            <a:miter lim="400000"/>
          </a:ln>
        </p:spPr>
      </p:pic>
      <p:sp>
        <p:nvSpPr>
          <p:cNvPr id="250" name="thie bee"/>
          <p:cNvSpPr/>
          <p:nvPr/>
        </p:nvSpPr>
        <p:spPr>
          <a:xfrm>
            <a:off x="4182563" y="482600"/>
            <a:ext cx="4350067" cy="1384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584200">
              <a:defRPr sz="8000">
                <a:latin typeface="Chalkboard"/>
                <a:ea typeface="Chalkboard"/>
                <a:cs typeface="Chalkboard"/>
                <a:sym typeface="Chalkboard"/>
              </a:defRPr>
            </a:lvl1pPr>
          </a:lstStyle>
          <a:p>
            <a:r>
              <a:t>thie bee </a:t>
            </a:r>
          </a:p>
        </p:txBody>
      </p:sp>
      <p:sp>
        <p:nvSpPr>
          <p:cNvPr id="251" name="a)"/>
          <p:cNvSpPr/>
          <p:nvPr/>
        </p:nvSpPr>
        <p:spPr>
          <a:xfrm>
            <a:off x="884630" y="1936750"/>
            <a:ext cx="533612" cy="787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584200">
              <a:defRPr sz="3600" b="1">
                <a:solidFill>
                  <a:srgbClr val="232323"/>
                </a:solidFill>
                <a:latin typeface="Chalkboard"/>
                <a:ea typeface="Chalkboard"/>
                <a:cs typeface="Chalkboard"/>
                <a:sym typeface="Chalkboard"/>
              </a:defRPr>
            </a:lvl1pPr>
          </a:lstStyle>
          <a:p>
            <a:r>
              <a:t>a)</a:t>
            </a:r>
          </a:p>
        </p:txBody>
      </p:sp>
      <p:sp>
        <p:nvSpPr>
          <p:cNvPr id="252" name="b)"/>
          <p:cNvSpPr/>
          <p:nvPr/>
        </p:nvSpPr>
        <p:spPr>
          <a:xfrm>
            <a:off x="6510486" y="1943100"/>
            <a:ext cx="517446" cy="787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584200">
              <a:defRPr sz="3600" b="1">
                <a:solidFill>
                  <a:srgbClr val="232323"/>
                </a:solidFill>
                <a:latin typeface="Chalkboard"/>
                <a:ea typeface="Chalkboard"/>
                <a:cs typeface="Chalkboard"/>
                <a:sym typeface="Chalkboard"/>
              </a:defRPr>
            </a:lvl1pPr>
          </a:lstStyle>
          <a:p>
            <a:r>
              <a:t>b)</a:t>
            </a:r>
          </a:p>
        </p:txBody>
      </p:sp>
      <p:sp>
        <p:nvSpPr>
          <p:cNvPr id="253" name="c)"/>
          <p:cNvSpPr/>
          <p:nvPr/>
        </p:nvSpPr>
        <p:spPr>
          <a:xfrm>
            <a:off x="903149" y="5689600"/>
            <a:ext cx="505321" cy="787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584200">
              <a:defRPr sz="3600" b="1">
                <a:solidFill>
                  <a:srgbClr val="232323"/>
                </a:solidFill>
                <a:latin typeface="Chalkboard"/>
                <a:ea typeface="Chalkboard"/>
                <a:cs typeface="Chalkboard"/>
                <a:sym typeface="Chalkboard"/>
              </a:defRPr>
            </a:lvl1pPr>
          </a:lstStyle>
          <a:p>
            <a:r>
              <a:t>c)</a:t>
            </a:r>
          </a:p>
        </p:txBody>
      </p:sp>
      <p:sp>
        <p:nvSpPr>
          <p:cNvPr id="254" name="d)"/>
          <p:cNvSpPr/>
          <p:nvPr/>
        </p:nvSpPr>
        <p:spPr>
          <a:xfrm>
            <a:off x="6834260" y="5689600"/>
            <a:ext cx="552809" cy="787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584200">
              <a:defRPr sz="3600" b="1">
                <a:solidFill>
                  <a:srgbClr val="232323"/>
                </a:solidFill>
                <a:latin typeface="Chalkboard"/>
                <a:ea typeface="Chalkboard"/>
                <a:cs typeface="Chalkboard"/>
                <a:sym typeface="Chalkboard"/>
              </a:defRPr>
            </a:lvl1pPr>
          </a:lstStyle>
          <a:p>
            <a:r>
              <a:t>d)</a:t>
            </a:r>
          </a:p>
        </p:txBody>
      </p:sp>
      <p:pic>
        <p:nvPicPr>
          <p:cNvPr id="255" name="1288550870-HP_POOL_02-copy.png" descr="1288550870-HP_POOL_02-copy.png">
            <a:hlinkClick r:id="" action="ppaction://hlinkshowjump?jump=lastslide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83779" y="2205666"/>
            <a:ext cx="4013201" cy="269653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88" fill="hold"/>
                                        <p:tgtEl>
                                          <p:spTgt spid="2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249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7" name="shen kiart!-2.mov" descr="shen kiart!-2.mov"/>
          <p:cNvPicPr>
            <a:picLocks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08200" y="901700"/>
            <a:ext cx="571500" cy="5715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58" name="big-tick-green.jpg" descr="big-tick-green.jpg"/>
          <p:cNvPicPr>
            <a:picLocks noChangeAspect="1"/>
          </p:cNvPicPr>
          <p:nvPr/>
        </p:nvPicPr>
        <p:blipFill>
          <a:blip r:embed="rId5"/>
          <a:srcRect l="9747" t="15214" r="6167" b="2484"/>
          <a:stretch>
            <a:fillRect/>
          </a:stretch>
        </p:blipFill>
        <p:spPr>
          <a:xfrm>
            <a:off x="3911281" y="2693612"/>
            <a:ext cx="6022851" cy="573126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42" h="21571" extrusionOk="0">
                <a:moveTo>
                  <a:pt x="21252" y="1"/>
                </a:moveTo>
                <a:cubicBezTo>
                  <a:pt x="21195" y="3"/>
                  <a:pt x="21125" y="18"/>
                  <a:pt x="21043" y="44"/>
                </a:cubicBezTo>
                <a:cubicBezTo>
                  <a:pt x="20810" y="118"/>
                  <a:pt x="20485" y="302"/>
                  <a:pt x="19632" y="845"/>
                </a:cubicBezTo>
                <a:cubicBezTo>
                  <a:pt x="18525" y="1548"/>
                  <a:pt x="16706" y="2972"/>
                  <a:pt x="15011" y="4464"/>
                </a:cubicBezTo>
                <a:cubicBezTo>
                  <a:pt x="14224" y="5157"/>
                  <a:pt x="11627" y="7923"/>
                  <a:pt x="11451" y="8256"/>
                </a:cubicBezTo>
                <a:cubicBezTo>
                  <a:pt x="11418" y="8318"/>
                  <a:pt x="11353" y="8370"/>
                  <a:pt x="11306" y="8373"/>
                </a:cubicBezTo>
                <a:cubicBezTo>
                  <a:pt x="11260" y="8375"/>
                  <a:pt x="11038" y="8604"/>
                  <a:pt x="10813" y="8879"/>
                </a:cubicBezTo>
                <a:cubicBezTo>
                  <a:pt x="10589" y="9155"/>
                  <a:pt x="10199" y="9615"/>
                  <a:pt x="9946" y="9902"/>
                </a:cubicBezTo>
                <a:cubicBezTo>
                  <a:pt x="9693" y="10190"/>
                  <a:pt x="9487" y="10437"/>
                  <a:pt x="9487" y="10452"/>
                </a:cubicBezTo>
                <a:cubicBezTo>
                  <a:pt x="9487" y="10467"/>
                  <a:pt x="9317" y="10687"/>
                  <a:pt x="9111" y="10941"/>
                </a:cubicBezTo>
                <a:cubicBezTo>
                  <a:pt x="8905" y="11194"/>
                  <a:pt x="8595" y="11601"/>
                  <a:pt x="8421" y="11846"/>
                </a:cubicBezTo>
                <a:cubicBezTo>
                  <a:pt x="8247" y="12090"/>
                  <a:pt x="7938" y="12523"/>
                  <a:pt x="7733" y="12806"/>
                </a:cubicBezTo>
                <a:cubicBezTo>
                  <a:pt x="7529" y="13090"/>
                  <a:pt x="7362" y="13348"/>
                  <a:pt x="7362" y="13381"/>
                </a:cubicBezTo>
                <a:cubicBezTo>
                  <a:pt x="7362" y="13415"/>
                  <a:pt x="7315" y="13482"/>
                  <a:pt x="7260" y="13531"/>
                </a:cubicBezTo>
                <a:cubicBezTo>
                  <a:pt x="7204" y="13579"/>
                  <a:pt x="7028" y="13853"/>
                  <a:pt x="6867" y="14139"/>
                </a:cubicBezTo>
                <a:cubicBezTo>
                  <a:pt x="6426" y="14923"/>
                  <a:pt x="6289" y="14861"/>
                  <a:pt x="5840" y="13685"/>
                </a:cubicBezTo>
                <a:cubicBezTo>
                  <a:pt x="5179" y="11957"/>
                  <a:pt x="4400" y="10554"/>
                  <a:pt x="3695" y="9820"/>
                </a:cubicBezTo>
                <a:cubicBezTo>
                  <a:pt x="3344" y="9456"/>
                  <a:pt x="3277" y="9417"/>
                  <a:pt x="2994" y="9417"/>
                </a:cubicBezTo>
                <a:cubicBezTo>
                  <a:pt x="2787" y="9417"/>
                  <a:pt x="2539" y="9493"/>
                  <a:pt x="2259" y="9643"/>
                </a:cubicBezTo>
                <a:cubicBezTo>
                  <a:pt x="1573" y="10009"/>
                  <a:pt x="473" y="10793"/>
                  <a:pt x="225" y="11091"/>
                </a:cubicBezTo>
                <a:cubicBezTo>
                  <a:pt x="-121" y="11508"/>
                  <a:pt x="-86" y="11672"/>
                  <a:pt x="464" y="12213"/>
                </a:cubicBezTo>
                <a:cubicBezTo>
                  <a:pt x="926" y="12668"/>
                  <a:pt x="1357" y="13249"/>
                  <a:pt x="1724" y="13910"/>
                </a:cubicBezTo>
                <a:cubicBezTo>
                  <a:pt x="1958" y="14333"/>
                  <a:pt x="2819" y="16156"/>
                  <a:pt x="2997" y="16606"/>
                </a:cubicBezTo>
                <a:cubicBezTo>
                  <a:pt x="3070" y="16792"/>
                  <a:pt x="3508" y="17849"/>
                  <a:pt x="3970" y="18957"/>
                </a:cubicBezTo>
                <a:cubicBezTo>
                  <a:pt x="4433" y="20066"/>
                  <a:pt x="4811" y="21003"/>
                  <a:pt x="4811" y="21040"/>
                </a:cubicBezTo>
                <a:cubicBezTo>
                  <a:pt x="4811" y="21076"/>
                  <a:pt x="4696" y="21157"/>
                  <a:pt x="4555" y="21219"/>
                </a:cubicBezTo>
                <a:cubicBezTo>
                  <a:pt x="4415" y="21281"/>
                  <a:pt x="4320" y="21354"/>
                  <a:pt x="4345" y="21380"/>
                </a:cubicBezTo>
                <a:cubicBezTo>
                  <a:pt x="4370" y="21406"/>
                  <a:pt x="4613" y="21464"/>
                  <a:pt x="4886" y="21507"/>
                </a:cubicBezTo>
                <a:cubicBezTo>
                  <a:pt x="5426" y="21593"/>
                  <a:pt x="7480" y="21592"/>
                  <a:pt x="7778" y="21506"/>
                </a:cubicBezTo>
                <a:cubicBezTo>
                  <a:pt x="7880" y="21476"/>
                  <a:pt x="8050" y="21446"/>
                  <a:pt x="8157" y="21438"/>
                </a:cubicBezTo>
                <a:cubicBezTo>
                  <a:pt x="8384" y="21422"/>
                  <a:pt x="8513" y="21323"/>
                  <a:pt x="8307" y="21323"/>
                </a:cubicBezTo>
                <a:cubicBezTo>
                  <a:pt x="8230" y="21323"/>
                  <a:pt x="8106" y="21277"/>
                  <a:pt x="8033" y="21220"/>
                </a:cubicBezTo>
                <a:cubicBezTo>
                  <a:pt x="7903" y="21120"/>
                  <a:pt x="7905" y="21101"/>
                  <a:pt x="8100" y="20602"/>
                </a:cubicBezTo>
                <a:cubicBezTo>
                  <a:pt x="8378" y="19895"/>
                  <a:pt x="8416" y="19805"/>
                  <a:pt x="9012" y="18403"/>
                </a:cubicBezTo>
                <a:cubicBezTo>
                  <a:pt x="9301" y="17724"/>
                  <a:pt x="9659" y="16863"/>
                  <a:pt x="9809" y="16493"/>
                </a:cubicBezTo>
                <a:cubicBezTo>
                  <a:pt x="10853" y="13901"/>
                  <a:pt x="12296" y="11320"/>
                  <a:pt x="14220" y="8597"/>
                </a:cubicBezTo>
                <a:cubicBezTo>
                  <a:pt x="15538" y="6731"/>
                  <a:pt x="16595" y="5486"/>
                  <a:pt x="19054" y="2901"/>
                </a:cubicBezTo>
                <a:cubicBezTo>
                  <a:pt x="20327" y="1563"/>
                  <a:pt x="21392" y="389"/>
                  <a:pt x="21420" y="292"/>
                </a:cubicBezTo>
                <a:cubicBezTo>
                  <a:pt x="21479" y="91"/>
                  <a:pt x="21422" y="-7"/>
                  <a:pt x="21252" y="1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68" fill="hold"/>
                                        <p:tgtEl>
                                          <p:spTgt spid="25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668"/>
                            </p:stCondLst>
                            <p:childTnLst>
                              <p:par>
                                <p:cTn id="8" presetID="10" presetClass="entr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11" fill="hold" display="0">
                  <p:stCondLst>
                    <p:cond delay="indefinite"/>
                  </p:stCondLst>
                </p:cTn>
                <p:tgtEl>
                  <p:spTgt spid="257"/>
                </p:tgtEl>
              </p:cMediaNode>
            </p:audio>
          </p:childTnLst>
        </p:cTn>
      </p:par>
    </p:tnLst>
    <p:bldLst>
      <p:bldP spid="258" grpId="2" animBg="1" advAuto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0" name="1288550870-HP_POOL_02-copy.png" descr="1288550870-HP_POOL_02-copy.png">
            <a:hlinkClick r:id="" action="ppaction://hlinkshowjump?jump=lastslide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56450" y="5524500"/>
            <a:ext cx="4158259" cy="2794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61" name="Ulcombe_CE_Primary_School_004a.tiff" descr="Ulcombe_CE_Primary_School_004a.tiff">
            <a:hlinkClick r:id="" action="ppaction://hlinkshowjump?jump=lastslide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74979" y="2207919"/>
            <a:ext cx="4229101" cy="2681581"/>
          </a:xfrm>
          <a:prstGeom prst="rect">
            <a:avLst/>
          </a:prstGeom>
          <a:ln w="12700">
            <a:miter lim="400000"/>
          </a:ln>
        </p:spPr>
      </p:pic>
      <p:pic>
        <p:nvPicPr>
          <p:cNvPr id="262" name="905_12_5574_web.tiff" descr="905_12_5574_web.tiff">
            <a:hlinkClick r:id="" action="ppaction://hlinkshowjump?jump=lastslide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91658" y="5399658"/>
            <a:ext cx="4686301" cy="3139823"/>
          </a:xfrm>
          <a:prstGeom prst="rect">
            <a:avLst/>
          </a:prstGeom>
          <a:ln w="12700">
            <a:miter lim="400000"/>
          </a:ln>
        </p:spPr>
      </p:pic>
      <p:pic>
        <p:nvPicPr>
          <p:cNvPr id="263" name="gowaltys-1.mov" descr="gowaltys-1.mov"/>
          <p:cNvPicPr>
            <a:picLocks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857500" y="2590800"/>
            <a:ext cx="571500" cy="571500"/>
          </a:xfrm>
          <a:prstGeom prst="rect">
            <a:avLst/>
          </a:prstGeom>
          <a:ln w="12700">
            <a:miter lim="400000"/>
          </a:ln>
        </p:spPr>
      </p:pic>
      <p:sp>
        <p:nvSpPr>
          <p:cNvPr id="264" name="gowaltys"/>
          <p:cNvSpPr/>
          <p:nvPr/>
        </p:nvSpPr>
        <p:spPr>
          <a:xfrm>
            <a:off x="4442000" y="381000"/>
            <a:ext cx="4389852" cy="1384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ctr" defTabSz="584200">
              <a:defRPr sz="8000">
                <a:latin typeface="+mj-lt"/>
                <a:ea typeface="+mj-ea"/>
                <a:cs typeface="+mj-cs"/>
                <a:sym typeface="Gill Sans"/>
              </a:defRPr>
            </a:pPr>
            <a:r>
              <a:rPr>
                <a:latin typeface="Chalkboard"/>
                <a:ea typeface="Chalkboard"/>
                <a:cs typeface="Chalkboard"/>
                <a:sym typeface="Chalkboard"/>
              </a:rPr>
              <a:t>gowaltys</a:t>
            </a:r>
            <a:r>
              <a:t> </a:t>
            </a:r>
          </a:p>
        </p:txBody>
      </p:sp>
      <p:sp>
        <p:nvSpPr>
          <p:cNvPr id="265" name="a)"/>
          <p:cNvSpPr/>
          <p:nvPr/>
        </p:nvSpPr>
        <p:spPr>
          <a:xfrm>
            <a:off x="706830" y="1949450"/>
            <a:ext cx="533612" cy="787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584200">
              <a:defRPr sz="3600" b="1">
                <a:solidFill>
                  <a:srgbClr val="232323"/>
                </a:solidFill>
                <a:latin typeface="Chalkboard"/>
                <a:ea typeface="Chalkboard"/>
                <a:cs typeface="Chalkboard"/>
                <a:sym typeface="Chalkboard"/>
              </a:defRPr>
            </a:lvl1pPr>
          </a:lstStyle>
          <a:p>
            <a:r>
              <a:t>a)</a:t>
            </a:r>
          </a:p>
        </p:txBody>
      </p:sp>
      <p:sp>
        <p:nvSpPr>
          <p:cNvPr id="266" name="b)"/>
          <p:cNvSpPr/>
          <p:nvPr/>
        </p:nvSpPr>
        <p:spPr>
          <a:xfrm>
            <a:off x="6815286" y="2070100"/>
            <a:ext cx="517446" cy="787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584200">
              <a:defRPr sz="3600" b="1">
                <a:solidFill>
                  <a:srgbClr val="232323"/>
                </a:solidFill>
                <a:latin typeface="Chalkboard"/>
                <a:ea typeface="Chalkboard"/>
                <a:cs typeface="Chalkboard"/>
                <a:sym typeface="Chalkboard"/>
              </a:defRPr>
            </a:lvl1pPr>
          </a:lstStyle>
          <a:p>
            <a:r>
              <a:t>b)</a:t>
            </a:r>
          </a:p>
        </p:txBody>
      </p:sp>
      <p:sp>
        <p:nvSpPr>
          <p:cNvPr id="267" name="c)"/>
          <p:cNvSpPr/>
          <p:nvPr/>
        </p:nvSpPr>
        <p:spPr>
          <a:xfrm>
            <a:off x="915849" y="5448300"/>
            <a:ext cx="505321" cy="787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584200">
              <a:defRPr sz="3600" b="1">
                <a:solidFill>
                  <a:srgbClr val="232323"/>
                </a:solidFill>
                <a:latin typeface="Chalkboard"/>
                <a:ea typeface="Chalkboard"/>
                <a:cs typeface="Chalkboard"/>
                <a:sym typeface="Chalkboard"/>
              </a:defRPr>
            </a:lvl1pPr>
          </a:lstStyle>
          <a:p>
            <a:r>
              <a:t>c)</a:t>
            </a:r>
          </a:p>
        </p:txBody>
      </p:sp>
      <p:sp>
        <p:nvSpPr>
          <p:cNvPr id="268" name="d)"/>
          <p:cNvSpPr/>
          <p:nvPr/>
        </p:nvSpPr>
        <p:spPr>
          <a:xfrm>
            <a:off x="6783460" y="5410200"/>
            <a:ext cx="552809" cy="787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584200">
              <a:defRPr sz="3600" b="1">
                <a:solidFill>
                  <a:srgbClr val="232323"/>
                </a:solidFill>
                <a:latin typeface="Chalkboard"/>
                <a:ea typeface="Chalkboard"/>
                <a:cs typeface="Chalkboard"/>
                <a:sym typeface="Chalkboard"/>
              </a:defRPr>
            </a:lvl1pPr>
          </a:lstStyle>
          <a:p>
            <a:r>
              <a:t>d)</a:t>
            </a:r>
          </a:p>
        </p:txBody>
      </p:sp>
      <p:pic>
        <p:nvPicPr>
          <p:cNvPr id="269" name="Farm.tiff" descr="Farm.tiff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00739" y="2160249"/>
            <a:ext cx="5094875" cy="27813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50" fill="hold"/>
                                        <p:tgtEl>
                                          <p:spTgt spid="26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263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1" name="shen kiart!-2.mov" descr="shen kiart!-2.mov"/>
          <p:cNvPicPr>
            <a:picLocks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08200" y="901700"/>
            <a:ext cx="571500" cy="5715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72" name="big-tick-green.jpg" descr="big-tick-green.jpg"/>
          <p:cNvPicPr>
            <a:picLocks noChangeAspect="1"/>
          </p:cNvPicPr>
          <p:nvPr/>
        </p:nvPicPr>
        <p:blipFill>
          <a:blip r:embed="rId5"/>
          <a:srcRect l="9747" t="15214" r="6167" b="2484"/>
          <a:stretch>
            <a:fillRect/>
          </a:stretch>
        </p:blipFill>
        <p:spPr>
          <a:xfrm>
            <a:off x="3911281" y="2693612"/>
            <a:ext cx="6022851" cy="573126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42" h="21571" extrusionOk="0">
                <a:moveTo>
                  <a:pt x="21252" y="1"/>
                </a:moveTo>
                <a:cubicBezTo>
                  <a:pt x="21195" y="3"/>
                  <a:pt x="21125" y="18"/>
                  <a:pt x="21043" y="44"/>
                </a:cubicBezTo>
                <a:cubicBezTo>
                  <a:pt x="20810" y="118"/>
                  <a:pt x="20485" y="302"/>
                  <a:pt x="19632" y="845"/>
                </a:cubicBezTo>
                <a:cubicBezTo>
                  <a:pt x="18525" y="1548"/>
                  <a:pt x="16706" y="2972"/>
                  <a:pt x="15011" y="4464"/>
                </a:cubicBezTo>
                <a:cubicBezTo>
                  <a:pt x="14224" y="5157"/>
                  <a:pt x="11627" y="7923"/>
                  <a:pt x="11451" y="8256"/>
                </a:cubicBezTo>
                <a:cubicBezTo>
                  <a:pt x="11418" y="8318"/>
                  <a:pt x="11353" y="8370"/>
                  <a:pt x="11306" y="8373"/>
                </a:cubicBezTo>
                <a:cubicBezTo>
                  <a:pt x="11260" y="8375"/>
                  <a:pt x="11038" y="8604"/>
                  <a:pt x="10813" y="8879"/>
                </a:cubicBezTo>
                <a:cubicBezTo>
                  <a:pt x="10589" y="9155"/>
                  <a:pt x="10199" y="9615"/>
                  <a:pt x="9946" y="9902"/>
                </a:cubicBezTo>
                <a:cubicBezTo>
                  <a:pt x="9693" y="10190"/>
                  <a:pt x="9487" y="10437"/>
                  <a:pt x="9487" y="10452"/>
                </a:cubicBezTo>
                <a:cubicBezTo>
                  <a:pt x="9487" y="10467"/>
                  <a:pt x="9317" y="10687"/>
                  <a:pt x="9111" y="10941"/>
                </a:cubicBezTo>
                <a:cubicBezTo>
                  <a:pt x="8905" y="11194"/>
                  <a:pt x="8595" y="11601"/>
                  <a:pt x="8421" y="11846"/>
                </a:cubicBezTo>
                <a:cubicBezTo>
                  <a:pt x="8247" y="12090"/>
                  <a:pt x="7938" y="12523"/>
                  <a:pt x="7733" y="12806"/>
                </a:cubicBezTo>
                <a:cubicBezTo>
                  <a:pt x="7529" y="13090"/>
                  <a:pt x="7362" y="13348"/>
                  <a:pt x="7362" y="13381"/>
                </a:cubicBezTo>
                <a:cubicBezTo>
                  <a:pt x="7362" y="13415"/>
                  <a:pt x="7315" y="13482"/>
                  <a:pt x="7260" y="13531"/>
                </a:cubicBezTo>
                <a:cubicBezTo>
                  <a:pt x="7204" y="13579"/>
                  <a:pt x="7028" y="13853"/>
                  <a:pt x="6867" y="14139"/>
                </a:cubicBezTo>
                <a:cubicBezTo>
                  <a:pt x="6426" y="14923"/>
                  <a:pt x="6289" y="14861"/>
                  <a:pt x="5840" y="13685"/>
                </a:cubicBezTo>
                <a:cubicBezTo>
                  <a:pt x="5179" y="11957"/>
                  <a:pt x="4400" y="10554"/>
                  <a:pt x="3695" y="9820"/>
                </a:cubicBezTo>
                <a:cubicBezTo>
                  <a:pt x="3344" y="9456"/>
                  <a:pt x="3277" y="9417"/>
                  <a:pt x="2994" y="9417"/>
                </a:cubicBezTo>
                <a:cubicBezTo>
                  <a:pt x="2787" y="9417"/>
                  <a:pt x="2539" y="9493"/>
                  <a:pt x="2259" y="9643"/>
                </a:cubicBezTo>
                <a:cubicBezTo>
                  <a:pt x="1573" y="10009"/>
                  <a:pt x="473" y="10793"/>
                  <a:pt x="225" y="11091"/>
                </a:cubicBezTo>
                <a:cubicBezTo>
                  <a:pt x="-121" y="11508"/>
                  <a:pt x="-86" y="11672"/>
                  <a:pt x="464" y="12213"/>
                </a:cubicBezTo>
                <a:cubicBezTo>
                  <a:pt x="926" y="12668"/>
                  <a:pt x="1357" y="13249"/>
                  <a:pt x="1724" y="13910"/>
                </a:cubicBezTo>
                <a:cubicBezTo>
                  <a:pt x="1958" y="14333"/>
                  <a:pt x="2819" y="16156"/>
                  <a:pt x="2997" y="16606"/>
                </a:cubicBezTo>
                <a:cubicBezTo>
                  <a:pt x="3070" y="16792"/>
                  <a:pt x="3508" y="17849"/>
                  <a:pt x="3970" y="18957"/>
                </a:cubicBezTo>
                <a:cubicBezTo>
                  <a:pt x="4433" y="20066"/>
                  <a:pt x="4811" y="21003"/>
                  <a:pt x="4811" y="21040"/>
                </a:cubicBezTo>
                <a:cubicBezTo>
                  <a:pt x="4811" y="21076"/>
                  <a:pt x="4696" y="21157"/>
                  <a:pt x="4555" y="21219"/>
                </a:cubicBezTo>
                <a:cubicBezTo>
                  <a:pt x="4415" y="21281"/>
                  <a:pt x="4320" y="21354"/>
                  <a:pt x="4345" y="21380"/>
                </a:cubicBezTo>
                <a:cubicBezTo>
                  <a:pt x="4370" y="21406"/>
                  <a:pt x="4613" y="21464"/>
                  <a:pt x="4886" y="21507"/>
                </a:cubicBezTo>
                <a:cubicBezTo>
                  <a:pt x="5426" y="21593"/>
                  <a:pt x="7480" y="21592"/>
                  <a:pt x="7778" y="21506"/>
                </a:cubicBezTo>
                <a:cubicBezTo>
                  <a:pt x="7880" y="21476"/>
                  <a:pt x="8050" y="21446"/>
                  <a:pt x="8157" y="21438"/>
                </a:cubicBezTo>
                <a:cubicBezTo>
                  <a:pt x="8384" y="21422"/>
                  <a:pt x="8513" y="21323"/>
                  <a:pt x="8307" y="21323"/>
                </a:cubicBezTo>
                <a:cubicBezTo>
                  <a:pt x="8230" y="21323"/>
                  <a:pt x="8106" y="21277"/>
                  <a:pt x="8033" y="21220"/>
                </a:cubicBezTo>
                <a:cubicBezTo>
                  <a:pt x="7903" y="21120"/>
                  <a:pt x="7905" y="21101"/>
                  <a:pt x="8100" y="20602"/>
                </a:cubicBezTo>
                <a:cubicBezTo>
                  <a:pt x="8378" y="19895"/>
                  <a:pt x="8416" y="19805"/>
                  <a:pt x="9012" y="18403"/>
                </a:cubicBezTo>
                <a:cubicBezTo>
                  <a:pt x="9301" y="17724"/>
                  <a:pt x="9659" y="16863"/>
                  <a:pt x="9809" y="16493"/>
                </a:cubicBezTo>
                <a:cubicBezTo>
                  <a:pt x="10853" y="13901"/>
                  <a:pt x="12296" y="11320"/>
                  <a:pt x="14220" y="8597"/>
                </a:cubicBezTo>
                <a:cubicBezTo>
                  <a:pt x="15538" y="6731"/>
                  <a:pt x="16595" y="5486"/>
                  <a:pt x="19054" y="2901"/>
                </a:cubicBezTo>
                <a:cubicBezTo>
                  <a:pt x="20327" y="1563"/>
                  <a:pt x="21392" y="389"/>
                  <a:pt x="21420" y="292"/>
                </a:cubicBezTo>
                <a:cubicBezTo>
                  <a:pt x="21479" y="91"/>
                  <a:pt x="21422" y="-7"/>
                  <a:pt x="21252" y="1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68" fill="hold"/>
                                        <p:tgtEl>
                                          <p:spTgt spid="27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668"/>
                            </p:stCondLst>
                            <p:childTnLst>
                              <p:par>
                                <p:cTn id="8" presetID="10" presetClass="entr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11" fill="hold" display="0">
                  <p:stCondLst>
                    <p:cond delay="indefinite"/>
                  </p:stCondLst>
                </p:cTn>
                <p:tgtEl>
                  <p:spTgt spid="271"/>
                </p:tgtEl>
              </p:cMediaNode>
            </p:audio>
          </p:childTnLst>
        </p:cTn>
      </p:par>
    </p:tnLst>
    <p:bldLst>
      <p:bldP spid="272" grpId="2" animBg="1" advAuto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4" name="1288550870-HP_POOL_02-copy.png" descr="1288550870-HP_POOL_02-copy.png">
            <a:hlinkClick r:id="" action="ppaction://hlinkshowjump?jump=lastslide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53679" y="5583866"/>
            <a:ext cx="4013201" cy="2696534"/>
          </a:xfrm>
          <a:prstGeom prst="rect">
            <a:avLst/>
          </a:prstGeom>
          <a:ln w="12700">
            <a:miter lim="400000"/>
          </a:ln>
        </p:spPr>
      </p:pic>
      <p:pic>
        <p:nvPicPr>
          <p:cNvPr id="275" name="Ulcombe_CE_Primary_School_004a.tiff" descr="Ulcombe_CE_Primary_School_004a.tiff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51179" y="5586119"/>
            <a:ext cx="4229101" cy="2681581"/>
          </a:xfrm>
          <a:prstGeom prst="rect">
            <a:avLst/>
          </a:prstGeom>
          <a:ln w="12700">
            <a:miter lim="400000"/>
          </a:ln>
        </p:spPr>
      </p:pic>
      <p:pic>
        <p:nvPicPr>
          <p:cNvPr id="276" name="008930_157fcdc5.tiff" descr="008930_157fcdc5.tiff">
            <a:hlinkClick r:id="" action="ppaction://hlinkshowjump?jump=lastslide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74466" y="2078037"/>
            <a:ext cx="3657601" cy="27432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77" name="scoill.mov" descr="scoill.mov"/>
          <p:cNvPicPr>
            <a:picLocks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371850" y="3181350"/>
            <a:ext cx="571500" cy="571500"/>
          </a:xfrm>
          <a:prstGeom prst="rect">
            <a:avLst/>
          </a:prstGeom>
          <a:ln w="12700">
            <a:miter lim="400000"/>
          </a:ln>
        </p:spPr>
      </p:pic>
      <p:sp>
        <p:nvSpPr>
          <p:cNvPr id="278" name="scoill"/>
          <p:cNvSpPr/>
          <p:nvPr/>
        </p:nvSpPr>
        <p:spPr>
          <a:xfrm>
            <a:off x="5530287" y="241300"/>
            <a:ext cx="2391040" cy="1384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584200">
              <a:defRPr sz="8000">
                <a:latin typeface="Chalkboard"/>
                <a:ea typeface="Chalkboard"/>
                <a:cs typeface="Chalkboard"/>
                <a:sym typeface="Chalkboard"/>
              </a:defRPr>
            </a:lvl1pPr>
          </a:lstStyle>
          <a:p>
            <a:r>
              <a:t>scoill</a:t>
            </a:r>
          </a:p>
        </p:txBody>
      </p:sp>
      <p:sp>
        <p:nvSpPr>
          <p:cNvPr id="279" name="a)"/>
          <p:cNvSpPr/>
          <p:nvPr/>
        </p:nvSpPr>
        <p:spPr>
          <a:xfrm>
            <a:off x="1278330" y="1758950"/>
            <a:ext cx="533612" cy="787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584200">
              <a:defRPr sz="3600" b="1">
                <a:solidFill>
                  <a:srgbClr val="232323"/>
                </a:solidFill>
                <a:latin typeface="Chalkboard"/>
                <a:ea typeface="Chalkboard"/>
                <a:cs typeface="Chalkboard"/>
                <a:sym typeface="Chalkboard"/>
              </a:defRPr>
            </a:lvl1pPr>
          </a:lstStyle>
          <a:p>
            <a:r>
              <a:t>a)</a:t>
            </a:r>
          </a:p>
        </p:txBody>
      </p:sp>
      <p:sp>
        <p:nvSpPr>
          <p:cNvPr id="280" name="b)"/>
          <p:cNvSpPr/>
          <p:nvPr/>
        </p:nvSpPr>
        <p:spPr>
          <a:xfrm>
            <a:off x="6815286" y="1765300"/>
            <a:ext cx="517446" cy="787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584200">
              <a:defRPr sz="3600" b="1">
                <a:solidFill>
                  <a:srgbClr val="232323"/>
                </a:solidFill>
                <a:latin typeface="Chalkboard"/>
                <a:ea typeface="Chalkboard"/>
                <a:cs typeface="Chalkboard"/>
                <a:sym typeface="Chalkboard"/>
              </a:defRPr>
            </a:lvl1pPr>
          </a:lstStyle>
          <a:p>
            <a:r>
              <a:t>b)</a:t>
            </a:r>
          </a:p>
        </p:txBody>
      </p:sp>
      <p:sp>
        <p:nvSpPr>
          <p:cNvPr id="281" name="c)"/>
          <p:cNvSpPr/>
          <p:nvPr/>
        </p:nvSpPr>
        <p:spPr>
          <a:xfrm>
            <a:off x="1296849" y="5473700"/>
            <a:ext cx="505321" cy="787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584200">
              <a:defRPr sz="3600" b="1">
                <a:solidFill>
                  <a:srgbClr val="232323"/>
                </a:solidFill>
                <a:latin typeface="Chalkboard"/>
                <a:ea typeface="Chalkboard"/>
                <a:cs typeface="Chalkboard"/>
                <a:sym typeface="Chalkboard"/>
              </a:defRPr>
            </a:lvl1pPr>
          </a:lstStyle>
          <a:p>
            <a:r>
              <a:t>c)</a:t>
            </a:r>
          </a:p>
        </p:txBody>
      </p:sp>
      <p:sp>
        <p:nvSpPr>
          <p:cNvPr id="282" name="d)"/>
          <p:cNvSpPr/>
          <p:nvPr/>
        </p:nvSpPr>
        <p:spPr>
          <a:xfrm>
            <a:off x="6783460" y="5410200"/>
            <a:ext cx="552809" cy="787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584200">
              <a:defRPr sz="3600" b="1">
                <a:solidFill>
                  <a:srgbClr val="232323"/>
                </a:solidFill>
                <a:latin typeface="Chalkboard"/>
                <a:ea typeface="Chalkboard"/>
                <a:cs typeface="Chalkboard"/>
                <a:sym typeface="Chalkboard"/>
              </a:defRPr>
            </a:lvl1pPr>
          </a:lstStyle>
          <a:p>
            <a:r>
              <a:t>d)</a:t>
            </a:r>
          </a:p>
        </p:txBody>
      </p:sp>
      <p:pic>
        <p:nvPicPr>
          <p:cNvPr id="283" name="905_12_5574_web.tiff" descr="905_12_5574_web.tiff">
            <a:hlinkClick r:id="" action="ppaction://hlinkshowjump?jump=lastslide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71058" y="2062480"/>
            <a:ext cx="4170150" cy="2794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0725" fill="hold"/>
                                        <p:tgtEl>
                                          <p:spTgt spid="27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27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shappyn"/>
          <p:cNvSpPr/>
          <p:nvPr/>
        </p:nvSpPr>
        <p:spPr>
          <a:xfrm>
            <a:off x="2126947" y="50800"/>
            <a:ext cx="3787618" cy="1384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584200">
              <a:defRPr sz="8000">
                <a:latin typeface="Chalkboard"/>
                <a:ea typeface="Chalkboard"/>
                <a:cs typeface="Chalkboard"/>
                <a:sym typeface="Chalkboard"/>
              </a:defRPr>
            </a:lvl1pPr>
          </a:lstStyle>
          <a:p>
            <a:r>
              <a:t>shappyn</a:t>
            </a:r>
          </a:p>
        </p:txBody>
      </p:sp>
      <p:pic>
        <p:nvPicPr>
          <p:cNvPr id="161" name="shappyn-1.mov" descr="shappyn-1.mov"/>
          <p:cNvPicPr>
            <a:picLocks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30700" y="5842000"/>
            <a:ext cx="571500" cy="5715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62" name="BridgeStreetShops1984.png" descr="BridgeStreetShops1984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6000" y="1774512"/>
            <a:ext cx="10579101" cy="706468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51" fill="hold"/>
                                        <p:tgtEl>
                                          <p:spTgt spid="1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161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5" name="shen kiart!-2.mov" descr="shen kiart!-2.mov"/>
          <p:cNvPicPr>
            <a:picLocks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08200" y="901700"/>
            <a:ext cx="571500" cy="5715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86" name="big-tick-green.jpg" descr="big-tick-green.jpg"/>
          <p:cNvPicPr>
            <a:picLocks noChangeAspect="1"/>
          </p:cNvPicPr>
          <p:nvPr/>
        </p:nvPicPr>
        <p:blipFill>
          <a:blip r:embed="rId5"/>
          <a:srcRect l="9747" t="15214" r="6167" b="2484"/>
          <a:stretch>
            <a:fillRect/>
          </a:stretch>
        </p:blipFill>
        <p:spPr>
          <a:xfrm>
            <a:off x="3911281" y="2693612"/>
            <a:ext cx="6022851" cy="573126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42" h="21571" extrusionOk="0">
                <a:moveTo>
                  <a:pt x="21252" y="1"/>
                </a:moveTo>
                <a:cubicBezTo>
                  <a:pt x="21195" y="3"/>
                  <a:pt x="21125" y="18"/>
                  <a:pt x="21043" y="44"/>
                </a:cubicBezTo>
                <a:cubicBezTo>
                  <a:pt x="20810" y="118"/>
                  <a:pt x="20485" y="302"/>
                  <a:pt x="19632" y="845"/>
                </a:cubicBezTo>
                <a:cubicBezTo>
                  <a:pt x="18525" y="1548"/>
                  <a:pt x="16706" y="2972"/>
                  <a:pt x="15011" y="4464"/>
                </a:cubicBezTo>
                <a:cubicBezTo>
                  <a:pt x="14224" y="5157"/>
                  <a:pt x="11627" y="7923"/>
                  <a:pt x="11451" y="8256"/>
                </a:cubicBezTo>
                <a:cubicBezTo>
                  <a:pt x="11418" y="8318"/>
                  <a:pt x="11353" y="8370"/>
                  <a:pt x="11306" y="8373"/>
                </a:cubicBezTo>
                <a:cubicBezTo>
                  <a:pt x="11260" y="8375"/>
                  <a:pt x="11038" y="8604"/>
                  <a:pt x="10813" y="8879"/>
                </a:cubicBezTo>
                <a:cubicBezTo>
                  <a:pt x="10589" y="9155"/>
                  <a:pt x="10199" y="9615"/>
                  <a:pt x="9946" y="9902"/>
                </a:cubicBezTo>
                <a:cubicBezTo>
                  <a:pt x="9693" y="10190"/>
                  <a:pt x="9487" y="10437"/>
                  <a:pt x="9487" y="10452"/>
                </a:cubicBezTo>
                <a:cubicBezTo>
                  <a:pt x="9487" y="10467"/>
                  <a:pt x="9317" y="10687"/>
                  <a:pt x="9111" y="10941"/>
                </a:cubicBezTo>
                <a:cubicBezTo>
                  <a:pt x="8905" y="11194"/>
                  <a:pt x="8595" y="11601"/>
                  <a:pt x="8421" y="11846"/>
                </a:cubicBezTo>
                <a:cubicBezTo>
                  <a:pt x="8247" y="12090"/>
                  <a:pt x="7938" y="12523"/>
                  <a:pt x="7733" y="12806"/>
                </a:cubicBezTo>
                <a:cubicBezTo>
                  <a:pt x="7529" y="13090"/>
                  <a:pt x="7362" y="13348"/>
                  <a:pt x="7362" y="13381"/>
                </a:cubicBezTo>
                <a:cubicBezTo>
                  <a:pt x="7362" y="13415"/>
                  <a:pt x="7315" y="13482"/>
                  <a:pt x="7260" y="13531"/>
                </a:cubicBezTo>
                <a:cubicBezTo>
                  <a:pt x="7204" y="13579"/>
                  <a:pt x="7028" y="13853"/>
                  <a:pt x="6867" y="14139"/>
                </a:cubicBezTo>
                <a:cubicBezTo>
                  <a:pt x="6426" y="14923"/>
                  <a:pt x="6289" y="14861"/>
                  <a:pt x="5840" y="13685"/>
                </a:cubicBezTo>
                <a:cubicBezTo>
                  <a:pt x="5179" y="11957"/>
                  <a:pt x="4400" y="10554"/>
                  <a:pt x="3695" y="9820"/>
                </a:cubicBezTo>
                <a:cubicBezTo>
                  <a:pt x="3344" y="9456"/>
                  <a:pt x="3277" y="9417"/>
                  <a:pt x="2994" y="9417"/>
                </a:cubicBezTo>
                <a:cubicBezTo>
                  <a:pt x="2787" y="9417"/>
                  <a:pt x="2539" y="9493"/>
                  <a:pt x="2259" y="9643"/>
                </a:cubicBezTo>
                <a:cubicBezTo>
                  <a:pt x="1573" y="10009"/>
                  <a:pt x="473" y="10793"/>
                  <a:pt x="225" y="11091"/>
                </a:cubicBezTo>
                <a:cubicBezTo>
                  <a:pt x="-121" y="11508"/>
                  <a:pt x="-86" y="11672"/>
                  <a:pt x="464" y="12213"/>
                </a:cubicBezTo>
                <a:cubicBezTo>
                  <a:pt x="926" y="12668"/>
                  <a:pt x="1357" y="13249"/>
                  <a:pt x="1724" y="13910"/>
                </a:cubicBezTo>
                <a:cubicBezTo>
                  <a:pt x="1958" y="14333"/>
                  <a:pt x="2819" y="16156"/>
                  <a:pt x="2997" y="16606"/>
                </a:cubicBezTo>
                <a:cubicBezTo>
                  <a:pt x="3070" y="16792"/>
                  <a:pt x="3508" y="17849"/>
                  <a:pt x="3970" y="18957"/>
                </a:cubicBezTo>
                <a:cubicBezTo>
                  <a:pt x="4433" y="20066"/>
                  <a:pt x="4811" y="21003"/>
                  <a:pt x="4811" y="21040"/>
                </a:cubicBezTo>
                <a:cubicBezTo>
                  <a:pt x="4811" y="21076"/>
                  <a:pt x="4696" y="21157"/>
                  <a:pt x="4555" y="21219"/>
                </a:cubicBezTo>
                <a:cubicBezTo>
                  <a:pt x="4415" y="21281"/>
                  <a:pt x="4320" y="21354"/>
                  <a:pt x="4345" y="21380"/>
                </a:cubicBezTo>
                <a:cubicBezTo>
                  <a:pt x="4370" y="21406"/>
                  <a:pt x="4613" y="21464"/>
                  <a:pt x="4886" y="21507"/>
                </a:cubicBezTo>
                <a:cubicBezTo>
                  <a:pt x="5426" y="21593"/>
                  <a:pt x="7480" y="21592"/>
                  <a:pt x="7778" y="21506"/>
                </a:cubicBezTo>
                <a:cubicBezTo>
                  <a:pt x="7880" y="21476"/>
                  <a:pt x="8050" y="21446"/>
                  <a:pt x="8157" y="21438"/>
                </a:cubicBezTo>
                <a:cubicBezTo>
                  <a:pt x="8384" y="21422"/>
                  <a:pt x="8513" y="21323"/>
                  <a:pt x="8307" y="21323"/>
                </a:cubicBezTo>
                <a:cubicBezTo>
                  <a:pt x="8230" y="21323"/>
                  <a:pt x="8106" y="21277"/>
                  <a:pt x="8033" y="21220"/>
                </a:cubicBezTo>
                <a:cubicBezTo>
                  <a:pt x="7903" y="21120"/>
                  <a:pt x="7905" y="21101"/>
                  <a:pt x="8100" y="20602"/>
                </a:cubicBezTo>
                <a:cubicBezTo>
                  <a:pt x="8378" y="19895"/>
                  <a:pt x="8416" y="19805"/>
                  <a:pt x="9012" y="18403"/>
                </a:cubicBezTo>
                <a:cubicBezTo>
                  <a:pt x="9301" y="17724"/>
                  <a:pt x="9659" y="16863"/>
                  <a:pt x="9809" y="16493"/>
                </a:cubicBezTo>
                <a:cubicBezTo>
                  <a:pt x="10853" y="13901"/>
                  <a:pt x="12296" y="11320"/>
                  <a:pt x="14220" y="8597"/>
                </a:cubicBezTo>
                <a:cubicBezTo>
                  <a:pt x="15538" y="6731"/>
                  <a:pt x="16595" y="5486"/>
                  <a:pt x="19054" y="2901"/>
                </a:cubicBezTo>
                <a:cubicBezTo>
                  <a:pt x="20327" y="1563"/>
                  <a:pt x="21392" y="389"/>
                  <a:pt x="21420" y="292"/>
                </a:cubicBezTo>
                <a:cubicBezTo>
                  <a:pt x="21479" y="91"/>
                  <a:pt x="21422" y="-7"/>
                  <a:pt x="21252" y="1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68" fill="hold"/>
                                        <p:tgtEl>
                                          <p:spTgt spid="28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668"/>
                            </p:stCondLst>
                            <p:childTnLst>
                              <p:par>
                                <p:cTn id="8" presetID="10" presetClass="entr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11" fill="hold" display="0">
                  <p:stCondLst>
                    <p:cond delay="indefinite"/>
                  </p:stCondLst>
                </p:cTn>
                <p:tgtEl>
                  <p:spTgt spid="285"/>
                </p:tgtEl>
              </p:cMediaNode>
            </p:audio>
          </p:childTnLst>
        </p:cTn>
      </p:par>
    </p:tnLst>
    <p:bldLst>
      <p:bldP spid="286" grpId="2" animBg="1" advAuto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8" name="008930_157fcdc5.tiff" descr="008930_157fcdc5.tiff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86466" y="5272087"/>
            <a:ext cx="4013201" cy="3009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89" name="restaurant0.tiff" descr="restaurant0.tiff">
            <a:hlinkClick r:id="" action="ppaction://hlinkshowjump?jump=lastslide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04075" y="5439833"/>
            <a:ext cx="4203700" cy="2802468"/>
          </a:xfrm>
          <a:prstGeom prst="rect">
            <a:avLst/>
          </a:prstGeom>
          <a:ln w="12700">
            <a:miter lim="400000"/>
          </a:ln>
        </p:spPr>
      </p:pic>
      <p:pic>
        <p:nvPicPr>
          <p:cNvPr id="290" name="laxey-river-from-the-footbridge-to-laxey-wheel-613146.png" descr="laxey-river-from-the-footbridge-to-laxey-wheel-613146.png">
            <a:hlinkClick r:id="" action="ppaction://hlinkshowjump?jump=lastslide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26300" y="1765300"/>
            <a:ext cx="4013200" cy="3009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91" name="traie-1.mov" descr="traie-1.mov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882900" y="2933700"/>
            <a:ext cx="571500" cy="571500"/>
          </a:xfrm>
          <a:prstGeom prst="rect">
            <a:avLst/>
          </a:prstGeom>
          <a:ln w="12700">
            <a:miter lim="400000"/>
          </a:ln>
        </p:spPr>
      </p:pic>
      <p:sp>
        <p:nvSpPr>
          <p:cNvPr id="292" name="traie"/>
          <p:cNvSpPr/>
          <p:nvPr/>
        </p:nvSpPr>
        <p:spPr>
          <a:xfrm>
            <a:off x="5211658" y="139700"/>
            <a:ext cx="2571155" cy="1384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ctr" defTabSz="584200">
              <a:defRPr sz="8000">
                <a:latin typeface="+mj-lt"/>
                <a:ea typeface="+mj-ea"/>
                <a:cs typeface="+mj-cs"/>
                <a:sym typeface="Gill Sans"/>
              </a:defRPr>
            </a:pPr>
            <a:r>
              <a:rPr>
                <a:latin typeface="Chalkboard"/>
                <a:ea typeface="Chalkboard"/>
                <a:cs typeface="Chalkboard"/>
                <a:sym typeface="Chalkboard"/>
              </a:rPr>
              <a:t>traie</a:t>
            </a:r>
            <a:r>
              <a:t> </a:t>
            </a:r>
          </a:p>
        </p:txBody>
      </p:sp>
      <p:sp>
        <p:nvSpPr>
          <p:cNvPr id="293" name="b)"/>
          <p:cNvSpPr/>
          <p:nvPr/>
        </p:nvSpPr>
        <p:spPr>
          <a:xfrm>
            <a:off x="6713686" y="1447800"/>
            <a:ext cx="517446" cy="787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584200">
              <a:defRPr sz="3600" b="1">
                <a:solidFill>
                  <a:srgbClr val="232323"/>
                </a:solidFill>
                <a:latin typeface="Chalkboard"/>
                <a:ea typeface="Chalkboard"/>
                <a:cs typeface="Chalkboard"/>
                <a:sym typeface="Chalkboard"/>
              </a:defRPr>
            </a:lvl1pPr>
          </a:lstStyle>
          <a:p>
            <a:r>
              <a:t>b)</a:t>
            </a:r>
          </a:p>
        </p:txBody>
      </p:sp>
      <p:sp>
        <p:nvSpPr>
          <p:cNvPr id="294" name="a)"/>
          <p:cNvSpPr/>
          <p:nvPr/>
        </p:nvSpPr>
        <p:spPr>
          <a:xfrm>
            <a:off x="1062430" y="1441450"/>
            <a:ext cx="533612" cy="787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584200">
              <a:defRPr sz="3600" b="1">
                <a:solidFill>
                  <a:srgbClr val="232323"/>
                </a:solidFill>
                <a:latin typeface="Chalkboard"/>
                <a:ea typeface="Chalkboard"/>
                <a:cs typeface="Chalkboard"/>
                <a:sym typeface="Chalkboard"/>
              </a:defRPr>
            </a:lvl1pPr>
          </a:lstStyle>
          <a:p>
            <a:r>
              <a:t>a)</a:t>
            </a:r>
          </a:p>
        </p:txBody>
      </p:sp>
      <p:sp>
        <p:nvSpPr>
          <p:cNvPr id="295" name="c)"/>
          <p:cNvSpPr/>
          <p:nvPr/>
        </p:nvSpPr>
        <p:spPr>
          <a:xfrm>
            <a:off x="1080949" y="5308600"/>
            <a:ext cx="505321" cy="787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584200">
              <a:defRPr sz="3600" b="1">
                <a:solidFill>
                  <a:srgbClr val="232323"/>
                </a:solidFill>
                <a:latin typeface="Chalkboard"/>
                <a:ea typeface="Chalkboard"/>
                <a:cs typeface="Chalkboard"/>
                <a:sym typeface="Chalkboard"/>
              </a:defRPr>
            </a:lvl1pPr>
          </a:lstStyle>
          <a:p>
            <a:r>
              <a:t>c)</a:t>
            </a:r>
          </a:p>
        </p:txBody>
      </p:sp>
      <p:sp>
        <p:nvSpPr>
          <p:cNvPr id="296" name="d)"/>
          <p:cNvSpPr/>
          <p:nvPr/>
        </p:nvSpPr>
        <p:spPr>
          <a:xfrm>
            <a:off x="6694560" y="5308600"/>
            <a:ext cx="552809" cy="787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584200">
              <a:defRPr sz="3600" b="1">
                <a:solidFill>
                  <a:srgbClr val="232323"/>
                </a:solidFill>
                <a:latin typeface="Chalkboard"/>
                <a:ea typeface="Chalkboard"/>
                <a:cs typeface="Chalkboard"/>
                <a:sym typeface="Chalkboard"/>
              </a:defRPr>
            </a:lvl1pPr>
          </a:lstStyle>
          <a:p>
            <a:r>
              <a:t>d)</a:t>
            </a:r>
          </a:p>
        </p:txBody>
      </p:sp>
      <p:pic>
        <p:nvPicPr>
          <p:cNvPr id="297" name="MordenParkPlaystructure.tiff" descr="MordenParkPlaystructure.tiff">
            <a:hlinkClick r:id="" action="ppaction://hlinkshowjump?jump=lastslide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75883" y="1674812"/>
            <a:ext cx="4199468" cy="31496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03" fill="hold"/>
                                        <p:tgtEl>
                                          <p:spTgt spid="29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291"/>
                </p:tgtEl>
              </p:cMediaNode>
            </p:vide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9" name="shen kiart!-2.mov" descr="shen kiart!-2.mov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08200" y="901700"/>
            <a:ext cx="571500" cy="5715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00" name="big-tick-green.jpg" descr="big-tick-green.jpg"/>
          <p:cNvPicPr>
            <a:picLocks noChangeAspect="1"/>
          </p:cNvPicPr>
          <p:nvPr/>
        </p:nvPicPr>
        <p:blipFill>
          <a:blip r:embed="rId5"/>
          <a:srcRect l="9747" t="15214" r="6167" b="2484"/>
          <a:stretch>
            <a:fillRect/>
          </a:stretch>
        </p:blipFill>
        <p:spPr>
          <a:xfrm>
            <a:off x="3911281" y="2693612"/>
            <a:ext cx="6022851" cy="573126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42" h="21571" extrusionOk="0">
                <a:moveTo>
                  <a:pt x="21252" y="1"/>
                </a:moveTo>
                <a:cubicBezTo>
                  <a:pt x="21195" y="3"/>
                  <a:pt x="21125" y="18"/>
                  <a:pt x="21043" y="44"/>
                </a:cubicBezTo>
                <a:cubicBezTo>
                  <a:pt x="20810" y="118"/>
                  <a:pt x="20485" y="302"/>
                  <a:pt x="19632" y="845"/>
                </a:cubicBezTo>
                <a:cubicBezTo>
                  <a:pt x="18525" y="1548"/>
                  <a:pt x="16706" y="2972"/>
                  <a:pt x="15011" y="4464"/>
                </a:cubicBezTo>
                <a:cubicBezTo>
                  <a:pt x="14224" y="5157"/>
                  <a:pt x="11627" y="7923"/>
                  <a:pt x="11451" y="8256"/>
                </a:cubicBezTo>
                <a:cubicBezTo>
                  <a:pt x="11418" y="8318"/>
                  <a:pt x="11353" y="8370"/>
                  <a:pt x="11306" y="8373"/>
                </a:cubicBezTo>
                <a:cubicBezTo>
                  <a:pt x="11260" y="8375"/>
                  <a:pt x="11038" y="8604"/>
                  <a:pt x="10813" y="8879"/>
                </a:cubicBezTo>
                <a:cubicBezTo>
                  <a:pt x="10589" y="9155"/>
                  <a:pt x="10199" y="9615"/>
                  <a:pt x="9946" y="9902"/>
                </a:cubicBezTo>
                <a:cubicBezTo>
                  <a:pt x="9693" y="10190"/>
                  <a:pt x="9487" y="10437"/>
                  <a:pt x="9487" y="10452"/>
                </a:cubicBezTo>
                <a:cubicBezTo>
                  <a:pt x="9487" y="10467"/>
                  <a:pt x="9317" y="10687"/>
                  <a:pt x="9111" y="10941"/>
                </a:cubicBezTo>
                <a:cubicBezTo>
                  <a:pt x="8905" y="11194"/>
                  <a:pt x="8595" y="11601"/>
                  <a:pt x="8421" y="11846"/>
                </a:cubicBezTo>
                <a:cubicBezTo>
                  <a:pt x="8247" y="12090"/>
                  <a:pt x="7938" y="12523"/>
                  <a:pt x="7733" y="12806"/>
                </a:cubicBezTo>
                <a:cubicBezTo>
                  <a:pt x="7529" y="13090"/>
                  <a:pt x="7362" y="13348"/>
                  <a:pt x="7362" y="13381"/>
                </a:cubicBezTo>
                <a:cubicBezTo>
                  <a:pt x="7362" y="13415"/>
                  <a:pt x="7315" y="13482"/>
                  <a:pt x="7260" y="13531"/>
                </a:cubicBezTo>
                <a:cubicBezTo>
                  <a:pt x="7204" y="13579"/>
                  <a:pt x="7028" y="13853"/>
                  <a:pt x="6867" y="14139"/>
                </a:cubicBezTo>
                <a:cubicBezTo>
                  <a:pt x="6426" y="14923"/>
                  <a:pt x="6289" y="14861"/>
                  <a:pt x="5840" y="13685"/>
                </a:cubicBezTo>
                <a:cubicBezTo>
                  <a:pt x="5179" y="11957"/>
                  <a:pt x="4400" y="10554"/>
                  <a:pt x="3695" y="9820"/>
                </a:cubicBezTo>
                <a:cubicBezTo>
                  <a:pt x="3344" y="9456"/>
                  <a:pt x="3277" y="9417"/>
                  <a:pt x="2994" y="9417"/>
                </a:cubicBezTo>
                <a:cubicBezTo>
                  <a:pt x="2787" y="9417"/>
                  <a:pt x="2539" y="9493"/>
                  <a:pt x="2259" y="9643"/>
                </a:cubicBezTo>
                <a:cubicBezTo>
                  <a:pt x="1573" y="10009"/>
                  <a:pt x="473" y="10793"/>
                  <a:pt x="225" y="11091"/>
                </a:cubicBezTo>
                <a:cubicBezTo>
                  <a:pt x="-121" y="11508"/>
                  <a:pt x="-86" y="11672"/>
                  <a:pt x="464" y="12213"/>
                </a:cubicBezTo>
                <a:cubicBezTo>
                  <a:pt x="926" y="12668"/>
                  <a:pt x="1357" y="13249"/>
                  <a:pt x="1724" y="13910"/>
                </a:cubicBezTo>
                <a:cubicBezTo>
                  <a:pt x="1958" y="14333"/>
                  <a:pt x="2819" y="16156"/>
                  <a:pt x="2997" y="16606"/>
                </a:cubicBezTo>
                <a:cubicBezTo>
                  <a:pt x="3070" y="16792"/>
                  <a:pt x="3508" y="17849"/>
                  <a:pt x="3970" y="18957"/>
                </a:cubicBezTo>
                <a:cubicBezTo>
                  <a:pt x="4433" y="20066"/>
                  <a:pt x="4811" y="21003"/>
                  <a:pt x="4811" y="21040"/>
                </a:cubicBezTo>
                <a:cubicBezTo>
                  <a:pt x="4811" y="21076"/>
                  <a:pt x="4696" y="21157"/>
                  <a:pt x="4555" y="21219"/>
                </a:cubicBezTo>
                <a:cubicBezTo>
                  <a:pt x="4415" y="21281"/>
                  <a:pt x="4320" y="21354"/>
                  <a:pt x="4345" y="21380"/>
                </a:cubicBezTo>
                <a:cubicBezTo>
                  <a:pt x="4370" y="21406"/>
                  <a:pt x="4613" y="21464"/>
                  <a:pt x="4886" y="21507"/>
                </a:cubicBezTo>
                <a:cubicBezTo>
                  <a:pt x="5426" y="21593"/>
                  <a:pt x="7480" y="21592"/>
                  <a:pt x="7778" y="21506"/>
                </a:cubicBezTo>
                <a:cubicBezTo>
                  <a:pt x="7880" y="21476"/>
                  <a:pt x="8050" y="21446"/>
                  <a:pt x="8157" y="21438"/>
                </a:cubicBezTo>
                <a:cubicBezTo>
                  <a:pt x="8384" y="21422"/>
                  <a:pt x="8513" y="21323"/>
                  <a:pt x="8307" y="21323"/>
                </a:cubicBezTo>
                <a:cubicBezTo>
                  <a:pt x="8230" y="21323"/>
                  <a:pt x="8106" y="21277"/>
                  <a:pt x="8033" y="21220"/>
                </a:cubicBezTo>
                <a:cubicBezTo>
                  <a:pt x="7903" y="21120"/>
                  <a:pt x="7905" y="21101"/>
                  <a:pt x="8100" y="20602"/>
                </a:cubicBezTo>
                <a:cubicBezTo>
                  <a:pt x="8378" y="19895"/>
                  <a:pt x="8416" y="19805"/>
                  <a:pt x="9012" y="18403"/>
                </a:cubicBezTo>
                <a:cubicBezTo>
                  <a:pt x="9301" y="17724"/>
                  <a:pt x="9659" y="16863"/>
                  <a:pt x="9809" y="16493"/>
                </a:cubicBezTo>
                <a:cubicBezTo>
                  <a:pt x="10853" y="13901"/>
                  <a:pt x="12296" y="11320"/>
                  <a:pt x="14220" y="8597"/>
                </a:cubicBezTo>
                <a:cubicBezTo>
                  <a:pt x="15538" y="6731"/>
                  <a:pt x="16595" y="5486"/>
                  <a:pt x="19054" y="2901"/>
                </a:cubicBezTo>
                <a:cubicBezTo>
                  <a:pt x="20327" y="1563"/>
                  <a:pt x="21392" y="389"/>
                  <a:pt x="21420" y="292"/>
                </a:cubicBezTo>
                <a:cubicBezTo>
                  <a:pt x="21479" y="91"/>
                  <a:pt x="21422" y="-7"/>
                  <a:pt x="21252" y="1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68" fill="hold"/>
                                        <p:tgtEl>
                                          <p:spTgt spid="29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668"/>
                            </p:stCondLst>
                            <p:childTnLst>
                              <p:par>
                                <p:cTn id="8" presetID="10" presetClass="entr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 showWhenStopped="0">
                <p:cTn id="11" fill="hold" display="0">
                  <p:stCondLst>
                    <p:cond delay="indefinite"/>
                  </p:stCondLst>
                </p:cTn>
                <p:tgtEl>
                  <p:spTgt spid="299"/>
                </p:tgtEl>
              </p:cMediaNode>
            </p:video>
          </p:childTnLst>
        </p:cTn>
      </p:par>
    </p:tnLst>
    <p:bldLst>
      <p:bldP spid="300" grpId="2" animBg="1" advAuto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2" name="MordenParkPlaystructure.tiff" descr="MordenParkPlaystructure.tiff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32183" y="1395412"/>
            <a:ext cx="4199468" cy="31496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03" name="BridgeStreetShops1984.png" descr="BridgeStreetShops1984.png">
            <a:hlinkClick r:id="" action="ppaction://hlinkshowjump?jump=lastslide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26157" y="5156200"/>
            <a:ext cx="4412122" cy="29464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04" name="churchT.png" descr="churchT.png">
            <a:hlinkClick r:id="" action="ppaction://hlinkshowjump?jump=lastslide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73950" y="5257800"/>
            <a:ext cx="4082644" cy="27813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05" name="pairk-1.mov" descr="pairk-1.mov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581400" y="2832100"/>
            <a:ext cx="571500" cy="571500"/>
          </a:xfrm>
          <a:prstGeom prst="rect">
            <a:avLst/>
          </a:prstGeom>
          <a:ln w="12700">
            <a:miter lim="400000"/>
          </a:ln>
        </p:spPr>
      </p:pic>
      <p:sp>
        <p:nvSpPr>
          <p:cNvPr id="306" name="pairk"/>
          <p:cNvSpPr/>
          <p:nvPr/>
        </p:nvSpPr>
        <p:spPr>
          <a:xfrm>
            <a:off x="4506817" y="76200"/>
            <a:ext cx="2431455" cy="1384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584200">
              <a:defRPr sz="8000">
                <a:latin typeface="Chalkboard"/>
                <a:ea typeface="Chalkboard"/>
                <a:cs typeface="Chalkboard"/>
                <a:sym typeface="Chalkboard"/>
              </a:defRPr>
            </a:lvl1pPr>
          </a:lstStyle>
          <a:p>
            <a:r>
              <a:t>pairk</a:t>
            </a:r>
          </a:p>
        </p:txBody>
      </p:sp>
      <p:sp>
        <p:nvSpPr>
          <p:cNvPr id="307" name="a)"/>
          <p:cNvSpPr/>
          <p:nvPr/>
        </p:nvSpPr>
        <p:spPr>
          <a:xfrm>
            <a:off x="808430" y="1403350"/>
            <a:ext cx="533612" cy="787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584200">
              <a:defRPr sz="3600" b="1">
                <a:solidFill>
                  <a:srgbClr val="232323"/>
                </a:solidFill>
                <a:latin typeface="Chalkboard"/>
                <a:ea typeface="Chalkboard"/>
                <a:cs typeface="Chalkboard"/>
                <a:sym typeface="Chalkboard"/>
              </a:defRPr>
            </a:lvl1pPr>
          </a:lstStyle>
          <a:p>
            <a:r>
              <a:t>a)</a:t>
            </a:r>
          </a:p>
        </p:txBody>
      </p:sp>
      <p:sp>
        <p:nvSpPr>
          <p:cNvPr id="308" name="b)"/>
          <p:cNvSpPr/>
          <p:nvPr/>
        </p:nvSpPr>
        <p:spPr>
          <a:xfrm>
            <a:off x="7031186" y="1409700"/>
            <a:ext cx="517446" cy="787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584200">
              <a:defRPr sz="3600" b="1">
                <a:solidFill>
                  <a:srgbClr val="232323"/>
                </a:solidFill>
                <a:latin typeface="Chalkboard"/>
                <a:ea typeface="Chalkboard"/>
                <a:cs typeface="Chalkboard"/>
                <a:sym typeface="Chalkboard"/>
              </a:defRPr>
            </a:lvl1pPr>
          </a:lstStyle>
          <a:p>
            <a:r>
              <a:t>b)</a:t>
            </a:r>
          </a:p>
        </p:txBody>
      </p:sp>
      <p:sp>
        <p:nvSpPr>
          <p:cNvPr id="309" name="c)"/>
          <p:cNvSpPr/>
          <p:nvPr/>
        </p:nvSpPr>
        <p:spPr>
          <a:xfrm>
            <a:off x="1119049" y="5105400"/>
            <a:ext cx="505321" cy="787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584200">
              <a:defRPr sz="3600" b="1">
                <a:solidFill>
                  <a:srgbClr val="232323"/>
                </a:solidFill>
                <a:latin typeface="Chalkboard"/>
                <a:ea typeface="Chalkboard"/>
                <a:cs typeface="Chalkboard"/>
                <a:sym typeface="Chalkboard"/>
              </a:defRPr>
            </a:lvl1pPr>
          </a:lstStyle>
          <a:p>
            <a:r>
              <a:t>c)</a:t>
            </a:r>
          </a:p>
        </p:txBody>
      </p:sp>
      <p:sp>
        <p:nvSpPr>
          <p:cNvPr id="310" name="d)"/>
          <p:cNvSpPr/>
          <p:nvPr/>
        </p:nvSpPr>
        <p:spPr>
          <a:xfrm>
            <a:off x="6910460" y="5105400"/>
            <a:ext cx="552809" cy="787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584200">
              <a:defRPr sz="3600" b="1">
                <a:solidFill>
                  <a:srgbClr val="232323"/>
                </a:solidFill>
                <a:latin typeface="Chalkboard"/>
                <a:ea typeface="Chalkboard"/>
                <a:cs typeface="Chalkboard"/>
                <a:sym typeface="Chalkboard"/>
              </a:defRPr>
            </a:lvl1pPr>
          </a:lstStyle>
          <a:p>
            <a:r>
              <a:t>d)</a:t>
            </a:r>
          </a:p>
        </p:txBody>
      </p:sp>
      <p:pic>
        <p:nvPicPr>
          <p:cNvPr id="311" name="Farm.tiff" descr="Farm.tiff">
            <a:hlinkClick r:id="" action="ppaction://hlinkshowjump?jump=lastslide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53139" y="1585335"/>
            <a:ext cx="5054601" cy="275931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36" fill="hold"/>
                                        <p:tgtEl>
                                          <p:spTgt spid="30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305"/>
                </p:tgtEl>
              </p:cMediaNode>
            </p:vide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3" name="shen kiart!-2.mov" descr="shen kiart!-2.mov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08200" y="901700"/>
            <a:ext cx="571500" cy="5715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14" name="big-tick-green.jpg" descr="big-tick-green.jpg"/>
          <p:cNvPicPr>
            <a:picLocks noChangeAspect="1"/>
          </p:cNvPicPr>
          <p:nvPr/>
        </p:nvPicPr>
        <p:blipFill>
          <a:blip r:embed="rId5"/>
          <a:srcRect l="9747" t="15214" r="6167" b="2484"/>
          <a:stretch>
            <a:fillRect/>
          </a:stretch>
        </p:blipFill>
        <p:spPr>
          <a:xfrm>
            <a:off x="3911281" y="2693612"/>
            <a:ext cx="6022851" cy="573126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42" h="21571" extrusionOk="0">
                <a:moveTo>
                  <a:pt x="21252" y="1"/>
                </a:moveTo>
                <a:cubicBezTo>
                  <a:pt x="21195" y="3"/>
                  <a:pt x="21125" y="18"/>
                  <a:pt x="21043" y="44"/>
                </a:cubicBezTo>
                <a:cubicBezTo>
                  <a:pt x="20810" y="118"/>
                  <a:pt x="20485" y="302"/>
                  <a:pt x="19632" y="845"/>
                </a:cubicBezTo>
                <a:cubicBezTo>
                  <a:pt x="18525" y="1548"/>
                  <a:pt x="16706" y="2972"/>
                  <a:pt x="15011" y="4464"/>
                </a:cubicBezTo>
                <a:cubicBezTo>
                  <a:pt x="14224" y="5157"/>
                  <a:pt x="11627" y="7923"/>
                  <a:pt x="11451" y="8256"/>
                </a:cubicBezTo>
                <a:cubicBezTo>
                  <a:pt x="11418" y="8318"/>
                  <a:pt x="11353" y="8370"/>
                  <a:pt x="11306" y="8373"/>
                </a:cubicBezTo>
                <a:cubicBezTo>
                  <a:pt x="11260" y="8375"/>
                  <a:pt x="11038" y="8604"/>
                  <a:pt x="10813" y="8879"/>
                </a:cubicBezTo>
                <a:cubicBezTo>
                  <a:pt x="10589" y="9155"/>
                  <a:pt x="10199" y="9615"/>
                  <a:pt x="9946" y="9902"/>
                </a:cubicBezTo>
                <a:cubicBezTo>
                  <a:pt x="9693" y="10190"/>
                  <a:pt x="9487" y="10437"/>
                  <a:pt x="9487" y="10452"/>
                </a:cubicBezTo>
                <a:cubicBezTo>
                  <a:pt x="9487" y="10467"/>
                  <a:pt x="9317" y="10687"/>
                  <a:pt x="9111" y="10941"/>
                </a:cubicBezTo>
                <a:cubicBezTo>
                  <a:pt x="8905" y="11194"/>
                  <a:pt x="8595" y="11601"/>
                  <a:pt x="8421" y="11846"/>
                </a:cubicBezTo>
                <a:cubicBezTo>
                  <a:pt x="8247" y="12090"/>
                  <a:pt x="7938" y="12523"/>
                  <a:pt x="7733" y="12806"/>
                </a:cubicBezTo>
                <a:cubicBezTo>
                  <a:pt x="7529" y="13090"/>
                  <a:pt x="7362" y="13348"/>
                  <a:pt x="7362" y="13381"/>
                </a:cubicBezTo>
                <a:cubicBezTo>
                  <a:pt x="7362" y="13415"/>
                  <a:pt x="7315" y="13482"/>
                  <a:pt x="7260" y="13531"/>
                </a:cubicBezTo>
                <a:cubicBezTo>
                  <a:pt x="7204" y="13579"/>
                  <a:pt x="7028" y="13853"/>
                  <a:pt x="6867" y="14139"/>
                </a:cubicBezTo>
                <a:cubicBezTo>
                  <a:pt x="6426" y="14923"/>
                  <a:pt x="6289" y="14861"/>
                  <a:pt x="5840" y="13685"/>
                </a:cubicBezTo>
                <a:cubicBezTo>
                  <a:pt x="5179" y="11957"/>
                  <a:pt x="4400" y="10554"/>
                  <a:pt x="3695" y="9820"/>
                </a:cubicBezTo>
                <a:cubicBezTo>
                  <a:pt x="3344" y="9456"/>
                  <a:pt x="3277" y="9417"/>
                  <a:pt x="2994" y="9417"/>
                </a:cubicBezTo>
                <a:cubicBezTo>
                  <a:pt x="2787" y="9417"/>
                  <a:pt x="2539" y="9493"/>
                  <a:pt x="2259" y="9643"/>
                </a:cubicBezTo>
                <a:cubicBezTo>
                  <a:pt x="1573" y="10009"/>
                  <a:pt x="473" y="10793"/>
                  <a:pt x="225" y="11091"/>
                </a:cubicBezTo>
                <a:cubicBezTo>
                  <a:pt x="-121" y="11508"/>
                  <a:pt x="-86" y="11672"/>
                  <a:pt x="464" y="12213"/>
                </a:cubicBezTo>
                <a:cubicBezTo>
                  <a:pt x="926" y="12668"/>
                  <a:pt x="1357" y="13249"/>
                  <a:pt x="1724" y="13910"/>
                </a:cubicBezTo>
                <a:cubicBezTo>
                  <a:pt x="1958" y="14333"/>
                  <a:pt x="2819" y="16156"/>
                  <a:pt x="2997" y="16606"/>
                </a:cubicBezTo>
                <a:cubicBezTo>
                  <a:pt x="3070" y="16792"/>
                  <a:pt x="3508" y="17849"/>
                  <a:pt x="3970" y="18957"/>
                </a:cubicBezTo>
                <a:cubicBezTo>
                  <a:pt x="4433" y="20066"/>
                  <a:pt x="4811" y="21003"/>
                  <a:pt x="4811" y="21040"/>
                </a:cubicBezTo>
                <a:cubicBezTo>
                  <a:pt x="4811" y="21076"/>
                  <a:pt x="4696" y="21157"/>
                  <a:pt x="4555" y="21219"/>
                </a:cubicBezTo>
                <a:cubicBezTo>
                  <a:pt x="4415" y="21281"/>
                  <a:pt x="4320" y="21354"/>
                  <a:pt x="4345" y="21380"/>
                </a:cubicBezTo>
                <a:cubicBezTo>
                  <a:pt x="4370" y="21406"/>
                  <a:pt x="4613" y="21464"/>
                  <a:pt x="4886" y="21507"/>
                </a:cubicBezTo>
                <a:cubicBezTo>
                  <a:pt x="5426" y="21593"/>
                  <a:pt x="7480" y="21592"/>
                  <a:pt x="7778" y="21506"/>
                </a:cubicBezTo>
                <a:cubicBezTo>
                  <a:pt x="7880" y="21476"/>
                  <a:pt x="8050" y="21446"/>
                  <a:pt x="8157" y="21438"/>
                </a:cubicBezTo>
                <a:cubicBezTo>
                  <a:pt x="8384" y="21422"/>
                  <a:pt x="8513" y="21323"/>
                  <a:pt x="8307" y="21323"/>
                </a:cubicBezTo>
                <a:cubicBezTo>
                  <a:pt x="8230" y="21323"/>
                  <a:pt x="8106" y="21277"/>
                  <a:pt x="8033" y="21220"/>
                </a:cubicBezTo>
                <a:cubicBezTo>
                  <a:pt x="7903" y="21120"/>
                  <a:pt x="7905" y="21101"/>
                  <a:pt x="8100" y="20602"/>
                </a:cubicBezTo>
                <a:cubicBezTo>
                  <a:pt x="8378" y="19895"/>
                  <a:pt x="8416" y="19805"/>
                  <a:pt x="9012" y="18403"/>
                </a:cubicBezTo>
                <a:cubicBezTo>
                  <a:pt x="9301" y="17724"/>
                  <a:pt x="9659" y="16863"/>
                  <a:pt x="9809" y="16493"/>
                </a:cubicBezTo>
                <a:cubicBezTo>
                  <a:pt x="10853" y="13901"/>
                  <a:pt x="12296" y="11320"/>
                  <a:pt x="14220" y="8597"/>
                </a:cubicBezTo>
                <a:cubicBezTo>
                  <a:pt x="15538" y="6731"/>
                  <a:pt x="16595" y="5486"/>
                  <a:pt x="19054" y="2901"/>
                </a:cubicBezTo>
                <a:cubicBezTo>
                  <a:pt x="20327" y="1563"/>
                  <a:pt x="21392" y="389"/>
                  <a:pt x="21420" y="292"/>
                </a:cubicBezTo>
                <a:cubicBezTo>
                  <a:pt x="21479" y="91"/>
                  <a:pt x="21422" y="-7"/>
                  <a:pt x="21252" y="1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68" fill="hold"/>
                                        <p:tgtEl>
                                          <p:spTgt spid="3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668"/>
                            </p:stCondLst>
                            <p:childTnLst>
                              <p:par>
                                <p:cTn id="8" presetID="10" presetClass="entr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 showWhenStopped="0">
                <p:cTn id="11" fill="hold" display="0">
                  <p:stCondLst>
                    <p:cond delay="indefinite"/>
                  </p:stCondLst>
                </p:cTn>
                <p:tgtEl>
                  <p:spTgt spid="313"/>
                </p:tgtEl>
              </p:cMediaNode>
            </p:video>
          </p:childTnLst>
        </p:cTn>
      </p:par>
    </p:tnLst>
    <p:bldLst>
      <p:bldP spid="314" grpId="2" animBg="1" advAuto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6" name="BridgeStreetShops1984.png" descr="BridgeStreetShops1984.png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01457" y="5207000"/>
            <a:ext cx="4412122" cy="29464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17" name="churchT.png" descr="churchT.png">
            <a:hlinkClick r:id="" action="ppaction://hlinkshowjump?jump=lastslide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08850" y="1714500"/>
            <a:ext cx="4082644" cy="27813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18" name="905_12_5574_web.tiff" descr="905_12_5574_web.tiff">
            <a:hlinkClick r:id="" action="ppaction://hlinkshowjump?jump=lastslide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51958" y="5107558"/>
            <a:ext cx="4686301" cy="3139823"/>
          </a:xfrm>
          <a:prstGeom prst="rect">
            <a:avLst/>
          </a:prstGeom>
          <a:ln w="12700">
            <a:miter lim="400000"/>
          </a:ln>
        </p:spPr>
      </p:pic>
      <p:pic>
        <p:nvPicPr>
          <p:cNvPr id="319" name="shappyn-1.mov" descr="shappyn-1.mov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136900" y="2806700"/>
            <a:ext cx="571500" cy="571500"/>
          </a:xfrm>
          <a:prstGeom prst="rect">
            <a:avLst/>
          </a:prstGeom>
          <a:ln w="12700">
            <a:miter lim="400000"/>
          </a:ln>
        </p:spPr>
      </p:pic>
      <p:sp>
        <p:nvSpPr>
          <p:cNvPr id="320" name="shappyn"/>
          <p:cNvSpPr/>
          <p:nvPr/>
        </p:nvSpPr>
        <p:spPr>
          <a:xfrm>
            <a:off x="4400247" y="114300"/>
            <a:ext cx="3787618" cy="1384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584200">
              <a:defRPr sz="8000">
                <a:latin typeface="Chalkboard"/>
                <a:ea typeface="Chalkboard"/>
                <a:cs typeface="Chalkboard"/>
                <a:sym typeface="Chalkboard"/>
              </a:defRPr>
            </a:lvl1pPr>
          </a:lstStyle>
          <a:p>
            <a:r>
              <a:t>shappyn</a:t>
            </a:r>
          </a:p>
        </p:txBody>
      </p:sp>
      <p:sp>
        <p:nvSpPr>
          <p:cNvPr id="321" name="a)"/>
          <p:cNvSpPr/>
          <p:nvPr/>
        </p:nvSpPr>
        <p:spPr>
          <a:xfrm>
            <a:off x="1164030" y="1428750"/>
            <a:ext cx="533612" cy="787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584200">
              <a:defRPr sz="3600" b="1">
                <a:solidFill>
                  <a:srgbClr val="232323"/>
                </a:solidFill>
                <a:latin typeface="Chalkboard"/>
                <a:ea typeface="Chalkboard"/>
                <a:cs typeface="Chalkboard"/>
                <a:sym typeface="Chalkboard"/>
              </a:defRPr>
            </a:lvl1pPr>
          </a:lstStyle>
          <a:p>
            <a:r>
              <a:t>a)</a:t>
            </a:r>
          </a:p>
        </p:txBody>
      </p:sp>
      <p:sp>
        <p:nvSpPr>
          <p:cNvPr id="322" name="b)"/>
          <p:cNvSpPr/>
          <p:nvPr/>
        </p:nvSpPr>
        <p:spPr>
          <a:xfrm>
            <a:off x="6713686" y="1447800"/>
            <a:ext cx="517446" cy="787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584200">
              <a:defRPr sz="3600" b="1">
                <a:solidFill>
                  <a:srgbClr val="232323"/>
                </a:solidFill>
                <a:latin typeface="Chalkboard"/>
                <a:ea typeface="Chalkboard"/>
                <a:cs typeface="Chalkboard"/>
                <a:sym typeface="Chalkboard"/>
              </a:defRPr>
            </a:lvl1pPr>
          </a:lstStyle>
          <a:p>
            <a:r>
              <a:t>b)</a:t>
            </a:r>
          </a:p>
        </p:txBody>
      </p:sp>
      <p:sp>
        <p:nvSpPr>
          <p:cNvPr id="323" name="c)"/>
          <p:cNvSpPr/>
          <p:nvPr/>
        </p:nvSpPr>
        <p:spPr>
          <a:xfrm>
            <a:off x="953949" y="4953000"/>
            <a:ext cx="505321" cy="787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584200">
              <a:defRPr sz="3600" b="1">
                <a:solidFill>
                  <a:srgbClr val="232323"/>
                </a:solidFill>
                <a:latin typeface="Chalkboard"/>
                <a:ea typeface="Chalkboard"/>
                <a:cs typeface="Chalkboard"/>
                <a:sym typeface="Chalkboard"/>
              </a:defRPr>
            </a:lvl1pPr>
          </a:lstStyle>
          <a:p>
            <a:r>
              <a:t>c)</a:t>
            </a:r>
          </a:p>
        </p:txBody>
      </p:sp>
      <p:sp>
        <p:nvSpPr>
          <p:cNvPr id="324" name="d)"/>
          <p:cNvSpPr/>
          <p:nvPr/>
        </p:nvSpPr>
        <p:spPr>
          <a:xfrm>
            <a:off x="6758060" y="5080000"/>
            <a:ext cx="552809" cy="787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584200">
              <a:defRPr sz="3600" b="1">
                <a:solidFill>
                  <a:srgbClr val="232323"/>
                </a:solidFill>
                <a:latin typeface="Chalkboard"/>
                <a:ea typeface="Chalkboard"/>
                <a:cs typeface="Chalkboard"/>
                <a:sym typeface="Chalkboard"/>
              </a:defRPr>
            </a:lvl1pPr>
          </a:lstStyle>
          <a:p>
            <a:r>
              <a:t>d)</a:t>
            </a:r>
          </a:p>
        </p:txBody>
      </p:sp>
      <p:pic>
        <p:nvPicPr>
          <p:cNvPr id="325" name="1288550870-HP_POOL_02-copy.png" descr="1288550870-HP_POOL_02-copy.png">
            <a:hlinkClick r:id="" action="ppaction://hlinkshowjump?jump=lastslide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88579" y="1761166"/>
            <a:ext cx="4013201" cy="269653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51" fill="hold"/>
                                        <p:tgtEl>
                                          <p:spTgt spid="3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319"/>
                </p:tgtEl>
              </p:cMediaNode>
            </p:vide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" name="shen kiart!-2.mov" descr="shen kiart!-2.mov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08200" y="901700"/>
            <a:ext cx="571500" cy="5715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28" name="big-tick-green.jpg" descr="big-tick-green.jpg"/>
          <p:cNvPicPr>
            <a:picLocks noChangeAspect="1"/>
          </p:cNvPicPr>
          <p:nvPr/>
        </p:nvPicPr>
        <p:blipFill>
          <a:blip r:embed="rId5"/>
          <a:srcRect l="9747" t="15214" r="6167" b="2484"/>
          <a:stretch>
            <a:fillRect/>
          </a:stretch>
        </p:blipFill>
        <p:spPr>
          <a:xfrm>
            <a:off x="3911281" y="2693612"/>
            <a:ext cx="6022851" cy="573126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42" h="21571" extrusionOk="0">
                <a:moveTo>
                  <a:pt x="21252" y="1"/>
                </a:moveTo>
                <a:cubicBezTo>
                  <a:pt x="21195" y="3"/>
                  <a:pt x="21125" y="18"/>
                  <a:pt x="21043" y="44"/>
                </a:cubicBezTo>
                <a:cubicBezTo>
                  <a:pt x="20810" y="118"/>
                  <a:pt x="20485" y="302"/>
                  <a:pt x="19632" y="845"/>
                </a:cubicBezTo>
                <a:cubicBezTo>
                  <a:pt x="18525" y="1548"/>
                  <a:pt x="16706" y="2972"/>
                  <a:pt x="15011" y="4464"/>
                </a:cubicBezTo>
                <a:cubicBezTo>
                  <a:pt x="14224" y="5157"/>
                  <a:pt x="11627" y="7923"/>
                  <a:pt x="11451" y="8256"/>
                </a:cubicBezTo>
                <a:cubicBezTo>
                  <a:pt x="11418" y="8318"/>
                  <a:pt x="11353" y="8370"/>
                  <a:pt x="11306" y="8373"/>
                </a:cubicBezTo>
                <a:cubicBezTo>
                  <a:pt x="11260" y="8375"/>
                  <a:pt x="11038" y="8604"/>
                  <a:pt x="10813" y="8879"/>
                </a:cubicBezTo>
                <a:cubicBezTo>
                  <a:pt x="10589" y="9155"/>
                  <a:pt x="10199" y="9615"/>
                  <a:pt x="9946" y="9902"/>
                </a:cubicBezTo>
                <a:cubicBezTo>
                  <a:pt x="9693" y="10190"/>
                  <a:pt x="9487" y="10437"/>
                  <a:pt x="9487" y="10452"/>
                </a:cubicBezTo>
                <a:cubicBezTo>
                  <a:pt x="9487" y="10467"/>
                  <a:pt x="9317" y="10687"/>
                  <a:pt x="9111" y="10941"/>
                </a:cubicBezTo>
                <a:cubicBezTo>
                  <a:pt x="8905" y="11194"/>
                  <a:pt x="8595" y="11601"/>
                  <a:pt x="8421" y="11846"/>
                </a:cubicBezTo>
                <a:cubicBezTo>
                  <a:pt x="8247" y="12090"/>
                  <a:pt x="7938" y="12523"/>
                  <a:pt x="7733" y="12806"/>
                </a:cubicBezTo>
                <a:cubicBezTo>
                  <a:pt x="7529" y="13090"/>
                  <a:pt x="7362" y="13348"/>
                  <a:pt x="7362" y="13381"/>
                </a:cubicBezTo>
                <a:cubicBezTo>
                  <a:pt x="7362" y="13415"/>
                  <a:pt x="7315" y="13482"/>
                  <a:pt x="7260" y="13531"/>
                </a:cubicBezTo>
                <a:cubicBezTo>
                  <a:pt x="7204" y="13579"/>
                  <a:pt x="7028" y="13853"/>
                  <a:pt x="6867" y="14139"/>
                </a:cubicBezTo>
                <a:cubicBezTo>
                  <a:pt x="6426" y="14923"/>
                  <a:pt x="6289" y="14861"/>
                  <a:pt x="5840" y="13685"/>
                </a:cubicBezTo>
                <a:cubicBezTo>
                  <a:pt x="5179" y="11957"/>
                  <a:pt x="4400" y="10554"/>
                  <a:pt x="3695" y="9820"/>
                </a:cubicBezTo>
                <a:cubicBezTo>
                  <a:pt x="3344" y="9456"/>
                  <a:pt x="3277" y="9417"/>
                  <a:pt x="2994" y="9417"/>
                </a:cubicBezTo>
                <a:cubicBezTo>
                  <a:pt x="2787" y="9417"/>
                  <a:pt x="2539" y="9493"/>
                  <a:pt x="2259" y="9643"/>
                </a:cubicBezTo>
                <a:cubicBezTo>
                  <a:pt x="1573" y="10009"/>
                  <a:pt x="473" y="10793"/>
                  <a:pt x="225" y="11091"/>
                </a:cubicBezTo>
                <a:cubicBezTo>
                  <a:pt x="-121" y="11508"/>
                  <a:pt x="-86" y="11672"/>
                  <a:pt x="464" y="12213"/>
                </a:cubicBezTo>
                <a:cubicBezTo>
                  <a:pt x="926" y="12668"/>
                  <a:pt x="1357" y="13249"/>
                  <a:pt x="1724" y="13910"/>
                </a:cubicBezTo>
                <a:cubicBezTo>
                  <a:pt x="1958" y="14333"/>
                  <a:pt x="2819" y="16156"/>
                  <a:pt x="2997" y="16606"/>
                </a:cubicBezTo>
                <a:cubicBezTo>
                  <a:pt x="3070" y="16792"/>
                  <a:pt x="3508" y="17849"/>
                  <a:pt x="3970" y="18957"/>
                </a:cubicBezTo>
                <a:cubicBezTo>
                  <a:pt x="4433" y="20066"/>
                  <a:pt x="4811" y="21003"/>
                  <a:pt x="4811" y="21040"/>
                </a:cubicBezTo>
                <a:cubicBezTo>
                  <a:pt x="4811" y="21076"/>
                  <a:pt x="4696" y="21157"/>
                  <a:pt x="4555" y="21219"/>
                </a:cubicBezTo>
                <a:cubicBezTo>
                  <a:pt x="4415" y="21281"/>
                  <a:pt x="4320" y="21354"/>
                  <a:pt x="4345" y="21380"/>
                </a:cubicBezTo>
                <a:cubicBezTo>
                  <a:pt x="4370" y="21406"/>
                  <a:pt x="4613" y="21464"/>
                  <a:pt x="4886" y="21507"/>
                </a:cubicBezTo>
                <a:cubicBezTo>
                  <a:pt x="5426" y="21593"/>
                  <a:pt x="7480" y="21592"/>
                  <a:pt x="7778" y="21506"/>
                </a:cubicBezTo>
                <a:cubicBezTo>
                  <a:pt x="7880" y="21476"/>
                  <a:pt x="8050" y="21446"/>
                  <a:pt x="8157" y="21438"/>
                </a:cubicBezTo>
                <a:cubicBezTo>
                  <a:pt x="8384" y="21422"/>
                  <a:pt x="8513" y="21323"/>
                  <a:pt x="8307" y="21323"/>
                </a:cubicBezTo>
                <a:cubicBezTo>
                  <a:pt x="8230" y="21323"/>
                  <a:pt x="8106" y="21277"/>
                  <a:pt x="8033" y="21220"/>
                </a:cubicBezTo>
                <a:cubicBezTo>
                  <a:pt x="7903" y="21120"/>
                  <a:pt x="7905" y="21101"/>
                  <a:pt x="8100" y="20602"/>
                </a:cubicBezTo>
                <a:cubicBezTo>
                  <a:pt x="8378" y="19895"/>
                  <a:pt x="8416" y="19805"/>
                  <a:pt x="9012" y="18403"/>
                </a:cubicBezTo>
                <a:cubicBezTo>
                  <a:pt x="9301" y="17724"/>
                  <a:pt x="9659" y="16863"/>
                  <a:pt x="9809" y="16493"/>
                </a:cubicBezTo>
                <a:cubicBezTo>
                  <a:pt x="10853" y="13901"/>
                  <a:pt x="12296" y="11320"/>
                  <a:pt x="14220" y="8597"/>
                </a:cubicBezTo>
                <a:cubicBezTo>
                  <a:pt x="15538" y="6731"/>
                  <a:pt x="16595" y="5486"/>
                  <a:pt x="19054" y="2901"/>
                </a:cubicBezTo>
                <a:cubicBezTo>
                  <a:pt x="20327" y="1563"/>
                  <a:pt x="21392" y="389"/>
                  <a:pt x="21420" y="292"/>
                </a:cubicBezTo>
                <a:cubicBezTo>
                  <a:pt x="21479" y="91"/>
                  <a:pt x="21422" y="-7"/>
                  <a:pt x="21252" y="1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68" fill="hold"/>
                                        <p:tgtEl>
                                          <p:spTgt spid="3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668"/>
                            </p:stCondLst>
                            <p:childTnLst>
                              <p:par>
                                <p:cTn id="8" presetID="10" presetClass="entr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3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 showWhenStopped="0">
                <p:cTn id="11" fill="hold" display="0">
                  <p:stCondLst>
                    <p:cond delay="indefinite"/>
                  </p:stCondLst>
                </p:cTn>
                <p:tgtEl>
                  <p:spTgt spid="327"/>
                </p:tgtEl>
              </p:cMediaNode>
            </p:video>
          </p:childTnLst>
        </p:cTn>
      </p:par>
    </p:tnLst>
    <p:bldLst>
      <p:bldP spid="328" grpId="2" animBg="1" advAuto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0" name="1288550870-HP_POOL_02-copy.png" descr="1288550870-HP_POOL_02-copy.png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51545" y="5156200"/>
            <a:ext cx="4309469" cy="2895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31" name="905_12_5574_web.tiff" descr="905_12_5574_web.tiff">
            <a:hlinkClick r:id="" action="ppaction://hlinkshowjump?jump=lastslide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35208" y="5158994"/>
            <a:ext cx="4495801" cy="3012187"/>
          </a:xfrm>
          <a:prstGeom prst="rect">
            <a:avLst/>
          </a:prstGeom>
          <a:ln w="12700">
            <a:miter lim="400000"/>
          </a:ln>
        </p:spPr>
      </p:pic>
      <p:pic>
        <p:nvPicPr>
          <p:cNvPr id="332" name="restaurant0.tiff" descr="restaurant0.tiff">
            <a:hlinkClick r:id="" action="ppaction://hlinkshowjump?jump=lastslide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52575" y="1595966"/>
            <a:ext cx="4521200" cy="3014134"/>
          </a:xfrm>
          <a:prstGeom prst="rect">
            <a:avLst/>
          </a:prstGeom>
          <a:ln w="12700">
            <a:miter lim="400000"/>
          </a:ln>
        </p:spPr>
      </p:pic>
      <p:pic>
        <p:nvPicPr>
          <p:cNvPr id="333" name="laxey-river-from-the-footbridge-to-laxey-wheel-613146.png" descr="laxey-river-from-the-footbridge-to-laxey-wheel-613146.png">
            <a:hlinkClick r:id="" action="ppaction://hlinkshowjump?jump=lastslide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27900" y="1543049"/>
            <a:ext cx="4165600" cy="3124202"/>
          </a:xfrm>
          <a:prstGeom prst="rect">
            <a:avLst/>
          </a:prstGeom>
          <a:ln w="12700">
            <a:miter lim="400000"/>
          </a:ln>
        </p:spPr>
      </p:pic>
      <p:pic>
        <p:nvPicPr>
          <p:cNvPr id="334" name="loghan snaue-1.mov" descr="loghan snaue-1.mov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612900" y="101600"/>
            <a:ext cx="571500" cy="571500"/>
          </a:xfrm>
          <a:prstGeom prst="rect">
            <a:avLst/>
          </a:prstGeom>
          <a:ln w="12700">
            <a:miter lim="400000"/>
          </a:ln>
        </p:spPr>
      </p:pic>
      <p:sp>
        <p:nvSpPr>
          <p:cNvPr id="335" name="loghan snaue"/>
          <p:cNvSpPr/>
          <p:nvPr/>
        </p:nvSpPr>
        <p:spPr>
          <a:xfrm>
            <a:off x="3775755" y="101600"/>
            <a:ext cx="6027309" cy="1384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584200">
              <a:defRPr sz="8000">
                <a:latin typeface="Chalkboard"/>
                <a:ea typeface="Chalkboard"/>
                <a:cs typeface="Chalkboard"/>
                <a:sym typeface="Chalkboard"/>
              </a:defRPr>
            </a:lvl1pPr>
          </a:lstStyle>
          <a:p>
            <a:r>
              <a:t>loghan snaue</a:t>
            </a:r>
          </a:p>
        </p:txBody>
      </p:sp>
      <p:sp>
        <p:nvSpPr>
          <p:cNvPr id="336" name="a)"/>
          <p:cNvSpPr/>
          <p:nvPr/>
        </p:nvSpPr>
        <p:spPr>
          <a:xfrm>
            <a:off x="884630" y="1327150"/>
            <a:ext cx="533612" cy="787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584200">
              <a:defRPr sz="3600" b="1">
                <a:solidFill>
                  <a:srgbClr val="232323"/>
                </a:solidFill>
                <a:latin typeface="Chalkboard"/>
                <a:ea typeface="Chalkboard"/>
                <a:cs typeface="Chalkboard"/>
                <a:sym typeface="Chalkboard"/>
              </a:defRPr>
            </a:lvl1pPr>
          </a:lstStyle>
          <a:p>
            <a:r>
              <a:t>a)</a:t>
            </a:r>
          </a:p>
        </p:txBody>
      </p:sp>
      <p:sp>
        <p:nvSpPr>
          <p:cNvPr id="337" name="b)"/>
          <p:cNvSpPr/>
          <p:nvPr/>
        </p:nvSpPr>
        <p:spPr>
          <a:xfrm>
            <a:off x="6713686" y="1447800"/>
            <a:ext cx="517446" cy="787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584200">
              <a:defRPr sz="3600" b="1">
                <a:solidFill>
                  <a:srgbClr val="232323"/>
                </a:solidFill>
                <a:latin typeface="Chalkboard"/>
                <a:ea typeface="Chalkboard"/>
                <a:cs typeface="Chalkboard"/>
                <a:sym typeface="Chalkboard"/>
              </a:defRPr>
            </a:lvl1pPr>
          </a:lstStyle>
          <a:p>
            <a:r>
              <a:t>b)</a:t>
            </a:r>
          </a:p>
        </p:txBody>
      </p:sp>
      <p:sp>
        <p:nvSpPr>
          <p:cNvPr id="338" name="c)"/>
          <p:cNvSpPr/>
          <p:nvPr/>
        </p:nvSpPr>
        <p:spPr>
          <a:xfrm>
            <a:off x="1119049" y="5041900"/>
            <a:ext cx="505321" cy="787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584200">
              <a:defRPr sz="3600" b="1">
                <a:solidFill>
                  <a:srgbClr val="232323"/>
                </a:solidFill>
                <a:latin typeface="Chalkboard"/>
                <a:ea typeface="Chalkboard"/>
                <a:cs typeface="Chalkboard"/>
                <a:sym typeface="Chalkboard"/>
              </a:defRPr>
            </a:lvl1pPr>
          </a:lstStyle>
          <a:p>
            <a:r>
              <a:t>c)</a:t>
            </a:r>
          </a:p>
        </p:txBody>
      </p:sp>
      <p:sp>
        <p:nvSpPr>
          <p:cNvPr id="339" name="d)"/>
          <p:cNvSpPr/>
          <p:nvPr/>
        </p:nvSpPr>
        <p:spPr>
          <a:xfrm>
            <a:off x="6694560" y="5041900"/>
            <a:ext cx="552809" cy="787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584200">
              <a:defRPr sz="3600" b="1">
                <a:solidFill>
                  <a:srgbClr val="232323"/>
                </a:solidFill>
                <a:latin typeface="Chalkboard"/>
                <a:ea typeface="Chalkboard"/>
                <a:cs typeface="Chalkboard"/>
                <a:sym typeface="Chalkboard"/>
              </a:defRPr>
            </a:lvl1pPr>
          </a:lstStyle>
          <a:p>
            <a:r>
              <a:t>d)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21" fill="hold"/>
                                        <p:tgtEl>
                                          <p:spTgt spid="3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334"/>
                </p:tgtEl>
              </p:cMediaNode>
            </p:vide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1" name="shen kiart!-2.mov" descr="shen kiart!-2.mov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08200" y="901700"/>
            <a:ext cx="571500" cy="5715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42" name="big-tick-green.jpg" descr="big-tick-green.jpg"/>
          <p:cNvPicPr>
            <a:picLocks noChangeAspect="1"/>
          </p:cNvPicPr>
          <p:nvPr/>
        </p:nvPicPr>
        <p:blipFill>
          <a:blip r:embed="rId5"/>
          <a:srcRect l="9747" t="15214" r="6167" b="2484"/>
          <a:stretch>
            <a:fillRect/>
          </a:stretch>
        </p:blipFill>
        <p:spPr>
          <a:xfrm>
            <a:off x="3911281" y="2693612"/>
            <a:ext cx="6022851" cy="573126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42" h="21571" extrusionOk="0">
                <a:moveTo>
                  <a:pt x="21252" y="1"/>
                </a:moveTo>
                <a:cubicBezTo>
                  <a:pt x="21195" y="3"/>
                  <a:pt x="21125" y="18"/>
                  <a:pt x="21043" y="44"/>
                </a:cubicBezTo>
                <a:cubicBezTo>
                  <a:pt x="20810" y="118"/>
                  <a:pt x="20485" y="302"/>
                  <a:pt x="19632" y="845"/>
                </a:cubicBezTo>
                <a:cubicBezTo>
                  <a:pt x="18525" y="1548"/>
                  <a:pt x="16706" y="2972"/>
                  <a:pt x="15011" y="4464"/>
                </a:cubicBezTo>
                <a:cubicBezTo>
                  <a:pt x="14224" y="5157"/>
                  <a:pt x="11627" y="7923"/>
                  <a:pt x="11451" y="8256"/>
                </a:cubicBezTo>
                <a:cubicBezTo>
                  <a:pt x="11418" y="8318"/>
                  <a:pt x="11353" y="8370"/>
                  <a:pt x="11306" y="8373"/>
                </a:cubicBezTo>
                <a:cubicBezTo>
                  <a:pt x="11260" y="8375"/>
                  <a:pt x="11038" y="8604"/>
                  <a:pt x="10813" y="8879"/>
                </a:cubicBezTo>
                <a:cubicBezTo>
                  <a:pt x="10589" y="9155"/>
                  <a:pt x="10199" y="9615"/>
                  <a:pt x="9946" y="9902"/>
                </a:cubicBezTo>
                <a:cubicBezTo>
                  <a:pt x="9693" y="10190"/>
                  <a:pt x="9487" y="10437"/>
                  <a:pt x="9487" y="10452"/>
                </a:cubicBezTo>
                <a:cubicBezTo>
                  <a:pt x="9487" y="10467"/>
                  <a:pt x="9317" y="10687"/>
                  <a:pt x="9111" y="10941"/>
                </a:cubicBezTo>
                <a:cubicBezTo>
                  <a:pt x="8905" y="11194"/>
                  <a:pt x="8595" y="11601"/>
                  <a:pt x="8421" y="11846"/>
                </a:cubicBezTo>
                <a:cubicBezTo>
                  <a:pt x="8247" y="12090"/>
                  <a:pt x="7938" y="12523"/>
                  <a:pt x="7733" y="12806"/>
                </a:cubicBezTo>
                <a:cubicBezTo>
                  <a:pt x="7529" y="13090"/>
                  <a:pt x="7362" y="13348"/>
                  <a:pt x="7362" y="13381"/>
                </a:cubicBezTo>
                <a:cubicBezTo>
                  <a:pt x="7362" y="13415"/>
                  <a:pt x="7315" y="13482"/>
                  <a:pt x="7260" y="13531"/>
                </a:cubicBezTo>
                <a:cubicBezTo>
                  <a:pt x="7204" y="13579"/>
                  <a:pt x="7028" y="13853"/>
                  <a:pt x="6867" y="14139"/>
                </a:cubicBezTo>
                <a:cubicBezTo>
                  <a:pt x="6426" y="14923"/>
                  <a:pt x="6289" y="14861"/>
                  <a:pt x="5840" y="13685"/>
                </a:cubicBezTo>
                <a:cubicBezTo>
                  <a:pt x="5179" y="11957"/>
                  <a:pt x="4400" y="10554"/>
                  <a:pt x="3695" y="9820"/>
                </a:cubicBezTo>
                <a:cubicBezTo>
                  <a:pt x="3344" y="9456"/>
                  <a:pt x="3277" y="9417"/>
                  <a:pt x="2994" y="9417"/>
                </a:cubicBezTo>
                <a:cubicBezTo>
                  <a:pt x="2787" y="9417"/>
                  <a:pt x="2539" y="9493"/>
                  <a:pt x="2259" y="9643"/>
                </a:cubicBezTo>
                <a:cubicBezTo>
                  <a:pt x="1573" y="10009"/>
                  <a:pt x="473" y="10793"/>
                  <a:pt x="225" y="11091"/>
                </a:cubicBezTo>
                <a:cubicBezTo>
                  <a:pt x="-121" y="11508"/>
                  <a:pt x="-86" y="11672"/>
                  <a:pt x="464" y="12213"/>
                </a:cubicBezTo>
                <a:cubicBezTo>
                  <a:pt x="926" y="12668"/>
                  <a:pt x="1357" y="13249"/>
                  <a:pt x="1724" y="13910"/>
                </a:cubicBezTo>
                <a:cubicBezTo>
                  <a:pt x="1958" y="14333"/>
                  <a:pt x="2819" y="16156"/>
                  <a:pt x="2997" y="16606"/>
                </a:cubicBezTo>
                <a:cubicBezTo>
                  <a:pt x="3070" y="16792"/>
                  <a:pt x="3508" y="17849"/>
                  <a:pt x="3970" y="18957"/>
                </a:cubicBezTo>
                <a:cubicBezTo>
                  <a:pt x="4433" y="20066"/>
                  <a:pt x="4811" y="21003"/>
                  <a:pt x="4811" y="21040"/>
                </a:cubicBezTo>
                <a:cubicBezTo>
                  <a:pt x="4811" y="21076"/>
                  <a:pt x="4696" y="21157"/>
                  <a:pt x="4555" y="21219"/>
                </a:cubicBezTo>
                <a:cubicBezTo>
                  <a:pt x="4415" y="21281"/>
                  <a:pt x="4320" y="21354"/>
                  <a:pt x="4345" y="21380"/>
                </a:cubicBezTo>
                <a:cubicBezTo>
                  <a:pt x="4370" y="21406"/>
                  <a:pt x="4613" y="21464"/>
                  <a:pt x="4886" y="21507"/>
                </a:cubicBezTo>
                <a:cubicBezTo>
                  <a:pt x="5426" y="21593"/>
                  <a:pt x="7480" y="21592"/>
                  <a:pt x="7778" y="21506"/>
                </a:cubicBezTo>
                <a:cubicBezTo>
                  <a:pt x="7880" y="21476"/>
                  <a:pt x="8050" y="21446"/>
                  <a:pt x="8157" y="21438"/>
                </a:cubicBezTo>
                <a:cubicBezTo>
                  <a:pt x="8384" y="21422"/>
                  <a:pt x="8513" y="21323"/>
                  <a:pt x="8307" y="21323"/>
                </a:cubicBezTo>
                <a:cubicBezTo>
                  <a:pt x="8230" y="21323"/>
                  <a:pt x="8106" y="21277"/>
                  <a:pt x="8033" y="21220"/>
                </a:cubicBezTo>
                <a:cubicBezTo>
                  <a:pt x="7903" y="21120"/>
                  <a:pt x="7905" y="21101"/>
                  <a:pt x="8100" y="20602"/>
                </a:cubicBezTo>
                <a:cubicBezTo>
                  <a:pt x="8378" y="19895"/>
                  <a:pt x="8416" y="19805"/>
                  <a:pt x="9012" y="18403"/>
                </a:cubicBezTo>
                <a:cubicBezTo>
                  <a:pt x="9301" y="17724"/>
                  <a:pt x="9659" y="16863"/>
                  <a:pt x="9809" y="16493"/>
                </a:cubicBezTo>
                <a:cubicBezTo>
                  <a:pt x="10853" y="13901"/>
                  <a:pt x="12296" y="11320"/>
                  <a:pt x="14220" y="8597"/>
                </a:cubicBezTo>
                <a:cubicBezTo>
                  <a:pt x="15538" y="6731"/>
                  <a:pt x="16595" y="5486"/>
                  <a:pt x="19054" y="2901"/>
                </a:cubicBezTo>
                <a:cubicBezTo>
                  <a:pt x="20327" y="1563"/>
                  <a:pt x="21392" y="389"/>
                  <a:pt x="21420" y="292"/>
                </a:cubicBezTo>
                <a:cubicBezTo>
                  <a:pt x="21479" y="91"/>
                  <a:pt x="21422" y="-7"/>
                  <a:pt x="21252" y="1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68" fill="hold"/>
                                        <p:tgtEl>
                                          <p:spTgt spid="3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668"/>
                            </p:stCondLst>
                            <p:childTnLst>
                              <p:par>
                                <p:cTn id="8" presetID="10" presetClass="entr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 showWhenStopped="0">
                <p:cTn id="11" fill="hold" display="0">
                  <p:stCondLst>
                    <p:cond delay="indefinite"/>
                  </p:stCondLst>
                </p:cTn>
                <p:tgtEl>
                  <p:spTgt spid="341"/>
                </p:tgtEl>
              </p:cMediaNode>
            </p:video>
          </p:childTnLst>
        </p:cTn>
      </p:par>
    </p:tnLst>
    <p:bldLst>
      <p:bldP spid="342" grpId="2" animBg="1" advAuto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4" name="Ulcombe_CE_Primary_School_004a.tiff" descr="Ulcombe_CE_Primary_School_004a.tiff">
            <a:hlinkClick r:id="" action="ppaction://hlinkshowjump?jump=lastslide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46300" y="5245100"/>
            <a:ext cx="4586659" cy="29083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45" name="008930_157fcdc5.tiff" descr="008930_157fcdc5.tiff">
            <a:hlinkClick r:id="" action="ppaction://hlinkshowjump?jump=lastslide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50666" y="1506537"/>
            <a:ext cx="4165601" cy="31242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46" name="Farm.tiff" descr="Farm.tiff">
            <a:hlinkClick r:id="" action="ppaction://hlinkshowjump?jump=lastslide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20118" y="5360649"/>
            <a:ext cx="4932025" cy="26924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47" name="awin.mov" descr="awin.mov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041650" y="2660650"/>
            <a:ext cx="571500" cy="571500"/>
          </a:xfrm>
          <a:prstGeom prst="rect">
            <a:avLst/>
          </a:prstGeom>
          <a:ln w="12700">
            <a:miter lim="400000"/>
          </a:ln>
        </p:spPr>
      </p:pic>
      <p:sp>
        <p:nvSpPr>
          <p:cNvPr id="348" name="awin"/>
          <p:cNvSpPr/>
          <p:nvPr/>
        </p:nvSpPr>
        <p:spPr>
          <a:xfrm>
            <a:off x="5166870" y="-12700"/>
            <a:ext cx="2203556" cy="1384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584200">
              <a:defRPr sz="8000">
                <a:latin typeface="Chalkboard"/>
                <a:ea typeface="Chalkboard"/>
                <a:cs typeface="Chalkboard"/>
                <a:sym typeface="Chalkboard"/>
              </a:defRPr>
            </a:lvl1pPr>
          </a:lstStyle>
          <a:p>
            <a:r>
              <a:t>awin</a:t>
            </a:r>
          </a:p>
        </p:txBody>
      </p:sp>
      <p:sp>
        <p:nvSpPr>
          <p:cNvPr id="349" name="a)"/>
          <p:cNvSpPr/>
          <p:nvPr/>
        </p:nvSpPr>
        <p:spPr>
          <a:xfrm>
            <a:off x="1049730" y="1111250"/>
            <a:ext cx="533612" cy="787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584200">
              <a:defRPr sz="3600" b="1">
                <a:solidFill>
                  <a:srgbClr val="232323"/>
                </a:solidFill>
                <a:latin typeface="Chalkboard"/>
                <a:ea typeface="Chalkboard"/>
                <a:cs typeface="Chalkboard"/>
                <a:sym typeface="Chalkboard"/>
              </a:defRPr>
            </a:lvl1pPr>
          </a:lstStyle>
          <a:p>
            <a:r>
              <a:t>a)</a:t>
            </a:r>
          </a:p>
        </p:txBody>
      </p:sp>
      <p:sp>
        <p:nvSpPr>
          <p:cNvPr id="350" name="b)"/>
          <p:cNvSpPr/>
          <p:nvPr/>
        </p:nvSpPr>
        <p:spPr>
          <a:xfrm>
            <a:off x="6802586" y="1270000"/>
            <a:ext cx="517446" cy="787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584200">
              <a:defRPr sz="3600" b="1">
                <a:solidFill>
                  <a:srgbClr val="232323"/>
                </a:solidFill>
                <a:latin typeface="Chalkboard"/>
                <a:ea typeface="Chalkboard"/>
                <a:cs typeface="Chalkboard"/>
                <a:sym typeface="Chalkboard"/>
              </a:defRPr>
            </a:lvl1pPr>
          </a:lstStyle>
          <a:p>
            <a:r>
              <a:t>b)</a:t>
            </a:r>
          </a:p>
        </p:txBody>
      </p:sp>
      <p:sp>
        <p:nvSpPr>
          <p:cNvPr id="351" name="c)"/>
          <p:cNvSpPr/>
          <p:nvPr/>
        </p:nvSpPr>
        <p:spPr>
          <a:xfrm>
            <a:off x="1068249" y="5130800"/>
            <a:ext cx="505321" cy="787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584200">
              <a:defRPr sz="3600" b="1">
                <a:solidFill>
                  <a:srgbClr val="232323"/>
                </a:solidFill>
                <a:latin typeface="Chalkboard"/>
                <a:ea typeface="Chalkboard"/>
                <a:cs typeface="Chalkboard"/>
                <a:sym typeface="Chalkboard"/>
              </a:defRPr>
            </a:lvl1pPr>
          </a:lstStyle>
          <a:p>
            <a:r>
              <a:t>c)</a:t>
            </a:r>
          </a:p>
        </p:txBody>
      </p:sp>
      <p:sp>
        <p:nvSpPr>
          <p:cNvPr id="352" name="d)"/>
          <p:cNvSpPr/>
          <p:nvPr/>
        </p:nvSpPr>
        <p:spPr>
          <a:xfrm>
            <a:off x="6783460" y="5283200"/>
            <a:ext cx="552809" cy="787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584200">
              <a:defRPr sz="3600" b="1">
                <a:solidFill>
                  <a:srgbClr val="232323"/>
                </a:solidFill>
                <a:latin typeface="Chalkboard"/>
                <a:ea typeface="Chalkboard"/>
                <a:cs typeface="Chalkboard"/>
                <a:sym typeface="Chalkboard"/>
              </a:defRPr>
            </a:lvl1pPr>
          </a:lstStyle>
          <a:p>
            <a:r>
              <a:t>d)</a:t>
            </a:r>
          </a:p>
        </p:txBody>
      </p:sp>
      <p:pic>
        <p:nvPicPr>
          <p:cNvPr id="353" name="laxey-river-from-the-footbridge-to-laxey-wheel-613146.png" descr="laxey-river-from-the-footbridge-to-laxey-wheel-613146.png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27200" y="1403349"/>
            <a:ext cx="4165600" cy="312420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4308" fill="hold"/>
                                        <p:tgtEl>
                                          <p:spTgt spid="3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347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scoill.mov" descr="scoill.mov"/>
          <p:cNvPicPr>
            <a:picLocks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774950" y="3321050"/>
            <a:ext cx="571500" cy="5715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65" name="Ulcombe_CE_Primary_School_004a.tiff" descr="Ulcombe_CE_Primary_School_004a.tif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736" y="1422400"/>
            <a:ext cx="10875787" cy="68961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0725" fill="hold"/>
                                        <p:tgtEl>
                                          <p:spTgt spid="16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164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5" name="shen kiart!-2.mov" descr="shen kiart!-2.mov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08200" y="901700"/>
            <a:ext cx="571500" cy="5715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56" name="big-tick-green.jpg" descr="big-tick-green.jpg"/>
          <p:cNvPicPr>
            <a:picLocks noChangeAspect="1"/>
          </p:cNvPicPr>
          <p:nvPr/>
        </p:nvPicPr>
        <p:blipFill>
          <a:blip r:embed="rId5"/>
          <a:srcRect l="9747" t="15214" r="6167" b="2484"/>
          <a:stretch>
            <a:fillRect/>
          </a:stretch>
        </p:blipFill>
        <p:spPr>
          <a:xfrm>
            <a:off x="3911281" y="2693612"/>
            <a:ext cx="6022851" cy="573126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42" h="21571" extrusionOk="0">
                <a:moveTo>
                  <a:pt x="21252" y="1"/>
                </a:moveTo>
                <a:cubicBezTo>
                  <a:pt x="21195" y="3"/>
                  <a:pt x="21125" y="18"/>
                  <a:pt x="21043" y="44"/>
                </a:cubicBezTo>
                <a:cubicBezTo>
                  <a:pt x="20810" y="118"/>
                  <a:pt x="20485" y="302"/>
                  <a:pt x="19632" y="845"/>
                </a:cubicBezTo>
                <a:cubicBezTo>
                  <a:pt x="18525" y="1548"/>
                  <a:pt x="16706" y="2972"/>
                  <a:pt x="15011" y="4464"/>
                </a:cubicBezTo>
                <a:cubicBezTo>
                  <a:pt x="14224" y="5157"/>
                  <a:pt x="11627" y="7923"/>
                  <a:pt x="11451" y="8256"/>
                </a:cubicBezTo>
                <a:cubicBezTo>
                  <a:pt x="11418" y="8318"/>
                  <a:pt x="11353" y="8370"/>
                  <a:pt x="11306" y="8373"/>
                </a:cubicBezTo>
                <a:cubicBezTo>
                  <a:pt x="11260" y="8375"/>
                  <a:pt x="11038" y="8604"/>
                  <a:pt x="10813" y="8879"/>
                </a:cubicBezTo>
                <a:cubicBezTo>
                  <a:pt x="10589" y="9155"/>
                  <a:pt x="10199" y="9615"/>
                  <a:pt x="9946" y="9902"/>
                </a:cubicBezTo>
                <a:cubicBezTo>
                  <a:pt x="9693" y="10190"/>
                  <a:pt x="9487" y="10437"/>
                  <a:pt x="9487" y="10452"/>
                </a:cubicBezTo>
                <a:cubicBezTo>
                  <a:pt x="9487" y="10467"/>
                  <a:pt x="9317" y="10687"/>
                  <a:pt x="9111" y="10941"/>
                </a:cubicBezTo>
                <a:cubicBezTo>
                  <a:pt x="8905" y="11194"/>
                  <a:pt x="8595" y="11601"/>
                  <a:pt x="8421" y="11846"/>
                </a:cubicBezTo>
                <a:cubicBezTo>
                  <a:pt x="8247" y="12090"/>
                  <a:pt x="7938" y="12523"/>
                  <a:pt x="7733" y="12806"/>
                </a:cubicBezTo>
                <a:cubicBezTo>
                  <a:pt x="7529" y="13090"/>
                  <a:pt x="7362" y="13348"/>
                  <a:pt x="7362" y="13381"/>
                </a:cubicBezTo>
                <a:cubicBezTo>
                  <a:pt x="7362" y="13415"/>
                  <a:pt x="7315" y="13482"/>
                  <a:pt x="7260" y="13531"/>
                </a:cubicBezTo>
                <a:cubicBezTo>
                  <a:pt x="7204" y="13579"/>
                  <a:pt x="7028" y="13853"/>
                  <a:pt x="6867" y="14139"/>
                </a:cubicBezTo>
                <a:cubicBezTo>
                  <a:pt x="6426" y="14923"/>
                  <a:pt x="6289" y="14861"/>
                  <a:pt x="5840" y="13685"/>
                </a:cubicBezTo>
                <a:cubicBezTo>
                  <a:pt x="5179" y="11957"/>
                  <a:pt x="4400" y="10554"/>
                  <a:pt x="3695" y="9820"/>
                </a:cubicBezTo>
                <a:cubicBezTo>
                  <a:pt x="3344" y="9456"/>
                  <a:pt x="3277" y="9417"/>
                  <a:pt x="2994" y="9417"/>
                </a:cubicBezTo>
                <a:cubicBezTo>
                  <a:pt x="2787" y="9417"/>
                  <a:pt x="2539" y="9493"/>
                  <a:pt x="2259" y="9643"/>
                </a:cubicBezTo>
                <a:cubicBezTo>
                  <a:pt x="1573" y="10009"/>
                  <a:pt x="473" y="10793"/>
                  <a:pt x="225" y="11091"/>
                </a:cubicBezTo>
                <a:cubicBezTo>
                  <a:pt x="-121" y="11508"/>
                  <a:pt x="-86" y="11672"/>
                  <a:pt x="464" y="12213"/>
                </a:cubicBezTo>
                <a:cubicBezTo>
                  <a:pt x="926" y="12668"/>
                  <a:pt x="1357" y="13249"/>
                  <a:pt x="1724" y="13910"/>
                </a:cubicBezTo>
                <a:cubicBezTo>
                  <a:pt x="1958" y="14333"/>
                  <a:pt x="2819" y="16156"/>
                  <a:pt x="2997" y="16606"/>
                </a:cubicBezTo>
                <a:cubicBezTo>
                  <a:pt x="3070" y="16792"/>
                  <a:pt x="3508" y="17849"/>
                  <a:pt x="3970" y="18957"/>
                </a:cubicBezTo>
                <a:cubicBezTo>
                  <a:pt x="4433" y="20066"/>
                  <a:pt x="4811" y="21003"/>
                  <a:pt x="4811" y="21040"/>
                </a:cubicBezTo>
                <a:cubicBezTo>
                  <a:pt x="4811" y="21076"/>
                  <a:pt x="4696" y="21157"/>
                  <a:pt x="4555" y="21219"/>
                </a:cubicBezTo>
                <a:cubicBezTo>
                  <a:pt x="4415" y="21281"/>
                  <a:pt x="4320" y="21354"/>
                  <a:pt x="4345" y="21380"/>
                </a:cubicBezTo>
                <a:cubicBezTo>
                  <a:pt x="4370" y="21406"/>
                  <a:pt x="4613" y="21464"/>
                  <a:pt x="4886" y="21507"/>
                </a:cubicBezTo>
                <a:cubicBezTo>
                  <a:pt x="5426" y="21593"/>
                  <a:pt x="7480" y="21592"/>
                  <a:pt x="7778" y="21506"/>
                </a:cubicBezTo>
                <a:cubicBezTo>
                  <a:pt x="7880" y="21476"/>
                  <a:pt x="8050" y="21446"/>
                  <a:pt x="8157" y="21438"/>
                </a:cubicBezTo>
                <a:cubicBezTo>
                  <a:pt x="8384" y="21422"/>
                  <a:pt x="8513" y="21323"/>
                  <a:pt x="8307" y="21323"/>
                </a:cubicBezTo>
                <a:cubicBezTo>
                  <a:pt x="8230" y="21323"/>
                  <a:pt x="8106" y="21277"/>
                  <a:pt x="8033" y="21220"/>
                </a:cubicBezTo>
                <a:cubicBezTo>
                  <a:pt x="7903" y="21120"/>
                  <a:pt x="7905" y="21101"/>
                  <a:pt x="8100" y="20602"/>
                </a:cubicBezTo>
                <a:cubicBezTo>
                  <a:pt x="8378" y="19895"/>
                  <a:pt x="8416" y="19805"/>
                  <a:pt x="9012" y="18403"/>
                </a:cubicBezTo>
                <a:cubicBezTo>
                  <a:pt x="9301" y="17724"/>
                  <a:pt x="9659" y="16863"/>
                  <a:pt x="9809" y="16493"/>
                </a:cubicBezTo>
                <a:cubicBezTo>
                  <a:pt x="10853" y="13901"/>
                  <a:pt x="12296" y="11320"/>
                  <a:pt x="14220" y="8597"/>
                </a:cubicBezTo>
                <a:cubicBezTo>
                  <a:pt x="15538" y="6731"/>
                  <a:pt x="16595" y="5486"/>
                  <a:pt x="19054" y="2901"/>
                </a:cubicBezTo>
                <a:cubicBezTo>
                  <a:pt x="20327" y="1563"/>
                  <a:pt x="21392" y="389"/>
                  <a:pt x="21420" y="292"/>
                </a:cubicBezTo>
                <a:cubicBezTo>
                  <a:pt x="21479" y="91"/>
                  <a:pt x="21422" y="-7"/>
                  <a:pt x="21252" y="1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68" fill="hold"/>
                                        <p:tgtEl>
                                          <p:spTgt spid="3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668"/>
                            </p:stCondLst>
                            <p:childTnLst>
                              <p:par>
                                <p:cTn id="8" presetID="10" presetClass="entr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3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 showWhenStopped="0">
                <p:cTn id="11" fill="hold" display="0">
                  <p:stCondLst>
                    <p:cond delay="indefinite"/>
                  </p:stCondLst>
                </p:cTn>
                <p:tgtEl>
                  <p:spTgt spid="355"/>
                </p:tgtEl>
              </p:cMediaNode>
            </p:video>
          </p:childTnLst>
        </p:cTn>
      </p:par>
    </p:tnLst>
    <p:bldLst>
      <p:bldP spid="356" grpId="2" animBg="1" advAuto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" name="BridgeStreetShops1984.png" descr="BridgeStreetShops1984.png">
            <a:hlinkClick r:id="" action="ppaction://hlinkshowjump?jump=lastslide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06110" y="1752600"/>
            <a:ext cx="4602300" cy="30734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59" name="1288550870-HP_POOL_02-copy.png" descr="1288550870-HP_POOL_02-copy.png">
            <a:hlinkClick r:id="" action="ppaction://hlinkshowjump?jump=lastslide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13979" y="5532566"/>
            <a:ext cx="4203701" cy="2824534"/>
          </a:xfrm>
          <a:prstGeom prst="rect">
            <a:avLst/>
          </a:prstGeom>
          <a:ln w="12700">
            <a:miter lim="400000"/>
          </a:ln>
        </p:spPr>
      </p:pic>
      <p:pic>
        <p:nvPicPr>
          <p:cNvPr id="360" name="905_12_5574_web.tiff" descr="905_12_5574_web.tiff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06658" y="5462968"/>
            <a:ext cx="4406901" cy="2952625"/>
          </a:xfrm>
          <a:prstGeom prst="rect">
            <a:avLst/>
          </a:prstGeom>
          <a:ln w="12700">
            <a:miter lim="400000"/>
          </a:ln>
        </p:spPr>
      </p:pic>
      <p:pic>
        <p:nvPicPr>
          <p:cNvPr id="361" name="magher-1.mov" descr="magher-1.mov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276600" y="2628900"/>
            <a:ext cx="571500" cy="571500"/>
          </a:xfrm>
          <a:prstGeom prst="rect">
            <a:avLst/>
          </a:prstGeom>
          <a:ln w="12700">
            <a:miter lim="400000"/>
          </a:ln>
        </p:spPr>
      </p:pic>
      <p:sp>
        <p:nvSpPr>
          <p:cNvPr id="362" name="magher"/>
          <p:cNvSpPr/>
          <p:nvPr/>
        </p:nvSpPr>
        <p:spPr>
          <a:xfrm>
            <a:off x="4735895" y="50800"/>
            <a:ext cx="3522672" cy="1384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584200">
              <a:defRPr sz="8000">
                <a:latin typeface="Chalkboard"/>
                <a:ea typeface="Chalkboard"/>
                <a:cs typeface="Chalkboard"/>
                <a:sym typeface="Chalkboard"/>
              </a:defRPr>
            </a:lvl1pPr>
          </a:lstStyle>
          <a:p>
            <a:r>
              <a:t>magher</a:t>
            </a:r>
          </a:p>
        </p:txBody>
      </p:sp>
      <p:sp>
        <p:nvSpPr>
          <p:cNvPr id="363" name="a)"/>
          <p:cNvSpPr/>
          <p:nvPr/>
        </p:nvSpPr>
        <p:spPr>
          <a:xfrm>
            <a:off x="1303730" y="1441450"/>
            <a:ext cx="533612" cy="787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584200">
              <a:defRPr sz="3600" b="1">
                <a:solidFill>
                  <a:srgbClr val="232323"/>
                </a:solidFill>
                <a:latin typeface="Chalkboard"/>
                <a:ea typeface="Chalkboard"/>
                <a:cs typeface="Chalkboard"/>
                <a:sym typeface="Chalkboard"/>
              </a:defRPr>
            </a:lvl1pPr>
          </a:lstStyle>
          <a:p>
            <a:r>
              <a:t>a)</a:t>
            </a:r>
          </a:p>
        </p:txBody>
      </p:sp>
      <p:sp>
        <p:nvSpPr>
          <p:cNvPr id="364" name="b)"/>
          <p:cNvSpPr/>
          <p:nvPr/>
        </p:nvSpPr>
        <p:spPr>
          <a:xfrm>
            <a:off x="6713686" y="1447800"/>
            <a:ext cx="517446" cy="787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584200">
              <a:defRPr sz="3600" b="1">
                <a:solidFill>
                  <a:srgbClr val="232323"/>
                </a:solidFill>
                <a:latin typeface="Chalkboard"/>
                <a:ea typeface="Chalkboard"/>
                <a:cs typeface="Chalkboard"/>
                <a:sym typeface="Chalkboard"/>
              </a:defRPr>
            </a:lvl1pPr>
          </a:lstStyle>
          <a:p>
            <a:r>
              <a:t>b)</a:t>
            </a:r>
          </a:p>
        </p:txBody>
      </p:sp>
      <p:sp>
        <p:nvSpPr>
          <p:cNvPr id="365" name="c)"/>
          <p:cNvSpPr/>
          <p:nvPr/>
        </p:nvSpPr>
        <p:spPr>
          <a:xfrm>
            <a:off x="1322249" y="5410200"/>
            <a:ext cx="505321" cy="787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584200">
              <a:defRPr sz="3600" b="1">
                <a:solidFill>
                  <a:srgbClr val="232323"/>
                </a:solidFill>
                <a:latin typeface="Chalkboard"/>
                <a:ea typeface="Chalkboard"/>
                <a:cs typeface="Chalkboard"/>
                <a:sym typeface="Chalkboard"/>
              </a:defRPr>
            </a:lvl1pPr>
          </a:lstStyle>
          <a:p>
            <a:r>
              <a:t>c)</a:t>
            </a:r>
          </a:p>
        </p:txBody>
      </p:sp>
      <p:sp>
        <p:nvSpPr>
          <p:cNvPr id="366" name="d)"/>
          <p:cNvSpPr/>
          <p:nvPr/>
        </p:nvSpPr>
        <p:spPr>
          <a:xfrm>
            <a:off x="6783460" y="5410200"/>
            <a:ext cx="552809" cy="787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584200">
              <a:defRPr sz="3600" b="1">
                <a:solidFill>
                  <a:srgbClr val="232323"/>
                </a:solidFill>
                <a:latin typeface="Chalkboard"/>
                <a:ea typeface="Chalkboard"/>
                <a:cs typeface="Chalkboard"/>
                <a:sym typeface="Chalkboard"/>
              </a:defRPr>
            </a:lvl1pPr>
          </a:lstStyle>
          <a:p>
            <a:r>
              <a:t>d)</a:t>
            </a:r>
          </a:p>
        </p:txBody>
      </p:sp>
      <p:pic>
        <p:nvPicPr>
          <p:cNvPr id="367" name="MordenParkPlaystructure.tiff" descr="MordenParkPlaystructure.tiff">
            <a:hlinkClick r:id="" action="ppaction://hlinkshowjump?jump=lastslide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15583" y="1636712"/>
            <a:ext cx="4199468" cy="31496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61" fill="hold"/>
                                        <p:tgtEl>
                                          <p:spTgt spid="3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361"/>
                </p:tgtEl>
              </p:cMediaNode>
            </p:vide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9" name="shen kiart!-2.mov" descr="shen kiart!-2.mov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08200" y="901700"/>
            <a:ext cx="571500" cy="5715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70" name="big-tick-green.jpg" descr="big-tick-green.jpg"/>
          <p:cNvPicPr>
            <a:picLocks noChangeAspect="1"/>
          </p:cNvPicPr>
          <p:nvPr/>
        </p:nvPicPr>
        <p:blipFill>
          <a:blip r:embed="rId5"/>
          <a:srcRect l="9747" t="15214" r="6167" b="2484"/>
          <a:stretch>
            <a:fillRect/>
          </a:stretch>
        </p:blipFill>
        <p:spPr>
          <a:xfrm>
            <a:off x="3911281" y="2693612"/>
            <a:ext cx="6022851" cy="573126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42" h="21571" extrusionOk="0">
                <a:moveTo>
                  <a:pt x="21252" y="1"/>
                </a:moveTo>
                <a:cubicBezTo>
                  <a:pt x="21195" y="3"/>
                  <a:pt x="21125" y="18"/>
                  <a:pt x="21043" y="44"/>
                </a:cubicBezTo>
                <a:cubicBezTo>
                  <a:pt x="20810" y="118"/>
                  <a:pt x="20485" y="302"/>
                  <a:pt x="19632" y="845"/>
                </a:cubicBezTo>
                <a:cubicBezTo>
                  <a:pt x="18525" y="1548"/>
                  <a:pt x="16706" y="2972"/>
                  <a:pt x="15011" y="4464"/>
                </a:cubicBezTo>
                <a:cubicBezTo>
                  <a:pt x="14224" y="5157"/>
                  <a:pt x="11627" y="7923"/>
                  <a:pt x="11451" y="8256"/>
                </a:cubicBezTo>
                <a:cubicBezTo>
                  <a:pt x="11418" y="8318"/>
                  <a:pt x="11353" y="8370"/>
                  <a:pt x="11306" y="8373"/>
                </a:cubicBezTo>
                <a:cubicBezTo>
                  <a:pt x="11260" y="8375"/>
                  <a:pt x="11038" y="8604"/>
                  <a:pt x="10813" y="8879"/>
                </a:cubicBezTo>
                <a:cubicBezTo>
                  <a:pt x="10589" y="9155"/>
                  <a:pt x="10199" y="9615"/>
                  <a:pt x="9946" y="9902"/>
                </a:cubicBezTo>
                <a:cubicBezTo>
                  <a:pt x="9693" y="10190"/>
                  <a:pt x="9487" y="10437"/>
                  <a:pt x="9487" y="10452"/>
                </a:cubicBezTo>
                <a:cubicBezTo>
                  <a:pt x="9487" y="10467"/>
                  <a:pt x="9317" y="10687"/>
                  <a:pt x="9111" y="10941"/>
                </a:cubicBezTo>
                <a:cubicBezTo>
                  <a:pt x="8905" y="11194"/>
                  <a:pt x="8595" y="11601"/>
                  <a:pt x="8421" y="11846"/>
                </a:cubicBezTo>
                <a:cubicBezTo>
                  <a:pt x="8247" y="12090"/>
                  <a:pt x="7938" y="12523"/>
                  <a:pt x="7733" y="12806"/>
                </a:cubicBezTo>
                <a:cubicBezTo>
                  <a:pt x="7529" y="13090"/>
                  <a:pt x="7362" y="13348"/>
                  <a:pt x="7362" y="13381"/>
                </a:cubicBezTo>
                <a:cubicBezTo>
                  <a:pt x="7362" y="13415"/>
                  <a:pt x="7315" y="13482"/>
                  <a:pt x="7260" y="13531"/>
                </a:cubicBezTo>
                <a:cubicBezTo>
                  <a:pt x="7204" y="13579"/>
                  <a:pt x="7028" y="13853"/>
                  <a:pt x="6867" y="14139"/>
                </a:cubicBezTo>
                <a:cubicBezTo>
                  <a:pt x="6426" y="14923"/>
                  <a:pt x="6289" y="14861"/>
                  <a:pt x="5840" y="13685"/>
                </a:cubicBezTo>
                <a:cubicBezTo>
                  <a:pt x="5179" y="11957"/>
                  <a:pt x="4400" y="10554"/>
                  <a:pt x="3695" y="9820"/>
                </a:cubicBezTo>
                <a:cubicBezTo>
                  <a:pt x="3344" y="9456"/>
                  <a:pt x="3277" y="9417"/>
                  <a:pt x="2994" y="9417"/>
                </a:cubicBezTo>
                <a:cubicBezTo>
                  <a:pt x="2787" y="9417"/>
                  <a:pt x="2539" y="9493"/>
                  <a:pt x="2259" y="9643"/>
                </a:cubicBezTo>
                <a:cubicBezTo>
                  <a:pt x="1573" y="10009"/>
                  <a:pt x="473" y="10793"/>
                  <a:pt x="225" y="11091"/>
                </a:cubicBezTo>
                <a:cubicBezTo>
                  <a:pt x="-121" y="11508"/>
                  <a:pt x="-86" y="11672"/>
                  <a:pt x="464" y="12213"/>
                </a:cubicBezTo>
                <a:cubicBezTo>
                  <a:pt x="926" y="12668"/>
                  <a:pt x="1357" y="13249"/>
                  <a:pt x="1724" y="13910"/>
                </a:cubicBezTo>
                <a:cubicBezTo>
                  <a:pt x="1958" y="14333"/>
                  <a:pt x="2819" y="16156"/>
                  <a:pt x="2997" y="16606"/>
                </a:cubicBezTo>
                <a:cubicBezTo>
                  <a:pt x="3070" y="16792"/>
                  <a:pt x="3508" y="17849"/>
                  <a:pt x="3970" y="18957"/>
                </a:cubicBezTo>
                <a:cubicBezTo>
                  <a:pt x="4433" y="20066"/>
                  <a:pt x="4811" y="21003"/>
                  <a:pt x="4811" y="21040"/>
                </a:cubicBezTo>
                <a:cubicBezTo>
                  <a:pt x="4811" y="21076"/>
                  <a:pt x="4696" y="21157"/>
                  <a:pt x="4555" y="21219"/>
                </a:cubicBezTo>
                <a:cubicBezTo>
                  <a:pt x="4415" y="21281"/>
                  <a:pt x="4320" y="21354"/>
                  <a:pt x="4345" y="21380"/>
                </a:cubicBezTo>
                <a:cubicBezTo>
                  <a:pt x="4370" y="21406"/>
                  <a:pt x="4613" y="21464"/>
                  <a:pt x="4886" y="21507"/>
                </a:cubicBezTo>
                <a:cubicBezTo>
                  <a:pt x="5426" y="21593"/>
                  <a:pt x="7480" y="21592"/>
                  <a:pt x="7778" y="21506"/>
                </a:cubicBezTo>
                <a:cubicBezTo>
                  <a:pt x="7880" y="21476"/>
                  <a:pt x="8050" y="21446"/>
                  <a:pt x="8157" y="21438"/>
                </a:cubicBezTo>
                <a:cubicBezTo>
                  <a:pt x="8384" y="21422"/>
                  <a:pt x="8513" y="21323"/>
                  <a:pt x="8307" y="21323"/>
                </a:cubicBezTo>
                <a:cubicBezTo>
                  <a:pt x="8230" y="21323"/>
                  <a:pt x="8106" y="21277"/>
                  <a:pt x="8033" y="21220"/>
                </a:cubicBezTo>
                <a:cubicBezTo>
                  <a:pt x="7903" y="21120"/>
                  <a:pt x="7905" y="21101"/>
                  <a:pt x="8100" y="20602"/>
                </a:cubicBezTo>
                <a:cubicBezTo>
                  <a:pt x="8378" y="19895"/>
                  <a:pt x="8416" y="19805"/>
                  <a:pt x="9012" y="18403"/>
                </a:cubicBezTo>
                <a:cubicBezTo>
                  <a:pt x="9301" y="17724"/>
                  <a:pt x="9659" y="16863"/>
                  <a:pt x="9809" y="16493"/>
                </a:cubicBezTo>
                <a:cubicBezTo>
                  <a:pt x="10853" y="13901"/>
                  <a:pt x="12296" y="11320"/>
                  <a:pt x="14220" y="8597"/>
                </a:cubicBezTo>
                <a:cubicBezTo>
                  <a:pt x="15538" y="6731"/>
                  <a:pt x="16595" y="5486"/>
                  <a:pt x="19054" y="2901"/>
                </a:cubicBezTo>
                <a:cubicBezTo>
                  <a:pt x="20327" y="1563"/>
                  <a:pt x="21392" y="389"/>
                  <a:pt x="21420" y="292"/>
                </a:cubicBezTo>
                <a:cubicBezTo>
                  <a:pt x="21479" y="91"/>
                  <a:pt x="21422" y="-7"/>
                  <a:pt x="21252" y="1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68" fill="hold"/>
                                        <p:tgtEl>
                                          <p:spTgt spid="36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668"/>
                            </p:stCondLst>
                            <p:childTnLst>
                              <p:par>
                                <p:cTn id="8" presetID="10" presetClass="entr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 showWhenStopped="0">
                <p:cTn id="11" fill="hold" display="0">
                  <p:stCondLst>
                    <p:cond delay="indefinite"/>
                  </p:stCondLst>
                </p:cTn>
                <p:tgtEl>
                  <p:spTgt spid="369"/>
                </p:tgtEl>
              </p:cMediaNode>
            </p:video>
          </p:childTnLst>
        </p:cTn>
      </p:par>
    </p:tnLst>
    <p:bldLst>
      <p:bldP spid="370" grpId="2" animBg="1" advAuto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Jeant!"/>
          <p:cNvSpPr/>
          <p:nvPr/>
        </p:nvSpPr>
        <p:spPr>
          <a:xfrm>
            <a:off x="3942837" y="3721100"/>
            <a:ext cx="5108671" cy="2298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584200">
              <a:defRPr sz="14400">
                <a:solidFill>
                  <a:srgbClr val="6C6963"/>
                </a:solidFill>
                <a:latin typeface="Hoefler Text"/>
                <a:ea typeface="Hoefler Text"/>
                <a:cs typeface="Hoefler Text"/>
                <a:sym typeface="Hoefler Text"/>
              </a:defRPr>
            </a:lvl1pPr>
          </a:lstStyle>
          <a:p>
            <a:r>
              <a:t>Jeant! </a:t>
            </a:r>
          </a:p>
        </p:txBody>
      </p:sp>
      <p:sp>
        <p:nvSpPr>
          <p:cNvPr id="373" name="Done!"/>
          <p:cNvSpPr/>
          <p:nvPr/>
        </p:nvSpPr>
        <p:spPr>
          <a:xfrm>
            <a:off x="5842494" y="6591300"/>
            <a:ext cx="1309422" cy="647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584200">
              <a:defRPr sz="3600">
                <a:solidFill>
                  <a:srgbClr val="6C6963"/>
                </a:solidFill>
                <a:latin typeface="Hoefler Text"/>
                <a:ea typeface="Hoefler Text"/>
                <a:cs typeface="Hoefler Text"/>
                <a:sym typeface="Hoefler Text"/>
              </a:defRPr>
            </a:lvl1pPr>
          </a:lstStyle>
          <a:p>
            <a:r>
              <a:t>Done!</a:t>
            </a:r>
          </a:p>
        </p:txBody>
      </p:sp>
      <p:pic>
        <p:nvPicPr>
          <p:cNvPr id="374" name="jeant 2-1.mov" descr="jeant 2-1.mov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604500" y="3848100"/>
            <a:ext cx="571500" cy="571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8" fill="hold"/>
                                        <p:tgtEl>
                                          <p:spTgt spid="3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374"/>
                </p:tgtEl>
              </p:cMediaNode>
            </p:vide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6" name="BridgeStreetShops1984.png" descr="BridgeStreetShops1984.png">
            <a:hlinkClick r:id="" action="ppaction://hlinkshowjump?jump=lastslide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299" y="203200"/>
            <a:ext cx="3657601" cy="2442534"/>
          </a:xfrm>
          <a:prstGeom prst="rect">
            <a:avLst/>
          </a:prstGeom>
          <a:ln w="12700">
            <a:miter lim="400000"/>
          </a:ln>
        </p:spPr>
      </p:pic>
      <p:pic>
        <p:nvPicPr>
          <p:cNvPr id="377" name="008930_157fcdc5.tiff" descr="008930_157fcdc5.tiff">
            <a:hlinkClick r:id="" action="ppaction://hlinkshowjump?jump=lastslide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8200" y="185737"/>
            <a:ext cx="3285067" cy="24638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78" name="laxey-river-from-the-footbridge-to-laxey-wheel-613146.png" descr="laxey-river-from-the-footbridge-to-laxey-wheel-613146.png">
            <a:hlinkClick r:id="" action="ppaction://hlinkshowjump?jump=lastslide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96866" y="203200"/>
            <a:ext cx="3251201" cy="24384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79" name="churchT.png" descr="churchT.png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0050" y="3375659"/>
            <a:ext cx="3657601" cy="2491741"/>
          </a:xfrm>
          <a:prstGeom prst="rect">
            <a:avLst/>
          </a:prstGeom>
          <a:ln w="12700">
            <a:miter lim="400000"/>
          </a:ln>
        </p:spPr>
      </p:pic>
      <p:pic>
        <p:nvPicPr>
          <p:cNvPr id="380" name="1288550870-HP_POOL_02-copy.png" descr="1288550870-HP_POOL_02-copy.png">
            <a:hlinkClick r:id="" action="ppaction://hlinkshowjump?jump=lastslide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92079" y="3438666"/>
            <a:ext cx="3594101" cy="2414934"/>
          </a:xfrm>
          <a:prstGeom prst="rect">
            <a:avLst/>
          </a:prstGeom>
          <a:ln w="12700">
            <a:miter lim="400000"/>
          </a:ln>
        </p:spPr>
      </p:pic>
      <p:pic>
        <p:nvPicPr>
          <p:cNvPr id="381" name="restaurant0.tiff" descr="restaurant0.tiff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15375" y="3399366"/>
            <a:ext cx="3657600" cy="24384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82" name="Farm.tiff" descr="Farm.tiff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4739" y="6611599"/>
            <a:ext cx="4373683" cy="23876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83" name="905_12_5574_web.tiff" descr="905_12_5574_web.tiff">
            <a:hlinkClick r:id="" action="ppaction://hlinkshowjump?jump=lastslide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101608" y="6642355"/>
            <a:ext cx="3479801" cy="2331467"/>
          </a:xfrm>
          <a:prstGeom prst="rect">
            <a:avLst/>
          </a:prstGeom>
          <a:ln w="12700">
            <a:miter lim="400000"/>
          </a:ln>
        </p:spPr>
      </p:pic>
      <p:pic>
        <p:nvPicPr>
          <p:cNvPr id="384" name="MordenParkPlaystructure.tiff" descr="MordenParkPlaystructure.tiff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92683" y="6704012"/>
            <a:ext cx="2946401" cy="2209801"/>
          </a:xfrm>
          <a:prstGeom prst="rect">
            <a:avLst/>
          </a:prstGeom>
          <a:ln w="12700">
            <a:miter lim="400000"/>
          </a:ln>
        </p:spPr>
      </p:pic>
      <p:sp>
        <p:nvSpPr>
          <p:cNvPr id="385" name="shappyn"/>
          <p:cNvSpPr/>
          <p:nvPr/>
        </p:nvSpPr>
        <p:spPr>
          <a:xfrm>
            <a:off x="1208576" y="2460986"/>
            <a:ext cx="2042793" cy="780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584200">
              <a:defRPr sz="4200">
                <a:latin typeface="Chalkboard"/>
                <a:ea typeface="Chalkboard"/>
                <a:cs typeface="Chalkboard"/>
                <a:sym typeface="Chalkboard"/>
              </a:defRPr>
            </a:lvl1pPr>
          </a:lstStyle>
          <a:p>
            <a:r>
              <a:t>shappyn</a:t>
            </a:r>
          </a:p>
        </p:txBody>
      </p:sp>
      <p:sp>
        <p:nvSpPr>
          <p:cNvPr id="386" name="traie"/>
          <p:cNvSpPr/>
          <p:nvPr/>
        </p:nvSpPr>
        <p:spPr>
          <a:xfrm>
            <a:off x="5585554" y="2530297"/>
            <a:ext cx="1255954" cy="780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584200">
              <a:defRPr sz="4200">
                <a:latin typeface="Chalkboard"/>
                <a:ea typeface="Chalkboard"/>
                <a:cs typeface="Chalkboard"/>
                <a:sym typeface="Chalkboard"/>
              </a:defRPr>
            </a:lvl1pPr>
          </a:lstStyle>
          <a:p>
            <a:r>
              <a:rPr dirty="0" err="1"/>
              <a:t>traie</a:t>
            </a:r>
            <a:endParaRPr dirty="0"/>
          </a:p>
        </p:txBody>
      </p:sp>
      <p:sp>
        <p:nvSpPr>
          <p:cNvPr id="387" name="awin"/>
          <p:cNvSpPr/>
          <p:nvPr/>
        </p:nvSpPr>
        <p:spPr>
          <a:xfrm>
            <a:off x="9928101" y="2460986"/>
            <a:ext cx="1211160" cy="780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584200">
              <a:defRPr sz="4200">
                <a:latin typeface="Chalkboard"/>
                <a:ea typeface="Chalkboard"/>
                <a:cs typeface="Chalkboard"/>
                <a:sym typeface="Chalkboard"/>
              </a:defRPr>
            </a:lvl1pPr>
          </a:lstStyle>
          <a:p>
            <a:r>
              <a:t>awin</a:t>
            </a:r>
          </a:p>
        </p:txBody>
      </p:sp>
      <p:sp>
        <p:nvSpPr>
          <p:cNvPr id="388" name="keeill"/>
          <p:cNvSpPr/>
          <p:nvPr/>
        </p:nvSpPr>
        <p:spPr>
          <a:xfrm>
            <a:off x="1536544" y="5801086"/>
            <a:ext cx="1382674" cy="780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584200">
              <a:defRPr sz="4200">
                <a:latin typeface="Chalkboard"/>
                <a:ea typeface="Chalkboard"/>
                <a:cs typeface="Chalkboard"/>
                <a:sym typeface="Chalkboard"/>
              </a:defRPr>
            </a:lvl1pPr>
          </a:lstStyle>
          <a:p>
            <a:r>
              <a:t>keeill</a:t>
            </a:r>
          </a:p>
        </p:txBody>
      </p:sp>
      <p:sp>
        <p:nvSpPr>
          <p:cNvPr id="389" name="loghan snaue"/>
          <p:cNvSpPr/>
          <p:nvPr/>
        </p:nvSpPr>
        <p:spPr>
          <a:xfrm>
            <a:off x="4679814" y="5797582"/>
            <a:ext cx="3218630" cy="780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584200">
              <a:defRPr sz="4200">
                <a:latin typeface="Chalkboard"/>
                <a:ea typeface="Chalkboard"/>
                <a:cs typeface="Chalkboard"/>
                <a:sym typeface="Chalkboard"/>
              </a:defRPr>
            </a:lvl1pPr>
          </a:lstStyle>
          <a:p>
            <a:r>
              <a:rPr dirty="0" err="1"/>
              <a:t>loghan</a:t>
            </a:r>
            <a:r>
              <a:rPr dirty="0"/>
              <a:t> </a:t>
            </a:r>
            <a:r>
              <a:rPr dirty="0" err="1"/>
              <a:t>snaue</a:t>
            </a:r>
            <a:endParaRPr dirty="0"/>
          </a:p>
        </p:txBody>
      </p:sp>
      <p:sp>
        <p:nvSpPr>
          <p:cNvPr id="390" name="thie bee"/>
          <p:cNvSpPr/>
          <p:nvPr/>
        </p:nvSpPr>
        <p:spPr>
          <a:xfrm>
            <a:off x="9477101" y="5798780"/>
            <a:ext cx="2134148" cy="780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584200">
              <a:defRPr sz="4200">
                <a:latin typeface="Chalkboard"/>
                <a:ea typeface="Chalkboard"/>
                <a:cs typeface="Chalkboard"/>
                <a:sym typeface="Chalkboard"/>
              </a:defRPr>
            </a:lvl1pPr>
          </a:lstStyle>
          <a:p>
            <a:r>
              <a:rPr dirty="0" err="1"/>
              <a:t>thie</a:t>
            </a:r>
            <a:r>
              <a:rPr dirty="0"/>
              <a:t> bee</a:t>
            </a:r>
          </a:p>
        </p:txBody>
      </p:sp>
      <p:sp>
        <p:nvSpPr>
          <p:cNvPr id="391" name="gowaltys"/>
          <p:cNvSpPr/>
          <p:nvPr/>
        </p:nvSpPr>
        <p:spPr>
          <a:xfrm>
            <a:off x="1046439" y="8912586"/>
            <a:ext cx="2210769" cy="780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584200">
              <a:defRPr sz="4200">
                <a:latin typeface="Chalkboard"/>
                <a:ea typeface="Chalkboard"/>
                <a:cs typeface="Chalkboard"/>
                <a:sym typeface="Chalkboard"/>
              </a:defRPr>
            </a:lvl1pPr>
          </a:lstStyle>
          <a:p>
            <a:r>
              <a:t>gowaltys</a:t>
            </a:r>
          </a:p>
        </p:txBody>
      </p:sp>
      <p:sp>
        <p:nvSpPr>
          <p:cNvPr id="392" name="magher"/>
          <p:cNvSpPr/>
          <p:nvPr/>
        </p:nvSpPr>
        <p:spPr>
          <a:xfrm>
            <a:off x="5708476" y="8861786"/>
            <a:ext cx="1903696" cy="780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584200">
              <a:defRPr sz="4200">
                <a:latin typeface="Chalkboard"/>
                <a:ea typeface="Chalkboard"/>
                <a:cs typeface="Chalkboard"/>
                <a:sym typeface="Chalkboard"/>
              </a:defRPr>
            </a:lvl1pPr>
          </a:lstStyle>
          <a:p>
            <a:r>
              <a:t>magher</a:t>
            </a:r>
          </a:p>
        </p:txBody>
      </p:sp>
      <p:sp>
        <p:nvSpPr>
          <p:cNvPr id="393" name="pairk"/>
          <p:cNvSpPr/>
          <p:nvPr/>
        </p:nvSpPr>
        <p:spPr>
          <a:xfrm>
            <a:off x="9868420" y="8760186"/>
            <a:ext cx="1330807" cy="780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584200">
              <a:defRPr sz="4200">
                <a:latin typeface="Chalkboard"/>
                <a:ea typeface="Chalkboard"/>
                <a:cs typeface="Chalkboard"/>
                <a:sym typeface="Chalkboard"/>
              </a:defRPr>
            </a:lvl1pPr>
          </a:lstStyle>
          <a:p>
            <a:r>
              <a:t>pairk</a:t>
            </a:r>
          </a:p>
        </p:txBody>
      </p:sp>
    </p:spTree>
  </p:cSld>
  <p:clrMapOvr>
    <a:masterClrMapping/>
  </p:clrMapOvr>
  <p:transition spd="med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5" name="cha nee-1.mov" descr="cha nee-1.mov"/>
          <p:cNvPicPr>
            <a:picLocks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436100" y="889000"/>
            <a:ext cx="571500" cy="5715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96" name="arrow.png" descr="arrow.png">
            <a:hlinkClick r:id="" action="ppaction://hlinkshowjump?jump=lastslideviewed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5829300" y="812800"/>
            <a:ext cx="1346200" cy="1346200"/>
          </a:xfrm>
          <a:prstGeom prst="rect">
            <a:avLst/>
          </a:prstGeom>
          <a:ln w="12700">
            <a:miter lim="400000"/>
          </a:ln>
        </p:spPr>
      </p:pic>
      <p:sp>
        <p:nvSpPr>
          <p:cNvPr id="397" name="x"/>
          <p:cNvSpPr/>
          <p:nvPr/>
        </p:nvSpPr>
        <p:spPr>
          <a:xfrm>
            <a:off x="2854157" y="3511550"/>
            <a:ext cx="7277101" cy="4165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 defTabSz="584200">
              <a:defRPr sz="28800">
                <a:solidFill>
                  <a:srgbClr val="FF2600"/>
                </a:solidFill>
                <a:latin typeface="Wingdings"/>
                <a:ea typeface="Wingdings"/>
                <a:cs typeface="Wingdings"/>
                <a:sym typeface="Wingdings"/>
              </a:defRPr>
            </a:lvl1pPr>
          </a:lstStyle>
          <a:p>
            <a:r>
              <a:t>x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6" fill="hold"/>
                                        <p:tgtEl>
                                          <p:spTgt spid="39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39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scoill"/>
          <p:cNvSpPr/>
          <p:nvPr/>
        </p:nvSpPr>
        <p:spPr>
          <a:xfrm>
            <a:off x="2825187" y="50800"/>
            <a:ext cx="2391039" cy="1384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584200">
              <a:defRPr sz="8000">
                <a:latin typeface="Chalkboard"/>
                <a:ea typeface="Chalkboard"/>
                <a:cs typeface="Chalkboard"/>
                <a:sym typeface="Chalkboard"/>
              </a:defRPr>
            </a:lvl1pPr>
          </a:lstStyle>
          <a:p>
            <a:r>
              <a:t>scoill</a:t>
            </a:r>
          </a:p>
        </p:txBody>
      </p:sp>
      <p:pic>
        <p:nvPicPr>
          <p:cNvPr id="168" name="scoill.mov" descr="scoill.mov"/>
          <p:cNvPicPr>
            <a:picLocks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968750" y="3956050"/>
            <a:ext cx="571500" cy="5715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69" name="Ulcombe_CE_Primary_School_004a.tiff" descr="Ulcombe_CE_Primary_School_004a.tif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736" y="1422400"/>
            <a:ext cx="10875787" cy="68961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0725" fill="hold"/>
                                        <p:tgtEl>
                                          <p:spTgt spid="16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168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" name="pairk-1.mov" descr="pairk-1.mov"/>
          <p:cNvPicPr>
            <a:picLocks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27500" y="2870200"/>
            <a:ext cx="571500" cy="5715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72" name="MordenParkPlaystructure.tiff" descr="MordenParkPlaystructure.tif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8633" y="806450"/>
            <a:ext cx="11159067" cy="83693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36" fill="hold"/>
                                        <p:tgtEl>
                                          <p:spTgt spid="17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171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pairk"/>
          <p:cNvSpPr/>
          <p:nvPr/>
        </p:nvSpPr>
        <p:spPr>
          <a:xfrm>
            <a:off x="2805017" y="50800"/>
            <a:ext cx="2431455" cy="1384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584200">
              <a:defRPr sz="8000">
                <a:latin typeface="Chalkboard"/>
                <a:ea typeface="Chalkboard"/>
                <a:cs typeface="Chalkboard"/>
                <a:sym typeface="Chalkboard"/>
              </a:defRPr>
            </a:lvl1pPr>
          </a:lstStyle>
          <a:p>
            <a:r>
              <a:t>pairk</a:t>
            </a:r>
          </a:p>
        </p:txBody>
      </p:sp>
      <p:pic>
        <p:nvPicPr>
          <p:cNvPr id="175" name="pairk-1.mov" descr="pairk-1.mov"/>
          <p:cNvPicPr>
            <a:picLocks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05300" y="3975100"/>
            <a:ext cx="571500" cy="5715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76" name="MordenParkPlaystructure.tiff" descr="MordenParkPlaystructure.tif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9733" y="1504950"/>
            <a:ext cx="11159067" cy="83693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36" fill="hold"/>
                                        <p:tgtEl>
                                          <p:spTgt spid="17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17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" name="keeill.mov" descr="keeill.mov"/>
          <p:cNvPicPr>
            <a:picLocks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346450" y="3778250"/>
            <a:ext cx="571500" cy="5715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79" name="churchT.png" descr="churchT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5350" y="1343897"/>
            <a:ext cx="11188701" cy="762230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3015" fill="hold"/>
                                        <p:tgtEl>
                                          <p:spTgt spid="17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178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keeill"/>
          <p:cNvSpPr/>
          <p:nvPr/>
        </p:nvSpPr>
        <p:spPr>
          <a:xfrm>
            <a:off x="2755619" y="50800"/>
            <a:ext cx="2530248" cy="1384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584200">
              <a:defRPr sz="8000">
                <a:latin typeface="Chalkboard"/>
                <a:ea typeface="Chalkboard"/>
                <a:cs typeface="Chalkboard"/>
                <a:sym typeface="Chalkboard"/>
              </a:defRPr>
            </a:lvl1pPr>
          </a:lstStyle>
          <a:p>
            <a:r>
              <a:t>keeill</a:t>
            </a:r>
          </a:p>
        </p:txBody>
      </p:sp>
      <p:pic>
        <p:nvPicPr>
          <p:cNvPr id="182" name="keeill.mov" descr="keeill.mov"/>
          <p:cNvPicPr>
            <a:picLocks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095750" y="3435350"/>
            <a:ext cx="571500" cy="5715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83" name="churchT.png" descr="churchT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5350" y="1305797"/>
            <a:ext cx="11188701" cy="762230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3015" fill="hold"/>
                                        <p:tgtEl>
                                          <p:spTgt spid="18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18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Gill Sans"/>
        <a:ea typeface="Gill Sans"/>
        <a:cs typeface="Gill Sans"/>
      </a:majorFont>
      <a:minorFont>
        <a:latin typeface="Baskerville"/>
        <a:ea typeface="Baskerville"/>
        <a:cs typeface="Baskerville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0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38100" dist="12700" dir="5400000" rotWithShape="0">
                <a:srgbClr val="000000">
                  <a:alpha val="50000"/>
                </a:srgbClr>
              </a:outerShdw>
            </a:effectLst>
            <a:uFillTx/>
            <a:latin typeface="+mj-lt"/>
            <a:ea typeface="+mj-ea"/>
            <a:cs typeface="+mj-c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"/>
            <a:ea typeface="Helvetica"/>
            <a:cs typeface="Helvetica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Gill Sans"/>
        <a:ea typeface="Gill Sans"/>
        <a:cs typeface="Gill Sans"/>
      </a:majorFont>
      <a:minorFont>
        <a:latin typeface="Baskerville"/>
        <a:ea typeface="Baskerville"/>
        <a:cs typeface="Baskerville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0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38100" dist="12700" dir="5400000" rotWithShape="0">
                <a:srgbClr val="000000">
                  <a:alpha val="50000"/>
                </a:srgbClr>
              </a:outerShdw>
            </a:effectLst>
            <a:uFillTx/>
            <a:latin typeface="+mj-lt"/>
            <a:ea typeface="+mj-ea"/>
            <a:cs typeface="+mj-c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"/>
            <a:ea typeface="Helvetica"/>
            <a:cs typeface="Helvetica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154</Words>
  <Application>Microsoft Macintosh PowerPoint</Application>
  <PresentationFormat>Custom</PresentationFormat>
  <Paragraphs>83</Paragraphs>
  <Slides>45</Slides>
  <Notes>0</Notes>
  <HiddenSlides>0</HiddenSlides>
  <MMClips>44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53" baseType="lpstr">
      <vt:lpstr>Baskerville</vt:lpstr>
      <vt:lpstr>Chalkboard</vt:lpstr>
      <vt:lpstr>Gill Sans</vt:lpstr>
      <vt:lpstr>Helvetica</vt:lpstr>
      <vt:lpstr>Hoefler Text</vt:lpstr>
      <vt:lpstr>Lucida Grande</vt:lpstr>
      <vt:lpstr>Wingdings</vt:lpstr>
      <vt:lpstr>White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Microsoft Office User</cp:lastModifiedBy>
  <cp:revision>5</cp:revision>
  <dcterms:modified xsi:type="dcterms:W3CDTF">2020-05-27T09:25:50Z</dcterms:modified>
</cp:coreProperties>
</file>