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1pPr>
    <a:lvl2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2pPr>
    <a:lvl3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3pPr>
    <a:lvl4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4pPr>
    <a:lvl5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5pPr>
    <a:lvl6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6pPr>
    <a:lvl7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7pPr>
    <a:lvl8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8pPr>
    <a:lvl9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"/>
        <a:ea typeface="Helvetica"/>
        <a:cs typeface="Helvetica"/>
        <a:sym typeface="Helvetica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>
        <a:font>
          <a:latin typeface="Helvetica Neue Medium"/>
          <a:ea typeface="Helvetica Neue Medium"/>
          <a:cs typeface="Helvetica Neue Medium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D51ADE6A-740E-44AE-83CC-AE7238B6C88D}" styleName="">
    <a:tblBg/>
    <a:wholeTbl>
      <a:tcTxStyle b="off" i="off">
        <a:font>
          <a:latin typeface="Hoefler Text"/>
          <a:ea typeface="Hoefler Text"/>
          <a:cs typeface="Hoefler Text"/>
        </a:font>
        <a:srgbClr val="767367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4BEA8">
              <a:alpha val="26000"/>
            </a:srgbClr>
          </a:solidFill>
        </a:fill>
      </a:tcStyle>
    </a:band2H>
    <a:firstCol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381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oefler Text"/>
          <a:ea typeface="Hoefler Text"/>
          <a:cs typeface="Hoefler Text"/>
        </a:font>
        <a:srgbClr val="72707B"/>
      </a:tcTxStyle>
      <a:tcStyle>
        <a:tcBdr>
          <a:left>
            <a:ln w="12700" cap="flat">
              <a:solidFill>
                <a:srgbClr val="7E8286"/>
              </a:solidFill>
              <a:prstDash val="solid"/>
              <a:miter lim="400000"/>
            </a:ln>
          </a:left>
          <a:right>
            <a:ln w="12700" cap="flat">
              <a:solidFill>
                <a:srgbClr val="7E8286"/>
              </a:solidFill>
              <a:prstDash val="solid"/>
              <a:miter lim="400000"/>
            </a:ln>
          </a:right>
          <a:top>
            <a:ln w="12700" cap="flat">
              <a:solidFill>
                <a:srgbClr val="7E8286"/>
              </a:solidFill>
              <a:prstDash val="solid"/>
              <a:miter lim="400000"/>
            </a:ln>
          </a:top>
          <a:bottom>
            <a:ln w="12700" cap="flat">
              <a:solidFill>
                <a:srgbClr val="7E8286"/>
              </a:solidFill>
              <a:prstDash val="solid"/>
              <a:miter lim="400000"/>
            </a:ln>
          </a:bottom>
          <a:insideH>
            <a:ln w="12700" cap="flat">
              <a:solidFill>
                <a:srgbClr val="7E8286"/>
              </a:solidFill>
              <a:prstDash val="solid"/>
              <a:miter lim="400000"/>
            </a:ln>
          </a:insideH>
          <a:insideV>
            <a:ln w="12700" cap="flat">
              <a:solidFill>
                <a:srgbClr val="7E8286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0"/>
    <p:restoredTop sz="94643"/>
  </p:normalViewPr>
  <p:slideViewPr>
    <p:cSldViewPr snapToGrid="0" snapToObjects="1">
      <p:cViewPr varScale="1">
        <p:scale>
          <a:sx n="84" d="100"/>
          <a:sy n="84" d="100"/>
        </p:scale>
        <p:origin x="130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2200">
        <a:latin typeface="Lucida Grande"/>
        <a:ea typeface="Lucida Grande"/>
        <a:cs typeface="Lucida Grande"/>
        <a:sym typeface="Lucida Grande"/>
      </a:defRPr>
    </a:lvl1pPr>
    <a:lvl2pPr defTabSz="457200" latinLnBrk="0">
      <a:defRPr sz="2200">
        <a:latin typeface="Lucida Grande"/>
        <a:ea typeface="Lucida Grande"/>
        <a:cs typeface="Lucida Grande"/>
        <a:sym typeface="Lucida Grande"/>
      </a:defRPr>
    </a:lvl2pPr>
    <a:lvl3pPr defTabSz="457200" latinLnBrk="0">
      <a:defRPr sz="2200">
        <a:latin typeface="Lucida Grande"/>
        <a:ea typeface="Lucida Grande"/>
        <a:cs typeface="Lucida Grande"/>
        <a:sym typeface="Lucida Grande"/>
      </a:defRPr>
    </a:lvl3pPr>
    <a:lvl4pPr defTabSz="457200" latinLnBrk="0">
      <a:defRPr sz="2200">
        <a:latin typeface="Lucida Grande"/>
        <a:ea typeface="Lucida Grande"/>
        <a:cs typeface="Lucida Grande"/>
        <a:sym typeface="Lucida Grande"/>
      </a:defRPr>
    </a:lvl4pPr>
    <a:lvl5pPr defTabSz="457200" latinLnBrk="0">
      <a:defRPr sz="2200">
        <a:latin typeface="Lucida Grande"/>
        <a:ea typeface="Lucida Grande"/>
        <a:cs typeface="Lucida Grande"/>
        <a:sym typeface="Lucida Grande"/>
      </a:defRPr>
    </a:lvl5pPr>
    <a:lvl6pPr defTabSz="457200" latinLnBrk="0">
      <a:defRPr sz="2200">
        <a:latin typeface="Lucida Grande"/>
        <a:ea typeface="Lucida Grande"/>
        <a:cs typeface="Lucida Grande"/>
        <a:sym typeface="Lucida Grande"/>
      </a:defRPr>
    </a:lvl6pPr>
    <a:lvl7pPr defTabSz="457200" latinLnBrk="0">
      <a:defRPr sz="2200">
        <a:latin typeface="Lucida Grande"/>
        <a:ea typeface="Lucida Grande"/>
        <a:cs typeface="Lucida Grande"/>
        <a:sym typeface="Lucida Grande"/>
      </a:defRPr>
    </a:lvl7pPr>
    <a:lvl8pPr defTabSz="457200" latinLnBrk="0">
      <a:defRPr sz="2200">
        <a:latin typeface="Lucida Grande"/>
        <a:ea typeface="Lucida Grande"/>
        <a:cs typeface="Lucida Grande"/>
        <a:sym typeface="Lucida Grande"/>
      </a:defRPr>
    </a:lvl8pPr>
    <a:lvl9pPr defTabSz="457200" latinLnBrk="0">
      <a:defRPr sz="2200">
        <a:latin typeface="Lucida Grande"/>
        <a:ea typeface="Lucida Grande"/>
        <a:cs typeface="Lucida Grande"/>
        <a:sym typeface="Lucida Grand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600"/>
            </a:lvl1pPr>
            <a:lvl2pPr marL="0" indent="0" algn="ctr">
              <a:spcBef>
                <a:spcPts val="0"/>
              </a:spcBef>
              <a:buSzTx/>
              <a:buNone/>
              <a:defRPr sz="3600"/>
            </a:lvl2pPr>
            <a:lvl3pPr marL="0" indent="0" algn="ctr">
              <a:spcBef>
                <a:spcPts val="0"/>
              </a:spcBef>
              <a:buSzTx/>
              <a:buNone/>
              <a:defRPr sz="3600"/>
            </a:lvl3pPr>
            <a:lvl4pPr marL="0" indent="0" algn="ctr">
              <a:spcBef>
                <a:spcPts val="0"/>
              </a:spcBef>
              <a:buSzTx/>
              <a:buNone/>
              <a:defRPr sz="3600"/>
            </a:lvl4pPr>
            <a:lvl5pPr marL="0" indent="0" algn="ctr">
              <a:spcBef>
                <a:spcPts val="0"/>
              </a:spcBef>
              <a:buSz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8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8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Image"/>
          <p:cNvSpPr>
            <a:spLocks noGrp="1"/>
          </p:cNvSpPr>
          <p:nvPr>
            <p:ph type="pic" sz="half" idx="13"/>
          </p:nvPr>
        </p:nvSpPr>
        <p:spPr>
          <a:xfrm>
            <a:off x="7124700" y="1612900"/>
            <a:ext cx="4216400" cy="6328742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98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 anchor="b"/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9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400"/>
            </a:lvl1pPr>
            <a:lvl2pPr marL="0" indent="0" algn="ctr">
              <a:spcBef>
                <a:spcPts val="0"/>
              </a:spcBef>
              <a:buSzTx/>
              <a:buNone/>
              <a:defRPr sz="3400"/>
            </a:lvl2pPr>
            <a:lvl3pPr marL="0" indent="0" algn="ctr">
              <a:spcBef>
                <a:spcPts val="0"/>
              </a:spcBef>
              <a:buSzTx/>
              <a:buNone/>
              <a:defRPr sz="3400"/>
            </a:lvl3pPr>
            <a:lvl4pPr marL="0" indent="0" algn="ctr">
              <a:spcBef>
                <a:spcPts val="0"/>
              </a:spcBef>
              <a:buSzTx/>
              <a:buNone/>
              <a:defRPr sz="3400"/>
            </a:lvl4pPr>
            <a:lvl5pPr marL="0" indent="0" algn="ctr">
              <a:spcBef>
                <a:spcPts val="0"/>
              </a:spcBef>
              <a:buSz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Image"/>
          <p:cNvSpPr>
            <a:spLocks noGrp="1"/>
          </p:cNvSpPr>
          <p:nvPr>
            <p:ph type="pic" sz="quarter" idx="13"/>
          </p:nvPr>
        </p:nvSpPr>
        <p:spPr>
          <a:xfrm>
            <a:off x="7175500" y="2540000"/>
            <a:ext cx="4102100" cy="6157180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10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09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>
            <a:spLocks noGrp="1"/>
          </p:cNvSpPr>
          <p:nvPr>
            <p:ph type="title"/>
          </p:nvPr>
        </p:nvSpPr>
        <p:spPr>
          <a:xfrm>
            <a:off x="787400" y="1511300"/>
            <a:ext cx="11430000" cy="3810000"/>
          </a:xfrm>
          <a:prstGeom prst="rect">
            <a:avLst/>
          </a:prstGeom>
        </p:spPr>
        <p:txBody>
          <a:bodyPr anchor="b"/>
          <a:lstStyle>
            <a:lvl1pPr>
              <a:defRPr sz="7800" cap="all" spc="156">
                <a:solidFill>
                  <a:srgbClr val="276D6D"/>
                </a:solidFill>
                <a:effectLst>
                  <a:outerShdw blurRad="63500" dist="12700" dir="5400000" rotWithShape="0">
                    <a:srgbClr val="000000">
                      <a:alpha val="30000"/>
                    </a:srgbClr>
                  </a:outerShdw>
                </a:effectLst>
                <a:latin typeface="+mn-lt"/>
                <a:ea typeface="+mn-ea"/>
                <a:cs typeface="+mn-cs"/>
                <a:sym typeface="Baskerville"/>
              </a:defRPr>
            </a:lvl1pPr>
          </a:lstStyle>
          <a:p>
            <a:r>
              <a:t>Title Text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87400" y="5308600"/>
            <a:ext cx="11430000" cy="1892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  <a:lvl2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2pPr>
            <a:lvl3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3pPr>
            <a:lvl4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4pPr>
            <a:lvl5pPr marL="0" indent="0" algn="ctr">
              <a:spcBef>
                <a:spcPts val="0"/>
              </a:spcBef>
              <a:buSzTx/>
              <a:buNone/>
              <a:defRPr sz="5600">
                <a:solidFill>
                  <a:srgbClr val="5E5E5E"/>
                </a:solidFill>
                <a:latin typeface="Hoefler Text"/>
                <a:ea typeface="Hoefler Text"/>
                <a:cs typeface="Hoefler Text"/>
                <a:sym typeface="Hoefler Text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02693" y="9131300"/>
            <a:ext cx="386716" cy="431800"/>
          </a:xfrm>
          <a:prstGeom prst="rect">
            <a:avLst/>
          </a:prstGeom>
        </p:spPr>
        <p:txBody>
          <a:bodyPr/>
          <a:lstStyle>
            <a:lvl1pPr>
              <a:defRPr sz="2200">
                <a:solidFill>
                  <a:srgbClr val="FFFFFF"/>
                </a:solidFill>
                <a:latin typeface="Hoefler Text"/>
                <a:ea typeface="Hoefler Text"/>
                <a:cs typeface="Hoefler Text"/>
                <a:sym typeface="Hoefler Tex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 - 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numCol="2" spcCol="523240" anchor="t"/>
          <a:lstStyle>
            <a:lvl1pPr marL="812120" indent="-494620">
              <a:spcBef>
                <a:spcPts val="3800"/>
              </a:spcBef>
              <a:defRPr sz="3200"/>
            </a:lvl1pPr>
            <a:lvl2pPr marL="1256620" indent="-494620">
              <a:spcBef>
                <a:spcPts val="3800"/>
              </a:spcBef>
              <a:defRPr sz="3200"/>
            </a:lvl2pPr>
            <a:lvl3pPr marL="1701120" indent="-494620">
              <a:spcBef>
                <a:spcPts val="3800"/>
              </a:spcBef>
              <a:defRPr sz="3200"/>
            </a:lvl3pPr>
            <a:lvl4pPr marL="2145620" indent="-494620">
              <a:spcBef>
                <a:spcPts val="3800"/>
              </a:spcBef>
              <a:defRPr sz="3200"/>
            </a:lvl4pPr>
            <a:lvl5pPr marL="2590120" indent="-494620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0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Refl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Image"/>
          <p:cNvSpPr>
            <a:spLocks noGrp="1"/>
          </p:cNvSpPr>
          <p:nvPr>
            <p:ph type="pic" sz="half" idx="13"/>
          </p:nvPr>
        </p:nvSpPr>
        <p:spPr>
          <a:xfrm>
            <a:off x="2438400" y="1638300"/>
            <a:ext cx="8128000" cy="5042206"/>
          </a:xfrm>
          <a:prstGeom prst="rect">
            <a:avLst/>
          </a:prstGeom>
          <a:ln w="25400"/>
          <a:effectLst>
            <a:reflection stA="50000" endPos="40000" dir="5400000" sy="-100000" algn="bl" rotWithShape="0"/>
          </a:effectLst>
        </p:spPr>
        <p:txBody>
          <a:bodyPr lIns="91439" tIns="45719" rIns="91439" bIns="45719" anchor="t"/>
          <a:lstStyle/>
          <a:p>
            <a:endParaRPr/>
          </a:p>
        </p:txBody>
      </p:sp>
      <p:sp>
        <p:nvSpPr>
          <p:cNvPr id="79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8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4600" y="9258300"/>
            <a:ext cx="342900" cy="3683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584200">
              <a:defRPr sz="1800">
                <a:latin typeface="+mj-lt"/>
                <a:ea typeface="+mj-ea"/>
                <a:cs typeface="+mj-c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titleStyle>
    <p:bodyStyle>
      <a:lvl1pPr marL="889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1pPr>
      <a:lvl2pPr marL="1333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2pPr>
      <a:lvl3pPr marL="1778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3pPr>
      <a:lvl4pPr marL="22225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4pPr>
      <a:lvl5pPr marL="26670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5pPr>
      <a:lvl6pPr marL="30226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6pPr>
      <a:lvl7pPr marL="33782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7pPr>
      <a:lvl8pPr marL="37338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8pPr>
      <a:lvl9pPr marL="4089400" marR="0" indent="-571500" algn="l" defTabSz="5842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Tx/>
        <a:buChar char="•"/>
        <a:tabLst/>
        <a:defRPr sz="42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Gill Sans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0.mov"/><Relationship Id="rId1" Type="http://schemas.microsoft.com/office/2007/relationships/media" Target="../media/media10.mov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tif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tif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7.mov"/><Relationship Id="rId1" Type="http://schemas.microsoft.com/office/2007/relationships/media" Target="../media/media7.mov"/><Relationship Id="rId6" Type="http://schemas.openxmlformats.org/officeDocument/2006/relationships/image" Target="../media/image12.jpeg"/><Relationship Id="rId5" Type="http://schemas.openxmlformats.org/officeDocument/2006/relationships/image" Target="../media/image8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video" Target="../media/media8.mov"/><Relationship Id="rId1" Type="http://schemas.microsoft.com/office/2007/relationships/media" Target="../media/media8.mo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ov"/><Relationship Id="rId1" Type="http://schemas.microsoft.com/office/2007/relationships/media" Target="../media/media9.mov"/><Relationship Id="rId5" Type="http://schemas.openxmlformats.org/officeDocument/2006/relationships/image" Target="../media/image24.t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Balley as çheer…"/>
          <p:cNvSpPr/>
          <p:nvPr/>
        </p:nvSpPr>
        <p:spPr>
          <a:xfrm>
            <a:off x="3836409" y="3597983"/>
            <a:ext cx="6302359" cy="1819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53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 err="1"/>
              <a:t>Balley</a:t>
            </a:r>
            <a:r>
              <a:rPr dirty="0"/>
              <a:t> as </a:t>
            </a:r>
            <a:r>
              <a:rPr dirty="0" err="1"/>
              <a:t>çheer</a:t>
            </a:r>
            <a:endParaRPr dirty="0"/>
          </a:p>
          <a:p>
            <a:pPr algn="ctr" defTabSz="584200">
              <a:defRPr sz="5300" b="1">
                <a:latin typeface="Chalkboard"/>
                <a:ea typeface="Chalkboard"/>
                <a:cs typeface="Chalkboard"/>
                <a:sym typeface="Chalkboard"/>
              </a:defRPr>
            </a:pPr>
            <a:r>
              <a:rPr dirty="0"/>
              <a:t>(Town and country)</a:t>
            </a:r>
          </a:p>
        </p:txBody>
      </p:sp>
      <p:pic>
        <p:nvPicPr>
          <p:cNvPr id="147" name="400-04199540w.png" descr="400-04199540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74973" y="6502400"/>
            <a:ext cx="3967188" cy="2870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schoolDrawing.png" descr="schoolDrawin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7800" y="5689600"/>
            <a:ext cx="3048000" cy="23622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drawingchallengeday25.png" descr="drawingchallengeday25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136" y="1152626"/>
            <a:ext cx="3927565" cy="25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RestaurantLine14copy_wm.png" descr="RestaurantLine14copy_wm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4127500"/>
            <a:ext cx="2878577" cy="20193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1" name="Indoor_Pool.png" descr="Indoor_Pool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6638" y="7061200"/>
            <a:ext cx="3517900" cy="2311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8.png" descr="8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02900" y="3683000"/>
            <a:ext cx="2413000" cy="3365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intro balley as cheer.mov" descr="intro balley as cheer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374900" y="1816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Nina%2527s%252520drawing%2525201%252520meg_opt.png" descr="Nina%2527s%252520drawing%2525201%252520meg_opt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6900" y="1104900"/>
            <a:ext cx="3492762" cy="2616200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Repeat the Manx you hear on each of the following slides."/>
          <p:cNvSpPr/>
          <p:nvPr/>
        </p:nvSpPr>
        <p:spPr>
          <a:xfrm>
            <a:off x="2079100" y="6214183"/>
            <a:ext cx="9640460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4400" b="1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rPr dirty="0"/>
              <a:t>Repeat the Manx you hear on each</a:t>
            </a:r>
            <a:endParaRPr lang="en-GB" dirty="0"/>
          </a:p>
          <a:p>
            <a:r>
              <a:rPr dirty="0"/>
              <a:t> of </a:t>
            </a:r>
            <a:r>
              <a:rPr lang="en-GB" dirty="0"/>
              <a:t>t</a:t>
            </a:r>
            <a:r>
              <a:rPr dirty="0"/>
              <a:t>he following slides.</a:t>
            </a:r>
          </a:p>
        </p:txBody>
      </p:sp>
    </p:spTree>
  </p:cSld>
  <p:clrMapOvr>
    <a:masterClrMapping/>
  </p:clrMapOvr>
  <p:transition spd="med" advClick="0" advTm="48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88" fill="hold"/>
                                        <p:tgtEl>
                                          <p:spTgt spid="1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3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Vel oo cummal faggys da…"/>
          <p:cNvSpPr/>
          <p:nvPr/>
        </p:nvSpPr>
        <p:spPr>
          <a:xfrm>
            <a:off x="2334828" y="514350"/>
            <a:ext cx="9655944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Vel oo cummal faggys da</a:t>
            </a:r>
          </a:p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awin?</a:t>
            </a:r>
          </a:p>
        </p:txBody>
      </p:sp>
      <p:pic>
        <p:nvPicPr>
          <p:cNvPr id="206" name="vel oo cummal faggys da awin.mov" descr="vel oo cummal faggys da awin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42000" y="51943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laxey-river-from-the-footbridge-to-laxey-wheel-613146.png" descr="laxey-river-from-the-footbridge-to-laxey-wheel-613146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6166" y="3035300"/>
            <a:ext cx="6891868" cy="5168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8" fill="hold"/>
                                        <p:tgtEl>
                                          <p:spTgt spid="2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9" name="Table"/>
          <p:cNvGraphicFramePr/>
          <p:nvPr/>
        </p:nvGraphicFramePr>
        <p:xfrm>
          <a:off x="1739900" y="1892300"/>
          <a:ext cx="10528296" cy="74676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26320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20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20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3207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731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shappyn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shops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magheryn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232323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fields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232323"/>
                      </a:solidFill>
                      <a:miter lim="400000"/>
                    </a:lnL>
                    <a:lnR w="25400">
                      <a:solidFill>
                        <a:srgbClr val="232323"/>
                      </a:solidFill>
                      <a:miter lim="400000"/>
                    </a:lnR>
                    <a:lnT w="25400">
                      <a:solidFill>
                        <a:srgbClr val="232323"/>
                      </a:solidFill>
                      <a:miter lim="400000"/>
                    </a:lnT>
                    <a:lnB w="25400">
                      <a:solidFill>
                        <a:srgbClr val="232323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58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 b="1">
                          <a:solidFill>
                            <a:srgbClr val="002E7A"/>
                          </a:solidFill>
                          <a:effectLst>
                            <a:outerShdw blurRad="38100" dist="1143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b="0"/>
                        <a:t>scoill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effectLst>
                            <a:outerShdw blurRad="38100" dist="1143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school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awin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river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232323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pairk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park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gowaltys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farm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 b="1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 </a:t>
                      </a:r>
                      <a:r>
                        <a:rPr b="0">
                          <a:solidFill>
                            <a:srgbClr val="002E7A"/>
                          </a:solidFill>
                        </a:rPr>
                        <a:t>keeill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 b="1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rPr b="0"/>
                        <a:t>a church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cronk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hill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thie bee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0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restaurant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y clieau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 </a:t>
                      </a:r>
                      <a:r>
                        <a:rPr sz="3000"/>
                        <a:t>the</a:t>
                      </a:r>
                      <a:r>
                        <a:t> </a:t>
                      </a:r>
                      <a:r>
                        <a:rPr sz="3000"/>
                        <a:t>mountain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0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loghan snaue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swimming pool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biljyn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trees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2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thie lheihys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hospital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keyll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wood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812800">
                <a:tc>
                  <a:txBody>
                    <a:bodyPr/>
                    <a:lstStyle/>
                    <a:p>
                      <a:pPr algn="l" defTabSz="914400">
                        <a:tabLst>
                          <a:tab pos="914400" algn="l"/>
                        </a:tabLst>
                      </a:pPr>
                      <a:r>
                        <a:rPr sz="2000" b="1">
                          <a:solidFill>
                            <a:srgbClr val="001E57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stashoon meoir shee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police station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logh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lake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4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oik postagh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24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post office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traie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a beach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001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  <a:defRPr sz="2400" b="1">
                          <a:latin typeface="Comic Sans MS"/>
                          <a:ea typeface="Comic Sans MS"/>
                          <a:cs typeface="Comic Sans MS"/>
                          <a:sym typeface="Comic Sans MS"/>
                        </a:defRPr>
                      </a:pPr>
                      <a:r>
                        <a:t> </a:t>
                      </a:r>
                      <a:r>
                        <a:rPr sz="3600" b="0">
                          <a:solidFill>
                            <a:srgbClr val="002E7A"/>
                          </a:solidFill>
                        </a:rPr>
                        <a:t>lioarlan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library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002E7A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eayninyn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cliffs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210" name="Table"/>
          <p:cNvGraphicFramePr/>
          <p:nvPr/>
        </p:nvGraphicFramePr>
        <p:xfrm>
          <a:off x="1739900" y="1143000"/>
          <a:ext cx="10528300" cy="660400"/>
        </p:xfrm>
        <a:graphic>
          <a:graphicData uri="http://schemas.openxmlformats.org/drawingml/2006/table">
            <a:tbl>
              <a:tblPr>
                <a:tableStyleId>{4C3C2611-4C71-4FC5-86AE-919BDF0F9419}</a:tableStyleId>
              </a:tblPr>
              <a:tblGrid>
                <a:gridCol w="5264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64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FF26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‘sy valley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defTabSz="914400">
                        <a:tabLst>
                          <a:tab pos="914400" algn="l"/>
                        </a:tabLst>
                      </a:pPr>
                      <a:r>
                        <a:rPr sz="3600">
                          <a:solidFill>
                            <a:srgbClr val="FF2600"/>
                          </a:solidFill>
                          <a:latin typeface="Comic Sans MS"/>
                          <a:ea typeface="Comic Sans MS"/>
                          <a:cs typeface="Comic Sans MS"/>
                          <a:sym typeface="Comic Sans MS"/>
                        </a:rPr>
                        <a:t>‘sy çheer</a:t>
                      </a:r>
                    </a:p>
                  </a:txBody>
                  <a:tcPr marL="50800" marR="50800" marT="50800" marB="50800" anchor="ctr" horzOverflow="overflow">
                    <a:lnL w="25400">
                      <a:solidFill>
                        <a:srgbClr val="000000"/>
                      </a:solidFill>
                      <a:miter lim="400000"/>
                    </a:lnL>
                    <a:lnR w="25400">
                      <a:solidFill>
                        <a:srgbClr val="000000"/>
                      </a:solidFill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1" name="Ta mee cummal faggys da…/Cha nel mee cummal faggys da…"/>
          <p:cNvSpPr/>
          <p:nvPr/>
        </p:nvSpPr>
        <p:spPr>
          <a:xfrm>
            <a:off x="1390650" y="330199"/>
            <a:ext cx="11226800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3100">
                <a:solidFill>
                  <a:srgbClr val="FF260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>
              <a:defRPr sz="3700">
                <a:solidFill>
                  <a:srgbClr val="000000"/>
                </a:solidFill>
              </a:defRPr>
            </a:pPr>
            <a:r>
              <a:rPr sz="3100">
                <a:solidFill>
                  <a:srgbClr val="FF2600"/>
                </a:solidFill>
              </a:rPr>
              <a:t>Ta mee cummal faggys da…/Cha nel mee cummal faggys da…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Vel oo cummal faggys da shappyn?"/>
          <p:cNvSpPr/>
          <p:nvPr/>
        </p:nvSpPr>
        <p:spPr>
          <a:xfrm>
            <a:off x="1550723" y="989638"/>
            <a:ext cx="10426701" cy="217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Vel oo cummal faggys da shappyn?</a:t>
            </a:r>
          </a:p>
        </p:txBody>
      </p:sp>
      <p:pic>
        <p:nvPicPr>
          <p:cNvPr id="158" name="vel oo cummal faggys da shappyn?.mov" descr="vel oo cummal faggys da shappyn?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04300" y="5638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BridgeStreetShops1984.png" descr="BridgeStreetShops1984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149" y="4508500"/>
            <a:ext cx="5308601" cy="35450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Nina%2527s%252520drawing%2525201%252520meg_opt.png" descr="Nina%2527s%252520drawing%2525201%252520meg_opt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1432" y="4155842"/>
            <a:ext cx="5461001" cy="40904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" fill="hold"/>
                                        <p:tgtEl>
                                          <p:spTgt spid="1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5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Ta mee cummal faggys da…"/>
          <p:cNvSpPr/>
          <p:nvPr/>
        </p:nvSpPr>
        <p:spPr>
          <a:xfrm>
            <a:off x="-101600" y="1021388"/>
            <a:ext cx="13004800" cy="217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  Ta mee cummal faggys da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  shappyn.</a:t>
            </a:r>
          </a:p>
        </p:txBody>
      </p:sp>
      <p:pic>
        <p:nvPicPr>
          <p:cNvPr id="163" name="shopsDrawing.png" descr="shopsDrawing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2640086"/>
            <a:ext cx="5435600" cy="1844726"/>
          </a:xfrm>
          <a:prstGeom prst="rect">
            <a:avLst/>
          </a:prstGeom>
          <a:ln w="12700">
            <a:miter lim="400000"/>
          </a:ln>
        </p:spPr>
      </p:pic>
      <p:sp>
        <p:nvSpPr>
          <p:cNvPr id="164" name="Cha nel mee cummal faggys…"/>
          <p:cNvSpPr/>
          <p:nvPr/>
        </p:nvSpPr>
        <p:spPr>
          <a:xfrm>
            <a:off x="469900" y="4767888"/>
            <a:ext cx="13004800" cy="217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Cha nel mee cummal faggys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da shappyn. </a:t>
            </a:r>
          </a:p>
        </p:txBody>
      </p:sp>
      <p:pic>
        <p:nvPicPr>
          <p:cNvPr id="165" name="ta mee cummal faggys da shappyn-1.mov" descr="ta mee cummal faggys da shappyn-1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40800" y="75057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big-tick-green.jpg" descr="big-tick-green.jpg"/>
          <p:cNvPicPr>
            <a:picLocks noChangeAspect="1"/>
          </p:cNvPicPr>
          <p:nvPr/>
        </p:nvPicPr>
        <p:blipFill>
          <a:blip r:embed="rId6"/>
          <a:srcRect l="9756" t="15223" r="6177" b="2488"/>
          <a:stretch>
            <a:fillRect/>
          </a:stretch>
        </p:blipFill>
        <p:spPr>
          <a:xfrm>
            <a:off x="584500" y="982710"/>
            <a:ext cx="1041171" cy="9908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4" h="21564" extrusionOk="0">
                <a:moveTo>
                  <a:pt x="21407" y="26"/>
                </a:moveTo>
                <a:cubicBezTo>
                  <a:pt x="21344" y="-15"/>
                  <a:pt x="21228" y="-8"/>
                  <a:pt x="21063" y="44"/>
                </a:cubicBezTo>
                <a:cubicBezTo>
                  <a:pt x="20830" y="117"/>
                  <a:pt x="20503" y="296"/>
                  <a:pt x="19648" y="838"/>
                </a:cubicBezTo>
                <a:cubicBezTo>
                  <a:pt x="18540" y="1542"/>
                  <a:pt x="16723" y="2966"/>
                  <a:pt x="15026" y="4457"/>
                </a:cubicBezTo>
                <a:cubicBezTo>
                  <a:pt x="14238" y="5150"/>
                  <a:pt x="11635" y="7916"/>
                  <a:pt x="11458" y="8249"/>
                </a:cubicBezTo>
                <a:cubicBezTo>
                  <a:pt x="11426" y="8311"/>
                  <a:pt x="11366" y="8368"/>
                  <a:pt x="11319" y="8370"/>
                </a:cubicBezTo>
                <a:cubicBezTo>
                  <a:pt x="11272" y="8373"/>
                  <a:pt x="11045" y="8596"/>
                  <a:pt x="10820" y="8871"/>
                </a:cubicBezTo>
                <a:cubicBezTo>
                  <a:pt x="10596" y="9146"/>
                  <a:pt x="10206" y="9612"/>
                  <a:pt x="9953" y="9899"/>
                </a:cubicBezTo>
                <a:cubicBezTo>
                  <a:pt x="9700" y="10186"/>
                  <a:pt x="9495" y="10437"/>
                  <a:pt x="9495" y="10452"/>
                </a:cubicBezTo>
                <a:cubicBezTo>
                  <a:pt x="9495" y="10467"/>
                  <a:pt x="9325" y="10682"/>
                  <a:pt x="9118" y="10935"/>
                </a:cubicBezTo>
                <a:cubicBezTo>
                  <a:pt x="8912" y="11189"/>
                  <a:pt x="8605" y="11598"/>
                  <a:pt x="8431" y="11842"/>
                </a:cubicBezTo>
                <a:cubicBezTo>
                  <a:pt x="8257" y="12087"/>
                  <a:pt x="7941" y="12518"/>
                  <a:pt x="7736" y="12801"/>
                </a:cubicBezTo>
                <a:cubicBezTo>
                  <a:pt x="7531" y="13084"/>
                  <a:pt x="7368" y="13346"/>
                  <a:pt x="7368" y="13380"/>
                </a:cubicBezTo>
                <a:cubicBezTo>
                  <a:pt x="7368" y="13413"/>
                  <a:pt x="7325" y="13478"/>
                  <a:pt x="7269" y="13527"/>
                </a:cubicBezTo>
                <a:cubicBezTo>
                  <a:pt x="7214" y="13575"/>
                  <a:pt x="7038" y="13845"/>
                  <a:pt x="6877" y="14131"/>
                </a:cubicBezTo>
                <a:cubicBezTo>
                  <a:pt x="6435" y="14915"/>
                  <a:pt x="6296" y="14859"/>
                  <a:pt x="5846" y="13682"/>
                </a:cubicBezTo>
                <a:cubicBezTo>
                  <a:pt x="5185" y="11954"/>
                  <a:pt x="4400" y="10546"/>
                  <a:pt x="3694" y="9813"/>
                </a:cubicBezTo>
                <a:cubicBezTo>
                  <a:pt x="3343" y="9448"/>
                  <a:pt x="3282" y="9415"/>
                  <a:pt x="2999" y="9415"/>
                </a:cubicBezTo>
                <a:cubicBezTo>
                  <a:pt x="2791" y="9415"/>
                  <a:pt x="2542" y="9491"/>
                  <a:pt x="2262" y="9640"/>
                </a:cubicBezTo>
                <a:cubicBezTo>
                  <a:pt x="1575" y="10006"/>
                  <a:pt x="473" y="10783"/>
                  <a:pt x="225" y="11082"/>
                </a:cubicBezTo>
                <a:cubicBezTo>
                  <a:pt x="-121" y="11499"/>
                  <a:pt x="-88" y="11664"/>
                  <a:pt x="462" y="12205"/>
                </a:cubicBezTo>
                <a:cubicBezTo>
                  <a:pt x="925" y="12660"/>
                  <a:pt x="1355" y="13246"/>
                  <a:pt x="1722" y="13907"/>
                </a:cubicBezTo>
                <a:cubicBezTo>
                  <a:pt x="1957" y="14329"/>
                  <a:pt x="2821" y="16151"/>
                  <a:pt x="2999" y="16601"/>
                </a:cubicBezTo>
                <a:cubicBezTo>
                  <a:pt x="3072" y="16787"/>
                  <a:pt x="3509" y="17843"/>
                  <a:pt x="3972" y="18951"/>
                </a:cubicBezTo>
                <a:cubicBezTo>
                  <a:pt x="4435" y="20059"/>
                  <a:pt x="4815" y="20996"/>
                  <a:pt x="4815" y="21032"/>
                </a:cubicBezTo>
                <a:cubicBezTo>
                  <a:pt x="4815" y="21069"/>
                  <a:pt x="4702" y="21152"/>
                  <a:pt x="4561" y="21214"/>
                </a:cubicBezTo>
                <a:cubicBezTo>
                  <a:pt x="4421" y="21276"/>
                  <a:pt x="4324" y="21343"/>
                  <a:pt x="4349" y="21369"/>
                </a:cubicBezTo>
                <a:cubicBezTo>
                  <a:pt x="4373" y="21396"/>
                  <a:pt x="4615" y="21455"/>
                  <a:pt x="4889" y="21499"/>
                </a:cubicBezTo>
                <a:cubicBezTo>
                  <a:pt x="5430" y="21585"/>
                  <a:pt x="7486" y="21585"/>
                  <a:pt x="7785" y="21499"/>
                </a:cubicBezTo>
                <a:cubicBezTo>
                  <a:pt x="7887" y="21469"/>
                  <a:pt x="8054" y="21437"/>
                  <a:pt x="8161" y="21430"/>
                </a:cubicBezTo>
                <a:cubicBezTo>
                  <a:pt x="8388" y="21414"/>
                  <a:pt x="8523" y="21317"/>
                  <a:pt x="8317" y="21317"/>
                </a:cubicBezTo>
                <a:cubicBezTo>
                  <a:pt x="8240" y="21317"/>
                  <a:pt x="8112" y="21271"/>
                  <a:pt x="8038" y="21214"/>
                </a:cubicBezTo>
                <a:cubicBezTo>
                  <a:pt x="7908" y="21113"/>
                  <a:pt x="7908" y="21091"/>
                  <a:pt x="8104" y="20592"/>
                </a:cubicBezTo>
                <a:cubicBezTo>
                  <a:pt x="8381" y="19885"/>
                  <a:pt x="8423" y="19800"/>
                  <a:pt x="9020" y="18398"/>
                </a:cubicBezTo>
                <a:cubicBezTo>
                  <a:pt x="9310" y="17719"/>
                  <a:pt x="9672" y="16860"/>
                  <a:pt x="9822" y="16489"/>
                </a:cubicBezTo>
                <a:cubicBezTo>
                  <a:pt x="10868" y="13898"/>
                  <a:pt x="12306" y="11317"/>
                  <a:pt x="14232" y="8595"/>
                </a:cubicBezTo>
                <a:cubicBezTo>
                  <a:pt x="15552" y="6729"/>
                  <a:pt x="16613" y="5478"/>
                  <a:pt x="19075" y="2894"/>
                </a:cubicBezTo>
                <a:cubicBezTo>
                  <a:pt x="20350" y="1556"/>
                  <a:pt x="21412" y="382"/>
                  <a:pt x="21440" y="286"/>
                </a:cubicBezTo>
                <a:cubicBezTo>
                  <a:pt x="21479" y="151"/>
                  <a:pt x="21470" y="68"/>
                  <a:pt x="21407" y="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67" name="x-wrong-cross-no-th.png" descr="x-wrong-cross-no-th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5040" y="4769992"/>
            <a:ext cx="952501" cy="84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detached_house_to_buy_in_isle_of_man_7410071417656602032.png" descr="detached_house_to_buy_in_isle_of_man_741007141765660203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800" y="6057900"/>
            <a:ext cx="4834759" cy="3213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6" fill="hold"/>
                                        <p:tgtEl>
                                          <p:spTgt spid="1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56"/>
                            </p:stCondLst>
                            <p:childTnLst>
                              <p:par>
                                <p:cTn id="8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56"/>
                            </p:stCondLst>
                            <p:childTnLst>
                              <p:par>
                                <p:cTn id="12" presetID="2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65"/>
                </p:tgtEl>
              </p:cMediaNode>
            </p:video>
          </p:childTnLst>
        </p:cTn>
      </p:par>
    </p:tnLst>
    <p:bldLst>
      <p:bldP spid="166" grpId="2" animBg="1" advAuto="0"/>
      <p:bldP spid="167" grpId="3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Vel oo cummal faggys da…"/>
          <p:cNvSpPr/>
          <p:nvPr/>
        </p:nvSpPr>
        <p:spPr>
          <a:xfrm>
            <a:off x="1519053" y="830888"/>
            <a:ext cx="9966694" cy="2173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Vel oo cummal faggys da </a:t>
            </a:r>
          </a:p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scoill?</a:t>
            </a:r>
          </a:p>
        </p:txBody>
      </p:sp>
      <p:pic>
        <p:nvPicPr>
          <p:cNvPr id="171" name="vel oo cummal faggys da scoill?.mov" descr="vel oo cummal faggys da scoill?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84900" y="72136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clothworkers_001.tiff" descr="clothworkers_001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5700" y="2857500"/>
            <a:ext cx="3657600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ramseygrammar.tiff" descr="ramseygrammar.tif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9500" y="3022600"/>
            <a:ext cx="3657600" cy="2730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Ulcombe_CE_Primary_School_004a.tiff" descr="Ulcombe_CE_Primary_School_004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8900" y="6083300"/>
            <a:ext cx="4586659" cy="2908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1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7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Cha nel mee cummal…"/>
          <p:cNvSpPr/>
          <p:nvPr/>
        </p:nvSpPr>
        <p:spPr>
          <a:xfrm>
            <a:off x="393700" y="843589"/>
            <a:ext cx="11341100" cy="7380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Cha nel mee cummal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faggys da scoill.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Ta mee cummal faggys da 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scoill.</a:t>
            </a:r>
          </a:p>
        </p:txBody>
      </p:sp>
      <p:pic>
        <p:nvPicPr>
          <p:cNvPr id="177" name="cha:ta mee cummal faggys da scoill.mov" descr="cha:ta mee cummal faggys da scoill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50400" y="2844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big-tick-green.jpg" descr="big-tick-green.jpg"/>
          <p:cNvPicPr>
            <a:picLocks noChangeAspect="1"/>
          </p:cNvPicPr>
          <p:nvPr/>
        </p:nvPicPr>
        <p:blipFill>
          <a:blip r:embed="rId5"/>
          <a:srcRect l="9739" t="15220" r="6184" b="2482"/>
          <a:stretch>
            <a:fillRect/>
          </a:stretch>
        </p:blipFill>
        <p:spPr>
          <a:xfrm>
            <a:off x="439659" y="5064429"/>
            <a:ext cx="934156" cy="8889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9" h="21559" extrusionOk="0">
                <a:moveTo>
                  <a:pt x="21400" y="26"/>
                </a:moveTo>
                <a:cubicBezTo>
                  <a:pt x="21337" y="-15"/>
                  <a:pt x="21227" y="-6"/>
                  <a:pt x="21063" y="46"/>
                </a:cubicBezTo>
                <a:cubicBezTo>
                  <a:pt x="20830" y="119"/>
                  <a:pt x="20505" y="302"/>
                  <a:pt x="19650" y="845"/>
                </a:cubicBezTo>
                <a:cubicBezTo>
                  <a:pt x="18542" y="1548"/>
                  <a:pt x="16724" y="2972"/>
                  <a:pt x="15028" y="4463"/>
                </a:cubicBezTo>
                <a:cubicBezTo>
                  <a:pt x="14240" y="5156"/>
                  <a:pt x="11640" y="7922"/>
                  <a:pt x="11463" y="8256"/>
                </a:cubicBezTo>
                <a:cubicBezTo>
                  <a:pt x="11430" y="8317"/>
                  <a:pt x="11364" y="8369"/>
                  <a:pt x="11317" y="8371"/>
                </a:cubicBezTo>
                <a:cubicBezTo>
                  <a:pt x="11270" y="8374"/>
                  <a:pt x="11049" y="8596"/>
                  <a:pt x="10825" y="8872"/>
                </a:cubicBezTo>
                <a:cubicBezTo>
                  <a:pt x="10600" y="9147"/>
                  <a:pt x="10212" y="9604"/>
                  <a:pt x="9959" y="9892"/>
                </a:cubicBezTo>
                <a:cubicBezTo>
                  <a:pt x="9706" y="10179"/>
                  <a:pt x="9494" y="10435"/>
                  <a:pt x="9494" y="10450"/>
                </a:cubicBezTo>
                <a:cubicBezTo>
                  <a:pt x="9494" y="10465"/>
                  <a:pt x="9326" y="10678"/>
                  <a:pt x="9120" y="10931"/>
                </a:cubicBezTo>
                <a:cubicBezTo>
                  <a:pt x="8914" y="11185"/>
                  <a:pt x="8601" y="11592"/>
                  <a:pt x="8427" y="11836"/>
                </a:cubicBezTo>
                <a:cubicBezTo>
                  <a:pt x="8253" y="12080"/>
                  <a:pt x="7948" y="12515"/>
                  <a:pt x="7743" y="12798"/>
                </a:cubicBezTo>
                <a:cubicBezTo>
                  <a:pt x="7539" y="13082"/>
                  <a:pt x="7370" y="13342"/>
                  <a:pt x="7370" y="13376"/>
                </a:cubicBezTo>
                <a:cubicBezTo>
                  <a:pt x="7370" y="13409"/>
                  <a:pt x="7325" y="13472"/>
                  <a:pt x="7269" y="13520"/>
                </a:cubicBezTo>
                <a:cubicBezTo>
                  <a:pt x="7214" y="13569"/>
                  <a:pt x="7038" y="13841"/>
                  <a:pt x="6877" y="14127"/>
                </a:cubicBezTo>
                <a:cubicBezTo>
                  <a:pt x="6436" y="14910"/>
                  <a:pt x="6297" y="14850"/>
                  <a:pt x="5847" y="13674"/>
                </a:cubicBezTo>
                <a:cubicBezTo>
                  <a:pt x="5186" y="11947"/>
                  <a:pt x="4401" y="10548"/>
                  <a:pt x="3696" y="9815"/>
                </a:cubicBezTo>
                <a:cubicBezTo>
                  <a:pt x="3345" y="9450"/>
                  <a:pt x="3286" y="9411"/>
                  <a:pt x="3003" y="9411"/>
                </a:cubicBezTo>
                <a:cubicBezTo>
                  <a:pt x="2795" y="9411"/>
                  <a:pt x="2544" y="9483"/>
                  <a:pt x="2264" y="9632"/>
                </a:cubicBezTo>
                <a:cubicBezTo>
                  <a:pt x="1577" y="9998"/>
                  <a:pt x="470" y="10786"/>
                  <a:pt x="222" y="11085"/>
                </a:cubicBezTo>
                <a:cubicBezTo>
                  <a:pt x="-124" y="11502"/>
                  <a:pt x="-82" y="11661"/>
                  <a:pt x="468" y="12202"/>
                </a:cubicBezTo>
                <a:cubicBezTo>
                  <a:pt x="931" y="12656"/>
                  <a:pt x="1359" y="13244"/>
                  <a:pt x="1726" y="13905"/>
                </a:cubicBezTo>
                <a:cubicBezTo>
                  <a:pt x="1961" y="14328"/>
                  <a:pt x="2825" y="16150"/>
                  <a:pt x="3003" y="16600"/>
                </a:cubicBezTo>
                <a:cubicBezTo>
                  <a:pt x="3076" y="16785"/>
                  <a:pt x="3516" y="17841"/>
                  <a:pt x="3978" y="18949"/>
                </a:cubicBezTo>
                <a:cubicBezTo>
                  <a:pt x="4441" y="20056"/>
                  <a:pt x="4817" y="20991"/>
                  <a:pt x="4817" y="21028"/>
                </a:cubicBezTo>
                <a:cubicBezTo>
                  <a:pt x="4817" y="21064"/>
                  <a:pt x="4702" y="21148"/>
                  <a:pt x="4562" y="21210"/>
                </a:cubicBezTo>
                <a:cubicBezTo>
                  <a:pt x="4421" y="21272"/>
                  <a:pt x="4327" y="21338"/>
                  <a:pt x="4352" y="21364"/>
                </a:cubicBezTo>
                <a:cubicBezTo>
                  <a:pt x="4377" y="21391"/>
                  <a:pt x="4617" y="21456"/>
                  <a:pt x="4890" y="21499"/>
                </a:cubicBezTo>
                <a:cubicBezTo>
                  <a:pt x="5431" y="21585"/>
                  <a:pt x="7490" y="21576"/>
                  <a:pt x="7789" y="21490"/>
                </a:cubicBezTo>
                <a:cubicBezTo>
                  <a:pt x="7891" y="21460"/>
                  <a:pt x="8056" y="21430"/>
                  <a:pt x="8163" y="21422"/>
                </a:cubicBezTo>
                <a:cubicBezTo>
                  <a:pt x="8390" y="21406"/>
                  <a:pt x="8524" y="21307"/>
                  <a:pt x="8318" y="21307"/>
                </a:cubicBezTo>
                <a:cubicBezTo>
                  <a:pt x="8241" y="21307"/>
                  <a:pt x="8118" y="21267"/>
                  <a:pt x="8044" y="21210"/>
                </a:cubicBezTo>
                <a:cubicBezTo>
                  <a:pt x="7914" y="21110"/>
                  <a:pt x="7912" y="21093"/>
                  <a:pt x="8108" y="20594"/>
                </a:cubicBezTo>
                <a:cubicBezTo>
                  <a:pt x="8386" y="19888"/>
                  <a:pt x="8423" y="19791"/>
                  <a:pt x="9020" y="18390"/>
                </a:cubicBezTo>
                <a:cubicBezTo>
                  <a:pt x="9309" y="17711"/>
                  <a:pt x="9672" y="16855"/>
                  <a:pt x="9822" y="16485"/>
                </a:cubicBezTo>
                <a:cubicBezTo>
                  <a:pt x="10868" y="13895"/>
                  <a:pt x="12309" y="11314"/>
                  <a:pt x="14235" y="8592"/>
                </a:cubicBezTo>
                <a:cubicBezTo>
                  <a:pt x="15554" y="6727"/>
                  <a:pt x="16614" y="5478"/>
                  <a:pt x="19076" y="2895"/>
                </a:cubicBezTo>
                <a:cubicBezTo>
                  <a:pt x="20350" y="1557"/>
                  <a:pt x="21409" y="383"/>
                  <a:pt x="21437" y="286"/>
                </a:cubicBezTo>
                <a:cubicBezTo>
                  <a:pt x="21476" y="152"/>
                  <a:pt x="21463" y="68"/>
                  <a:pt x="21400" y="26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79" name="x-wrong-cross-no-th.png" descr="x-wrong-cross-no-th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40" y="1150492"/>
            <a:ext cx="952501" cy="84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Ulcombe_CE_Primary_School_004a.tiff" descr="Ulcombe_CE_Primary_School_004a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21424" y="6681162"/>
            <a:ext cx="4867066" cy="308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detached_house_to_buy_in_isle_of_man_7410071417656602032.png" descr="detached_house_to_buy_in_isle_of_man_7410071417656602032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1753" y="2690098"/>
            <a:ext cx="3917493" cy="2603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" fill="hold"/>
                                        <p:tgtEl>
                                          <p:spTgt spid="1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801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801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77"/>
                </p:tgtEl>
              </p:cMediaNode>
            </p:video>
          </p:childTnLst>
        </p:cTn>
      </p:par>
    </p:tnLst>
    <p:bldLst>
      <p:bldP spid="178" grpId="3" animBg="1" advAuto="0"/>
      <p:bldP spid="179" grpId="2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Vel oo cummal faggys da…"/>
          <p:cNvSpPr/>
          <p:nvPr/>
        </p:nvSpPr>
        <p:spPr>
          <a:xfrm>
            <a:off x="2230253" y="882650"/>
            <a:ext cx="9966694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Vel oo cummal faggys da </a:t>
            </a:r>
          </a:p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pairk?</a:t>
            </a:r>
          </a:p>
        </p:txBody>
      </p:sp>
      <p:pic>
        <p:nvPicPr>
          <p:cNvPr id="184" name="vel oo cummal faggys da pairk?.mov" descr="vel oo cummal faggys da pairk?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52705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5" name="drawingchallengeday25.png" descr="drawingchallengeday2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1000" y="3616426"/>
            <a:ext cx="7543800" cy="480548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3" fill="hold"/>
                                        <p:tgtEl>
                                          <p:spTgt spid="1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8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Cha nel mee cummal faggys…"/>
          <p:cNvSpPr/>
          <p:nvPr/>
        </p:nvSpPr>
        <p:spPr>
          <a:xfrm>
            <a:off x="330200" y="628650"/>
            <a:ext cx="11887200" cy="8013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Cha nel mee cummal faggys 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da pairk.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Ta mee cummal faggys da  </a:t>
            </a:r>
          </a:p>
          <a:p>
            <a:pPr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    pairk.</a:t>
            </a:r>
          </a:p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endParaRPr/>
          </a:p>
        </p:txBody>
      </p:sp>
      <p:pic>
        <p:nvPicPr>
          <p:cNvPr id="188" name="Greater_Pittston_1927_Drawing_2.png" descr="Greater_Pittston_1927_Drawing_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3800" y="2436217"/>
            <a:ext cx="3111500" cy="2440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cha nel:ta mee cummal faggys da piark.mov" descr="cha nel:ta mee cummal faggys da piark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73800" y="71501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big-tick-green.jpg" descr="big-tick-green.jpg"/>
          <p:cNvPicPr>
            <a:picLocks noChangeAspect="1"/>
          </p:cNvPicPr>
          <p:nvPr/>
        </p:nvPicPr>
        <p:blipFill>
          <a:blip r:embed="rId6"/>
          <a:srcRect l="9733" t="15226" r="6179" b="2490"/>
          <a:stretch>
            <a:fillRect/>
          </a:stretch>
        </p:blipFill>
        <p:spPr>
          <a:xfrm>
            <a:off x="330228" y="4818137"/>
            <a:ext cx="965220" cy="9182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62" h="21563" extrusionOk="0">
                <a:moveTo>
                  <a:pt x="21405" y="27"/>
                </a:moveTo>
                <a:cubicBezTo>
                  <a:pt x="21342" y="-15"/>
                  <a:pt x="21233" y="-7"/>
                  <a:pt x="21069" y="45"/>
                </a:cubicBezTo>
                <a:cubicBezTo>
                  <a:pt x="20836" y="119"/>
                  <a:pt x="20503" y="295"/>
                  <a:pt x="19648" y="837"/>
                </a:cubicBezTo>
                <a:cubicBezTo>
                  <a:pt x="18540" y="1541"/>
                  <a:pt x="16721" y="2971"/>
                  <a:pt x="15024" y="4463"/>
                </a:cubicBezTo>
                <a:cubicBezTo>
                  <a:pt x="14237" y="5155"/>
                  <a:pt x="11644" y="7922"/>
                  <a:pt x="11468" y="8256"/>
                </a:cubicBezTo>
                <a:cubicBezTo>
                  <a:pt x="11435" y="8317"/>
                  <a:pt x="11365" y="8365"/>
                  <a:pt x="11318" y="8368"/>
                </a:cubicBezTo>
                <a:cubicBezTo>
                  <a:pt x="11271" y="8370"/>
                  <a:pt x="11048" y="8595"/>
                  <a:pt x="10824" y="8871"/>
                </a:cubicBezTo>
                <a:cubicBezTo>
                  <a:pt x="10599" y="9146"/>
                  <a:pt x="10212" y="9609"/>
                  <a:pt x="9959" y="9896"/>
                </a:cubicBezTo>
                <a:cubicBezTo>
                  <a:pt x="9706" y="10183"/>
                  <a:pt x="9500" y="10431"/>
                  <a:pt x="9500" y="10446"/>
                </a:cubicBezTo>
                <a:cubicBezTo>
                  <a:pt x="9500" y="10461"/>
                  <a:pt x="9327" y="10686"/>
                  <a:pt x="9120" y="10940"/>
                </a:cubicBezTo>
                <a:cubicBezTo>
                  <a:pt x="8914" y="11193"/>
                  <a:pt x="8606" y="11599"/>
                  <a:pt x="8432" y="11844"/>
                </a:cubicBezTo>
                <a:cubicBezTo>
                  <a:pt x="8258" y="12088"/>
                  <a:pt x="7948" y="12520"/>
                  <a:pt x="7744" y="12804"/>
                </a:cubicBezTo>
                <a:cubicBezTo>
                  <a:pt x="7539" y="13087"/>
                  <a:pt x="7373" y="13339"/>
                  <a:pt x="7373" y="13372"/>
                </a:cubicBezTo>
                <a:cubicBezTo>
                  <a:pt x="7373" y="13406"/>
                  <a:pt x="7323" y="13473"/>
                  <a:pt x="7267" y="13521"/>
                </a:cubicBezTo>
                <a:cubicBezTo>
                  <a:pt x="7212" y="13570"/>
                  <a:pt x="7040" y="13850"/>
                  <a:pt x="6879" y="14136"/>
                </a:cubicBezTo>
                <a:cubicBezTo>
                  <a:pt x="6438" y="14920"/>
                  <a:pt x="6297" y="14856"/>
                  <a:pt x="5846" y="13680"/>
                </a:cubicBezTo>
                <a:cubicBezTo>
                  <a:pt x="5185" y="11952"/>
                  <a:pt x="4408" y="10545"/>
                  <a:pt x="3702" y="9812"/>
                </a:cubicBezTo>
                <a:cubicBezTo>
                  <a:pt x="3351" y="9447"/>
                  <a:pt x="3288" y="9411"/>
                  <a:pt x="3005" y="9411"/>
                </a:cubicBezTo>
                <a:cubicBezTo>
                  <a:pt x="2797" y="9411"/>
                  <a:pt x="2543" y="9486"/>
                  <a:pt x="2264" y="9635"/>
                </a:cubicBezTo>
                <a:cubicBezTo>
                  <a:pt x="1577" y="10001"/>
                  <a:pt x="473" y="10790"/>
                  <a:pt x="225" y="11089"/>
                </a:cubicBezTo>
                <a:cubicBezTo>
                  <a:pt x="-121" y="11506"/>
                  <a:pt x="-87" y="11666"/>
                  <a:pt x="463" y="12207"/>
                </a:cubicBezTo>
                <a:cubicBezTo>
                  <a:pt x="926" y="12662"/>
                  <a:pt x="1358" y="13242"/>
                  <a:pt x="1725" y="13903"/>
                </a:cubicBezTo>
                <a:cubicBezTo>
                  <a:pt x="1960" y="14326"/>
                  <a:pt x="2827" y="16147"/>
                  <a:pt x="3005" y="16597"/>
                </a:cubicBezTo>
                <a:cubicBezTo>
                  <a:pt x="3078" y="16782"/>
                  <a:pt x="3513" y="17846"/>
                  <a:pt x="3976" y="18955"/>
                </a:cubicBezTo>
                <a:cubicBezTo>
                  <a:pt x="4438" y="20063"/>
                  <a:pt x="4823" y="20996"/>
                  <a:pt x="4823" y="21033"/>
                </a:cubicBezTo>
                <a:cubicBezTo>
                  <a:pt x="4823" y="21070"/>
                  <a:pt x="4708" y="21148"/>
                  <a:pt x="4567" y="21210"/>
                </a:cubicBezTo>
                <a:cubicBezTo>
                  <a:pt x="4426" y="21272"/>
                  <a:pt x="4330" y="21351"/>
                  <a:pt x="4355" y="21378"/>
                </a:cubicBezTo>
                <a:cubicBezTo>
                  <a:pt x="4380" y="21404"/>
                  <a:pt x="4620" y="21455"/>
                  <a:pt x="4893" y="21499"/>
                </a:cubicBezTo>
                <a:cubicBezTo>
                  <a:pt x="5434" y="21585"/>
                  <a:pt x="7489" y="21585"/>
                  <a:pt x="7788" y="21499"/>
                </a:cubicBezTo>
                <a:cubicBezTo>
                  <a:pt x="7890" y="21469"/>
                  <a:pt x="8060" y="21441"/>
                  <a:pt x="8167" y="21434"/>
                </a:cubicBezTo>
                <a:cubicBezTo>
                  <a:pt x="8394" y="21418"/>
                  <a:pt x="8524" y="21322"/>
                  <a:pt x="8317" y="21322"/>
                </a:cubicBezTo>
                <a:cubicBezTo>
                  <a:pt x="8240" y="21322"/>
                  <a:pt x="8118" y="21267"/>
                  <a:pt x="8044" y="21210"/>
                </a:cubicBezTo>
                <a:cubicBezTo>
                  <a:pt x="7914" y="21109"/>
                  <a:pt x="7919" y="21094"/>
                  <a:pt x="8114" y="20595"/>
                </a:cubicBezTo>
                <a:cubicBezTo>
                  <a:pt x="8392" y="19888"/>
                  <a:pt x="8427" y="19797"/>
                  <a:pt x="9023" y="18395"/>
                </a:cubicBezTo>
                <a:cubicBezTo>
                  <a:pt x="9313" y="17716"/>
                  <a:pt x="9668" y="16856"/>
                  <a:pt x="9818" y="16485"/>
                </a:cubicBezTo>
                <a:cubicBezTo>
                  <a:pt x="10863" y="13894"/>
                  <a:pt x="12313" y="11314"/>
                  <a:pt x="14239" y="8591"/>
                </a:cubicBezTo>
                <a:cubicBezTo>
                  <a:pt x="15558" y="6725"/>
                  <a:pt x="16613" y="5481"/>
                  <a:pt x="19075" y="2897"/>
                </a:cubicBezTo>
                <a:cubicBezTo>
                  <a:pt x="20349" y="1559"/>
                  <a:pt x="21412" y="384"/>
                  <a:pt x="21440" y="287"/>
                </a:cubicBezTo>
                <a:cubicBezTo>
                  <a:pt x="21479" y="153"/>
                  <a:pt x="21467" y="68"/>
                  <a:pt x="21405" y="27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191" name="x-wrong-cross-no-th.png" descr="x-wrong-cross-no-th.png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940" y="896492"/>
            <a:ext cx="952501" cy="8477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1.png" descr="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76800" y="6372860"/>
            <a:ext cx="4216400" cy="3162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5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28" fill="hold"/>
                                        <p:tgtEl>
                                          <p:spTgt spid="1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28"/>
                            </p:stCondLst>
                            <p:childTnLst>
                              <p:par>
                                <p:cTn id="8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6328"/>
                            </p:stCondLst>
                            <p:childTnLst>
                              <p:par>
                                <p:cTn id="12" presetID="10" presetClass="entr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15" fill="hold" display="0">
                  <p:stCondLst>
                    <p:cond delay="indefinite"/>
                  </p:stCondLst>
                </p:cTn>
                <p:tgtEl>
                  <p:spTgt spid="189"/>
                </p:tgtEl>
              </p:cMediaNode>
            </p:video>
          </p:childTnLst>
        </p:cTn>
      </p:par>
    </p:tnLst>
    <p:bldLst>
      <p:bldP spid="190" grpId="3" animBg="1" advAuto="0"/>
      <p:bldP spid="191" grpId="2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Vel oo cummal faggys da keeill?"/>
          <p:cNvSpPr/>
          <p:nvPr/>
        </p:nvSpPr>
        <p:spPr>
          <a:xfrm>
            <a:off x="214531" y="4451350"/>
            <a:ext cx="12575737" cy="1765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lvl1pPr>
          </a:lstStyle>
          <a:p>
            <a:r>
              <a:t>Vel oo cummal faggys da keeill? </a:t>
            </a:r>
          </a:p>
        </p:txBody>
      </p:sp>
      <p:pic>
        <p:nvPicPr>
          <p:cNvPr id="195" name="vel oo cummal faggys da keeill?.mov" descr="vel oo cummal faggys da keeill?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400" y="67310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url?sa=i&amp;source=images&amp;cd=&amp;docid=6_GntKZCqy5AKM&amp;tbnid=9aOaCYChXeKz6M-&amp;ved=0CAgQjRwwAA&amp;url=http%3A%2F%2Fwww.tylcoat.co.uk%2Fchurch.png" descr="url?sa=i&amp;source=images&amp;cd=&amp;docid=6_GntKZCqy5AKM&amp;tbnid=9aOaCYChXeKz6M-&amp;ved=0CAgQjRwwAA&amp;url=http%3A%2F%2Fwww.tylcoat.co.uk%2Fchurch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1104" y="139700"/>
            <a:ext cx="4561597" cy="408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cartoon-church-6.png" descr="cartoon-church-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40000" y="812800"/>
            <a:ext cx="2514600" cy="323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ChurchDrawing-GT2003.png" descr="ChurchDrawing-GT2003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53401" y="5735144"/>
            <a:ext cx="3289300" cy="401845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churchT.png" descr="churchT.png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28191" y="6032500"/>
            <a:ext cx="4753762" cy="3238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3" fill="hold"/>
                                        <p:tgtEl>
                                          <p:spTgt spid="1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19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Vel oo cummal faggys da…"/>
          <p:cNvSpPr/>
          <p:nvPr/>
        </p:nvSpPr>
        <p:spPr>
          <a:xfrm>
            <a:off x="1633353" y="5835650"/>
            <a:ext cx="9966694" cy="2806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Vel oo cummal faggys da </a:t>
            </a:r>
          </a:p>
          <a:p>
            <a:pPr algn="ctr" defTabSz="584200">
              <a:defRPr sz="6400">
                <a:latin typeface="Chalkboard"/>
                <a:ea typeface="Chalkboard"/>
                <a:cs typeface="Chalkboard"/>
                <a:sym typeface="Chalkboard"/>
              </a:defRPr>
            </a:pPr>
            <a:r>
              <a:t>magher?</a:t>
            </a:r>
          </a:p>
        </p:txBody>
      </p:sp>
      <p:pic>
        <p:nvPicPr>
          <p:cNvPr id="202" name="vel oo cummal faggys da magher?.mov" descr="vel oo cummal faggys da magher?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57800" y="2844800"/>
            <a:ext cx="571500" cy="571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905_12_5574_web.tiff" descr="905_12_5574_web.tiff">
            <a:hlinkClick r:id="" action="ppaction://hlinkshowjump?jump=lastslide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3454" y="355855"/>
            <a:ext cx="8026401" cy="53776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0" advTm="10000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1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ill Sans"/>
        <a:ea typeface="Gill Sans"/>
        <a:cs typeface="Gill Sans"/>
      </a:majorFont>
      <a:minorFont>
        <a:latin typeface="Baskerville"/>
        <a:ea typeface="Baskerville"/>
        <a:cs typeface="Baskervill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+mj-lt"/>
            <a:ea typeface="+mj-ea"/>
            <a:cs typeface="+mj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210</Words>
  <Application>Microsoft Macintosh PowerPoint</Application>
  <PresentationFormat>Custom</PresentationFormat>
  <Paragraphs>73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Baskerville</vt:lpstr>
      <vt:lpstr>Chalkboard</vt:lpstr>
      <vt:lpstr>Comic Sans MS</vt:lpstr>
      <vt:lpstr>Gill Sans</vt:lpstr>
      <vt:lpstr>Helvetica</vt:lpstr>
      <vt:lpstr>Hoefler Text</vt:lpstr>
      <vt:lpstr>Lucida Grande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8</cp:revision>
  <dcterms:modified xsi:type="dcterms:W3CDTF">2020-05-27T09:40:52Z</dcterms:modified>
</cp:coreProperties>
</file>