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7" r:id="rId4"/>
    <p:sldId id="262" r:id="rId5"/>
    <p:sldId id="278" r:id="rId6"/>
    <p:sldId id="263" r:id="rId7"/>
    <p:sldId id="283" r:id="rId8"/>
    <p:sldId id="266" r:id="rId9"/>
    <p:sldId id="282" r:id="rId10"/>
    <p:sldId id="264" r:id="rId11"/>
    <p:sldId id="281" r:id="rId12"/>
    <p:sldId id="265" r:id="rId13"/>
    <p:sldId id="280" r:id="rId14"/>
    <p:sldId id="273" r:id="rId15"/>
    <p:sldId id="279" r:id="rId16"/>
    <p:sldId id="274" r:id="rId17"/>
    <p:sldId id="284" r:id="rId18"/>
    <p:sldId id="275" r:id="rId19"/>
    <p:sldId id="285" r:id="rId20"/>
    <p:sldId id="276" r:id="rId21"/>
    <p:sldId id="287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74"/>
    <p:restoredTop sz="94805"/>
  </p:normalViewPr>
  <p:slideViewPr>
    <p:cSldViewPr snapToGrid="0" snapToObjects="1">
      <p:cViewPr varScale="1">
        <p:scale>
          <a:sx n="81" d="100"/>
          <a:sy n="81" d="100"/>
        </p:scale>
        <p:origin x="184" y="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21, 2020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1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tiff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ov"/><Relationship Id="rId1" Type="http://schemas.microsoft.com/office/2007/relationships/media" Target="../media/media12.mov"/><Relationship Id="rId5" Type="http://schemas.openxmlformats.org/officeDocument/2006/relationships/image" Target="../media/image24.ti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6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tiff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394" y="579354"/>
            <a:ext cx="3870252" cy="790354"/>
          </a:xfrm>
        </p:spPr>
        <p:txBody>
          <a:bodyPr/>
          <a:lstStyle/>
          <a:p>
            <a:r>
              <a:rPr lang="en-US" dirty="0"/>
              <a:t>Describing pets</a:t>
            </a:r>
          </a:p>
        </p:txBody>
      </p:sp>
      <p:pic>
        <p:nvPicPr>
          <p:cNvPr id="6" name="Picture 5" descr="imgres.jpg">
            <a:extLst>
              <a:ext uri="{FF2B5EF4-FFF2-40B4-BE49-F238E27FC236}">
                <a16:creationId xmlns:a16="http://schemas.microsoft.com/office/drawing/2014/main" id="{16D7B12C-A6E0-AF48-820E-6B14FCDCD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86" y="2342450"/>
            <a:ext cx="1530149" cy="2463801"/>
          </a:xfrm>
          <a:prstGeom prst="rect">
            <a:avLst/>
          </a:prstGeom>
        </p:spPr>
      </p:pic>
      <p:pic>
        <p:nvPicPr>
          <p:cNvPr id="7" name="Picture 6" descr="Picture_006.118225203_std.jpg">
            <a:extLst>
              <a:ext uri="{FF2B5EF4-FFF2-40B4-BE49-F238E27FC236}">
                <a16:creationId xmlns:a16="http://schemas.microsoft.com/office/drawing/2014/main" id="{9F33D9B7-E5AA-E547-AB55-6D2F91ADF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87" y="-97558"/>
            <a:ext cx="2938084" cy="2111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E74BC-ED23-904A-9554-40DBD2456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5" y="4099789"/>
            <a:ext cx="2142213" cy="198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279DF-C7C3-D94B-9EBF-9D76746C7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296" y="4479015"/>
            <a:ext cx="2155878" cy="22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06D74-4B2F-8E4E-A03B-5025BEC55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030" y="4806251"/>
            <a:ext cx="1525233" cy="1077218"/>
          </a:xfrm>
          <a:prstGeom prst="rect">
            <a:avLst/>
          </a:prstGeom>
        </p:spPr>
      </p:pic>
      <p:pic>
        <p:nvPicPr>
          <p:cNvPr id="12" name="Picture 11" descr="imgres.jpg">
            <a:extLst>
              <a:ext uri="{FF2B5EF4-FFF2-40B4-BE49-F238E27FC236}">
                <a16:creationId xmlns:a16="http://schemas.microsoft.com/office/drawing/2014/main" id="{DA81FFF1-3188-AC4E-A5B3-76F8B7DE22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81" y="-257369"/>
            <a:ext cx="2798165" cy="2463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1FDD52-11AD-2D49-BBA5-EADF3BA68137}"/>
              </a:ext>
            </a:extLst>
          </p:cNvPr>
          <p:cNvSpPr/>
          <p:nvPr/>
        </p:nvSpPr>
        <p:spPr>
          <a:xfrm>
            <a:off x="1807028" y="1742285"/>
            <a:ext cx="5791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dirty="0">
                <a:ea typeface="Helvetica"/>
                <a:cs typeface="Helvetica"/>
                <a:sym typeface="Helvetica"/>
              </a:rPr>
              <a:t>In this game you can </a:t>
            </a:r>
            <a:r>
              <a:rPr lang="en-US" sz="3200" dirty="0" err="1">
                <a:ea typeface="Helvetica"/>
                <a:cs typeface="Helvetica"/>
                <a:sym typeface="Helvetica"/>
              </a:rPr>
              <a:t>practise</a:t>
            </a:r>
            <a:r>
              <a:rPr lang="en-US" sz="3200" dirty="0">
                <a:ea typeface="Helvetica"/>
                <a:cs typeface="Helvetica"/>
                <a:sym typeface="Helvetica"/>
              </a:rPr>
              <a:t> some describing words and pets.</a:t>
            </a:r>
          </a:p>
          <a:p>
            <a:pPr defTabSz="457200"/>
            <a:r>
              <a:rPr lang="en-US" sz="3200" dirty="0">
                <a:ea typeface="Helvetica"/>
                <a:cs typeface="Helvetica"/>
                <a:sym typeface="Helvetica"/>
              </a:rPr>
              <a:t>Click the picture that matches the sound / words.</a:t>
            </a:r>
          </a:p>
        </p:txBody>
      </p:sp>
    </p:spTree>
    <p:extLst>
      <p:ext uri="{BB962C8B-B14F-4D97-AF65-F5344CB8AC3E}">
        <p14:creationId xmlns:p14="http://schemas.microsoft.com/office/powerpoint/2010/main" val="9976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8BD36-ECB2-AF4A-8C5C-D721953949A6}"/>
              </a:ext>
            </a:extLst>
          </p:cNvPr>
          <p:cNvSpPr/>
          <p:nvPr/>
        </p:nvSpPr>
        <p:spPr>
          <a:xfrm>
            <a:off x="3366009" y="364393"/>
            <a:ext cx="2525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conning vane</a:t>
            </a:r>
          </a:p>
        </p:txBody>
      </p:sp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CCE804-D23D-A142-97FA-87D7B126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116" y="468109"/>
            <a:ext cx="3157639" cy="3236580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3BE868C-E68C-A94C-B6DD-B4728D112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78" y="4424051"/>
            <a:ext cx="1244468" cy="162054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AD23B93C-5C1C-6A44-83CF-275B3964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278" y="3794341"/>
            <a:ext cx="1786310" cy="2445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899D4-CB5F-0E4D-9062-182A68866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42" y="1005185"/>
            <a:ext cx="3213380" cy="2733139"/>
          </a:xfrm>
          <a:prstGeom prst="rect">
            <a:avLst/>
          </a:prstGeom>
        </p:spPr>
      </p:pic>
      <p:pic>
        <p:nvPicPr>
          <p:cNvPr id="7" name="conning vane.mp3" descr="conning vane.mp3">
            <a:hlinkClick r:id="" action="ppaction://media"/>
            <a:extLst>
              <a:ext uri="{FF2B5EF4-FFF2-40B4-BE49-F238E27FC236}">
                <a16:creationId xmlns:a16="http://schemas.microsoft.com/office/drawing/2014/main" id="{A1D4409D-962D-BC40-8DDE-948ABF7E4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7283" y="59834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B93BB8-F0D9-1049-AA1E-6A71DA12DBD9}"/>
              </a:ext>
            </a:extLst>
          </p:cNvPr>
          <p:cNvSpPr/>
          <p:nvPr/>
        </p:nvSpPr>
        <p:spPr>
          <a:xfrm>
            <a:off x="3617183" y="278505"/>
            <a:ext cx="2878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ushag</a:t>
            </a:r>
            <a:r>
              <a:rPr lang="en-US" sz="3200" dirty="0">
                <a:latin typeface="Chalkboard" panose="03050602040202020205" pitchFamily="66" charset="77"/>
              </a:rPr>
              <a:t> veg</a:t>
            </a:r>
          </a:p>
        </p:txBody>
      </p:sp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536219-74D5-924B-8DDB-0AF5ED8AA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144" y="4307131"/>
            <a:ext cx="1743682" cy="123150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60F6B30-32F1-9F4A-98DE-D4F31BD36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868" y="4401244"/>
            <a:ext cx="1705932" cy="1231501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ED6D0D0A-F523-CA45-9029-202F47A98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341" y="848928"/>
            <a:ext cx="1743682" cy="280384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252E5B3-BB00-D74A-AFE1-FC8083973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011" y="1529750"/>
            <a:ext cx="2290818" cy="2123019"/>
          </a:xfrm>
          <a:prstGeom prst="rect">
            <a:avLst/>
          </a:prstGeom>
        </p:spPr>
      </p:pic>
      <p:pic>
        <p:nvPicPr>
          <p:cNvPr id="6" name="ushag veg.mp3" descr="ushag veg.mp3">
            <a:hlinkClick r:id="" action="ppaction://media"/>
            <a:extLst>
              <a:ext uri="{FF2B5EF4-FFF2-40B4-BE49-F238E27FC236}">
                <a16:creationId xmlns:a16="http://schemas.microsoft.com/office/drawing/2014/main" id="{3BDE278E-EBDF-2F4F-A2E6-9C0851D86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000" y="58446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-dane_01_lg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6" l="19453" r="75723">
                        <a14:foregroundMark x1="61254" y1="40057" x2="61254" y2="40057"/>
                        <a14:foregroundMark x1="62540" y1="40909" x2="62540" y2="40909"/>
                        <a14:foregroundMark x1="57878" y1="35511" x2="57878" y2="35511"/>
                        <a14:foregroundMark x1="59164" y1="35511" x2="59164" y2="35511"/>
                        <a14:foregroundMark x1="60611" y1="36364" x2="60611" y2="36364"/>
                        <a14:foregroundMark x1="61576" y1="38068" x2="61576" y2="38068"/>
                        <a14:foregroundMark x1="63183" y1="42898" x2="63183" y2="42898"/>
                        <a14:foregroundMark x1="63666" y1="47443" x2="63666" y2="47443"/>
                        <a14:foregroundMark x1="63987" y1="49432" x2="63987" y2="4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374" y="544405"/>
            <a:ext cx="6668174" cy="3773629"/>
          </a:xfrm>
          <a:prstGeom prst="rect">
            <a:avLst/>
          </a:prstGeom>
        </p:spPr>
      </p:pic>
      <p:pic>
        <p:nvPicPr>
          <p:cNvPr id="5" name="Picture 4" descr="imgres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4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09" y="4641200"/>
            <a:ext cx="1376811" cy="1376811"/>
          </a:xfrm>
          <a:prstGeom prst="rect">
            <a:avLst/>
          </a:prstGeom>
        </p:spPr>
      </p:pic>
      <p:pic>
        <p:nvPicPr>
          <p:cNvPr id="6" name="Picture 5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87" y="1647240"/>
            <a:ext cx="1295311" cy="2085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65D5F-343E-774A-97CD-5A53431AF2F9}"/>
              </a:ext>
            </a:extLst>
          </p:cNvPr>
          <p:cNvSpPr txBox="1"/>
          <p:nvPr/>
        </p:nvSpPr>
        <p:spPr>
          <a:xfrm>
            <a:off x="1966551" y="312303"/>
            <a:ext cx="598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beg bane as </a:t>
            </a:r>
            <a:r>
              <a:rPr lang="en-US" sz="3600" dirty="0" err="1">
                <a:latin typeface="Chalkboard" panose="03050602040202020205" pitchFamily="66" charset="77"/>
              </a:rPr>
              <a:t>lheeah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pic>
        <p:nvPicPr>
          <p:cNvPr id="17" name="Picture 16" descr="1378400626002--NASBrd-08-11-2013-Tennessean-1-B004-2013-08-10-IMG-NAS-FATCAT-03jpg-1-1-P.jpg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906636C-660D-3540-9B43-16DFAA1EA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46" y="3565504"/>
            <a:ext cx="4080771" cy="3064399"/>
          </a:xfrm>
          <a:prstGeom prst="rect">
            <a:avLst/>
          </a:prstGeom>
        </p:spPr>
      </p:pic>
      <p:pic>
        <p:nvPicPr>
          <p:cNvPr id="2" name="14.mp3" descr="14.mp3">
            <a:hlinkClick r:id="" action="ppaction://media"/>
            <a:extLst>
              <a:ext uri="{FF2B5EF4-FFF2-40B4-BE49-F238E27FC236}">
                <a16:creationId xmlns:a16="http://schemas.microsoft.com/office/drawing/2014/main" id="{59CBD12B-1B72-7F4F-B283-E9509D47A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6496" y="5907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" y="4108546"/>
            <a:ext cx="2798165" cy="2463800"/>
          </a:xfrm>
          <a:prstGeom prst="rect">
            <a:avLst/>
          </a:prstGeom>
        </p:spPr>
      </p:pic>
      <p:pic>
        <p:nvPicPr>
          <p:cNvPr id="7" name="Picture 6" descr="Black-cats-are-being-over-014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" b="100000" l="1682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1" y="1529297"/>
            <a:ext cx="4298749" cy="2579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AC9FDB-A7A2-174E-8ACC-59F051D4D6EE}"/>
              </a:ext>
            </a:extLst>
          </p:cNvPr>
          <p:cNvSpPr txBox="1"/>
          <p:nvPr/>
        </p:nvSpPr>
        <p:spPr>
          <a:xfrm>
            <a:off x="1829380" y="458946"/>
            <a:ext cx="592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kayt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r>
              <a:rPr lang="en-US" sz="3600" dirty="0">
                <a:latin typeface="Chalkboard" panose="03050602040202020205" pitchFamily="66" charset="77"/>
              </a:rPr>
              <a:t> bane as </a:t>
            </a:r>
            <a:r>
              <a:rPr lang="en-US" sz="3600" dirty="0" err="1">
                <a:latin typeface="Chalkboard" panose="03050602040202020205" pitchFamily="66" charset="77"/>
              </a:rPr>
              <a:t>lheeah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pic>
        <p:nvPicPr>
          <p:cNvPr id="17" name="Picture 16" descr="Picture_006.118225203_std.jpg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989A092-C9A3-E74A-8AED-C51B6FD75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3153"/>
            <a:ext cx="4056167" cy="2915370"/>
          </a:xfrm>
          <a:prstGeom prst="rect">
            <a:avLst/>
          </a:prstGeom>
        </p:spPr>
      </p:pic>
      <p:pic>
        <p:nvPicPr>
          <p:cNvPr id="8" name="Picture 7" descr="1378400626002--NASBrd-08-11-2013-Tennessean-1-B004-2013-08-10-IMG-NAS-FATCAT-03jpg-1-1-P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CA0259-CF00-9341-8BD4-9C20428B6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78" y="994026"/>
            <a:ext cx="4080771" cy="3064399"/>
          </a:xfrm>
          <a:prstGeom prst="rect">
            <a:avLst/>
          </a:prstGeom>
        </p:spPr>
      </p:pic>
      <p:pic>
        <p:nvPicPr>
          <p:cNvPr id="2" name="16.mp3" descr="16.mp3">
            <a:hlinkClick r:id="" action="ppaction://media"/>
            <a:extLst>
              <a:ext uri="{FF2B5EF4-FFF2-40B4-BE49-F238E27FC236}">
                <a16:creationId xmlns:a16="http://schemas.microsoft.com/office/drawing/2014/main" id="{F6679051-C0FC-514E-BBF2-00685B43B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7042" y="5767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2857817" y="341225"/>
            <a:ext cx="4244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cabbyl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mooar</a:t>
            </a:r>
            <a:r>
              <a:rPr lang="en-US" sz="3200" dirty="0">
                <a:latin typeface="Chalkboard" panose="03050602040202020205" pitchFamily="66" charset="77"/>
              </a:rPr>
              <a:t> as bane</a:t>
            </a:r>
          </a:p>
        </p:txBody>
      </p:sp>
      <p:pic>
        <p:nvPicPr>
          <p:cNvPr id="12" name="Picture 11" descr="1378400626002--NASBrd-08-11-2013-Tennessean-1-B004-2013-08-10-IMG-NAS-FATCAT-03jpg-1-1-P.jpg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FBC7EE5-0F27-234B-84ED-A182C6D2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29" y="1140236"/>
            <a:ext cx="4080771" cy="3064399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0E0E14F7-61D6-8048-B612-6E3A016DC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034" y="3607686"/>
            <a:ext cx="2642429" cy="270849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031F695-598A-2D40-B868-E6AD80EF2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278" y="4120912"/>
            <a:ext cx="1786310" cy="244563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5DC25E-6351-4046-A9FA-960E0EDC8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879" y="1007715"/>
            <a:ext cx="4129674" cy="2708490"/>
          </a:xfrm>
          <a:prstGeom prst="rect">
            <a:avLst/>
          </a:prstGeom>
        </p:spPr>
      </p:pic>
      <p:pic>
        <p:nvPicPr>
          <p:cNvPr id="2" name="18.mp3" descr="18.mp3">
            <a:hlinkClick r:id="" action="ppaction://media"/>
            <a:extLst>
              <a:ext uri="{FF2B5EF4-FFF2-40B4-BE49-F238E27FC236}">
                <a16:creationId xmlns:a16="http://schemas.microsoft.com/office/drawing/2014/main" id="{308151B7-CCD0-444F-B07A-7DE608A92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2672" y="5909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-dane_01_lg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6" l="19453" r="75723">
                        <a14:foregroundMark x1="61254" y1="40057" x2="61254" y2="40057"/>
                        <a14:foregroundMark x1="62540" y1="40909" x2="62540" y2="40909"/>
                        <a14:foregroundMark x1="57878" y1="35511" x2="57878" y2="35511"/>
                        <a14:foregroundMark x1="59164" y1="35511" x2="59164" y2="35511"/>
                        <a14:foregroundMark x1="60611" y1="36364" x2="60611" y2="36364"/>
                        <a14:foregroundMark x1="61576" y1="38068" x2="61576" y2="38068"/>
                        <a14:foregroundMark x1="63183" y1="42898" x2="63183" y2="42898"/>
                        <a14:foregroundMark x1="63666" y1="47443" x2="63666" y2="47443"/>
                        <a14:foregroundMark x1="63987" y1="49432" x2="63987" y2="4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374" y="544405"/>
            <a:ext cx="6668174" cy="3773629"/>
          </a:xfrm>
          <a:prstGeom prst="rect">
            <a:avLst/>
          </a:prstGeom>
        </p:spPr>
      </p:pic>
      <p:pic>
        <p:nvPicPr>
          <p:cNvPr id="5" name="Picture 4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4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09" y="4641200"/>
            <a:ext cx="1376811" cy="1376811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87" y="1647240"/>
            <a:ext cx="1295311" cy="2085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65D5F-343E-774A-97CD-5A53431AF2F9}"/>
              </a:ext>
            </a:extLst>
          </p:cNvPr>
          <p:cNvSpPr txBox="1"/>
          <p:nvPr/>
        </p:nvSpPr>
        <p:spPr>
          <a:xfrm>
            <a:off x="3307957" y="221239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pic>
        <p:nvPicPr>
          <p:cNvPr id="17" name="Picture 16" descr="1378400626002--NASBrd-08-11-2013-Tennessean-1-B004-2013-08-10-IMG-NAS-FATCAT-03jpg-1-1-P.jpg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906636C-660D-3540-9B43-16DFAA1EA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46" y="3565504"/>
            <a:ext cx="4080771" cy="3064399"/>
          </a:xfrm>
          <a:prstGeom prst="rect">
            <a:avLst/>
          </a:prstGeom>
        </p:spPr>
      </p:pic>
      <p:pic>
        <p:nvPicPr>
          <p:cNvPr id="8" name="2 moddey mooar.mp3" descr="2 moddey mooar.mp3">
            <a:hlinkClick r:id="" action="ppaction://media"/>
            <a:extLst>
              <a:ext uri="{FF2B5EF4-FFF2-40B4-BE49-F238E27FC236}">
                <a16:creationId xmlns:a16="http://schemas.microsoft.com/office/drawing/2014/main" id="{AC484577-93C8-4D48-94CE-6A5B5D1EF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1876" y="5907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1078" y="453237"/>
            <a:ext cx="406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ushag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ghoo</a:t>
            </a:r>
            <a:r>
              <a:rPr lang="en-US" sz="3200" dirty="0">
                <a:latin typeface="Chalkboard" panose="03050602040202020205" pitchFamily="66" charset="77"/>
              </a:rPr>
              <a:t> as </a:t>
            </a:r>
            <a:r>
              <a:rPr lang="en-US" sz="3200" dirty="0" err="1">
                <a:latin typeface="Chalkboard" panose="03050602040202020205" pitchFamily="66" charset="77"/>
              </a:rPr>
              <a:t>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347F6B82-FF06-D54D-8777-D5075399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148" y="4497827"/>
            <a:ext cx="1216857" cy="664056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9A457733-607C-9F47-96DD-C9CAD592B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42" y="1412016"/>
            <a:ext cx="2818557" cy="2612102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2417BA-CFD4-E648-A8EE-8EFCD073A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373" y="1815193"/>
            <a:ext cx="3390542" cy="180574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252413A-DC3C-3C44-82EC-BAFA14536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5995" y="4398122"/>
            <a:ext cx="1264846" cy="913084"/>
          </a:xfrm>
          <a:prstGeom prst="rect">
            <a:avLst/>
          </a:prstGeom>
        </p:spPr>
      </p:pic>
      <p:pic>
        <p:nvPicPr>
          <p:cNvPr id="2" name="20.mp3" descr="20.mp3">
            <a:hlinkClick r:id="" action="ppaction://media"/>
            <a:extLst>
              <a:ext uri="{FF2B5EF4-FFF2-40B4-BE49-F238E27FC236}">
                <a16:creationId xmlns:a16="http://schemas.microsoft.com/office/drawing/2014/main" id="{6A5F80EA-B929-B143-8527-98315DCAF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000" y="5734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d_x_cross_wrong_not_clip_art.jpg" descr="red_x_cross_wrong_not_clip_art.jpg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4369088-EDE1-3C48-938F-8E0B008C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" t="42" r="175" b="96"/>
          <a:stretch>
            <a:fillRect/>
          </a:stretch>
        </p:blipFill>
        <p:spPr>
          <a:xfrm>
            <a:off x="2532119" y="1099457"/>
            <a:ext cx="4079762" cy="408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4" y="0"/>
                </a:moveTo>
                <a:cubicBezTo>
                  <a:pt x="16637" y="8"/>
                  <a:pt x="16440" y="21"/>
                  <a:pt x="16361" y="43"/>
                </a:cubicBezTo>
                <a:lnTo>
                  <a:pt x="16245" y="103"/>
                </a:lnTo>
                <a:cubicBezTo>
                  <a:pt x="16222" y="121"/>
                  <a:pt x="16201" y="132"/>
                  <a:pt x="16180" y="137"/>
                </a:cubicBezTo>
                <a:lnTo>
                  <a:pt x="16158" y="148"/>
                </a:lnTo>
                <a:cubicBezTo>
                  <a:pt x="16036" y="211"/>
                  <a:pt x="15906" y="296"/>
                  <a:pt x="15788" y="371"/>
                </a:cubicBezTo>
                <a:cubicBezTo>
                  <a:pt x="15695" y="440"/>
                  <a:pt x="15581" y="533"/>
                  <a:pt x="15466" y="629"/>
                </a:cubicBezTo>
                <a:cubicBezTo>
                  <a:pt x="15173" y="895"/>
                  <a:pt x="14270" y="1775"/>
                  <a:pt x="13147" y="2896"/>
                </a:cubicBezTo>
                <a:cubicBezTo>
                  <a:pt x="11904" y="4137"/>
                  <a:pt x="11349" y="4681"/>
                  <a:pt x="11061" y="4933"/>
                </a:cubicBezTo>
                <a:lnTo>
                  <a:pt x="10807" y="5183"/>
                </a:lnTo>
                <a:lnTo>
                  <a:pt x="10765" y="5141"/>
                </a:lnTo>
                <a:cubicBezTo>
                  <a:pt x="10761" y="5140"/>
                  <a:pt x="10755" y="5142"/>
                  <a:pt x="10752" y="5141"/>
                </a:cubicBezTo>
                <a:cubicBezTo>
                  <a:pt x="10631" y="5075"/>
                  <a:pt x="7914" y="2333"/>
                  <a:pt x="7074" y="1432"/>
                </a:cubicBezTo>
                <a:cubicBezTo>
                  <a:pt x="6909" y="1254"/>
                  <a:pt x="6757" y="1098"/>
                  <a:pt x="6616" y="960"/>
                </a:cubicBezTo>
                <a:cubicBezTo>
                  <a:pt x="6192" y="546"/>
                  <a:pt x="5868" y="303"/>
                  <a:pt x="5586" y="184"/>
                </a:cubicBezTo>
                <a:cubicBezTo>
                  <a:pt x="5460" y="131"/>
                  <a:pt x="5316" y="67"/>
                  <a:pt x="5268" y="41"/>
                </a:cubicBezTo>
                <a:cubicBezTo>
                  <a:pt x="5261" y="37"/>
                  <a:pt x="5110" y="34"/>
                  <a:pt x="5065" y="30"/>
                </a:cubicBezTo>
                <a:cubicBezTo>
                  <a:pt x="4983" y="33"/>
                  <a:pt x="4546" y="35"/>
                  <a:pt x="4544" y="38"/>
                </a:cubicBezTo>
                <a:cubicBezTo>
                  <a:pt x="4528" y="64"/>
                  <a:pt x="4447" y="99"/>
                  <a:pt x="4363" y="118"/>
                </a:cubicBezTo>
                <a:cubicBezTo>
                  <a:pt x="3983" y="201"/>
                  <a:pt x="3474" y="638"/>
                  <a:pt x="2020" y="2126"/>
                </a:cubicBezTo>
                <a:cubicBezTo>
                  <a:pt x="505" y="3677"/>
                  <a:pt x="295" y="3923"/>
                  <a:pt x="152" y="4311"/>
                </a:cubicBezTo>
                <a:cubicBezTo>
                  <a:pt x="104" y="4440"/>
                  <a:pt x="47" y="4566"/>
                  <a:pt x="24" y="4593"/>
                </a:cubicBezTo>
                <a:cubicBezTo>
                  <a:pt x="21" y="4596"/>
                  <a:pt x="19" y="5113"/>
                  <a:pt x="16" y="5232"/>
                </a:cubicBezTo>
                <a:lnTo>
                  <a:pt x="151" y="5502"/>
                </a:lnTo>
                <a:cubicBezTo>
                  <a:pt x="409" y="6015"/>
                  <a:pt x="692" y="6347"/>
                  <a:pt x="1585" y="7188"/>
                </a:cubicBezTo>
                <a:cubicBezTo>
                  <a:pt x="2775" y="8308"/>
                  <a:pt x="5229" y="10744"/>
                  <a:pt x="5229" y="10805"/>
                </a:cubicBezTo>
                <a:cubicBezTo>
                  <a:pt x="5229" y="10833"/>
                  <a:pt x="4196" y="11888"/>
                  <a:pt x="2932" y="13147"/>
                </a:cubicBezTo>
                <a:cubicBezTo>
                  <a:pt x="727" y="15346"/>
                  <a:pt x="282" y="15836"/>
                  <a:pt x="134" y="16226"/>
                </a:cubicBezTo>
                <a:cubicBezTo>
                  <a:pt x="96" y="16324"/>
                  <a:pt x="47" y="16425"/>
                  <a:pt x="24" y="16451"/>
                </a:cubicBezTo>
                <a:cubicBezTo>
                  <a:pt x="14" y="16462"/>
                  <a:pt x="7" y="16759"/>
                  <a:pt x="0" y="17059"/>
                </a:cubicBezTo>
                <a:lnTo>
                  <a:pt x="194" y="17449"/>
                </a:lnTo>
                <a:cubicBezTo>
                  <a:pt x="398" y="17860"/>
                  <a:pt x="476" y="17949"/>
                  <a:pt x="1940" y="19407"/>
                </a:cubicBezTo>
                <a:cubicBezTo>
                  <a:pt x="3637" y="21098"/>
                  <a:pt x="3794" y="21239"/>
                  <a:pt x="4235" y="21459"/>
                </a:cubicBezTo>
                <a:lnTo>
                  <a:pt x="4520" y="21600"/>
                </a:lnTo>
                <a:cubicBezTo>
                  <a:pt x="4761" y="21594"/>
                  <a:pt x="5045" y="21589"/>
                  <a:pt x="5054" y="21582"/>
                </a:cubicBezTo>
                <a:cubicBezTo>
                  <a:pt x="5081" y="21559"/>
                  <a:pt x="5194" y="21510"/>
                  <a:pt x="5306" y="21472"/>
                </a:cubicBezTo>
                <a:cubicBezTo>
                  <a:pt x="5765" y="21317"/>
                  <a:pt x="6108" y="21014"/>
                  <a:pt x="8416" y="18716"/>
                </a:cubicBezTo>
                <a:cubicBezTo>
                  <a:pt x="9706" y="17431"/>
                  <a:pt x="10782" y="16379"/>
                  <a:pt x="10808" y="16379"/>
                </a:cubicBezTo>
                <a:cubicBezTo>
                  <a:pt x="10834" y="16379"/>
                  <a:pt x="11947" y="17463"/>
                  <a:pt x="13279" y="18788"/>
                </a:cubicBezTo>
                <a:cubicBezTo>
                  <a:pt x="15626" y="21121"/>
                  <a:pt x="15715" y="21204"/>
                  <a:pt x="16125" y="21409"/>
                </a:cubicBezTo>
                <a:lnTo>
                  <a:pt x="16479" y="21586"/>
                </a:lnTo>
                <a:cubicBezTo>
                  <a:pt x="16588" y="21583"/>
                  <a:pt x="17084" y="21581"/>
                  <a:pt x="17090" y="21578"/>
                </a:cubicBezTo>
                <a:cubicBezTo>
                  <a:pt x="17928" y="21175"/>
                  <a:pt x="17817" y="21268"/>
                  <a:pt x="19456" y="19628"/>
                </a:cubicBezTo>
                <a:cubicBezTo>
                  <a:pt x="21017" y="18067"/>
                  <a:pt x="21358" y="17682"/>
                  <a:pt x="21485" y="17346"/>
                </a:cubicBezTo>
                <a:cubicBezTo>
                  <a:pt x="21522" y="17248"/>
                  <a:pt x="21571" y="17146"/>
                  <a:pt x="21595" y="17119"/>
                </a:cubicBezTo>
                <a:cubicBezTo>
                  <a:pt x="21596" y="17117"/>
                  <a:pt x="21598" y="16789"/>
                  <a:pt x="21600" y="16747"/>
                </a:cubicBezTo>
                <a:cubicBezTo>
                  <a:pt x="21597" y="16706"/>
                  <a:pt x="21595" y="16551"/>
                  <a:pt x="21591" y="16544"/>
                </a:cubicBezTo>
                <a:cubicBezTo>
                  <a:pt x="21565" y="16496"/>
                  <a:pt x="21487" y="16329"/>
                  <a:pt x="21419" y="16175"/>
                </a:cubicBezTo>
                <a:cubicBezTo>
                  <a:pt x="21352" y="16022"/>
                  <a:pt x="21192" y="15758"/>
                  <a:pt x="21063" y="15590"/>
                </a:cubicBezTo>
                <a:cubicBezTo>
                  <a:pt x="20935" y="15422"/>
                  <a:pt x="19819" y="14278"/>
                  <a:pt x="18585" y="13047"/>
                </a:cubicBezTo>
                <a:lnTo>
                  <a:pt x="16340" y="10808"/>
                </a:lnTo>
                <a:lnTo>
                  <a:pt x="18775" y="8365"/>
                </a:lnTo>
                <a:cubicBezTo>
                  <a:pt x="21038" y="6093"/>
                  <a:pt x="21222" y="5896"/>
                  <a:pt x="21379" y="5564"/>
                </a:cubicBezTo>
                <a:cubicBezTo>
                  <a:pt x="21472" y="5368"/>
                  <a:pt x="21567" y="5167"/>
                  <a:pt x="21592" y="5119"/>
                </a:cubicBezTo>
                <a:cubicBezTo>
                  <a:pt x="21594" y="5114"/>
                  <a:pt x="21597" y="4996"/>
                  <a:pt x="21599" y="4973"/>
                </a:cubicBezTo>
                <a:cubicBezTo>
                  <a:pt x="21596" y="4914"/>
                  <a:pt x="21595" y="4537"/>
                  <a:pt x="21592" y="4533"/>
                </a:cubicBezTo>
                <a:cubicBezTo>
                  <a:pt x="21567" y="4484"/>
                  <a:pt x="21471" y="4285"/>
                  <a:pt x="21380" y="4091"/>
                </a:cubicBezTo>
                <a:cubicBezTo>
                  <a:pt x="21229" y="3769"/>
                  <a:pt x="21078" y="3603"/>
                  <a:pt x="19680" y="2208"/>
                </a:cubicBezTo>
                <a:cubicBezTo>
                  <a:pt x="17960" y="494"/>
                  <a:pt x="17823" y="370"/>
                  <a:pt x="17361" y="148"/>
                </a:cubicBezTo>
                <a:lnTo>
                  <a:pt x="1705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Arrow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502C382-ED25-514B-96CA-A74DB1EB069E}"/>
              </a:ext>
            </a:extLst>
          </p:cNvPr>
          <p:cNvSpPr/>
          <p:nvPr/>
        </p:nvSpPr>
        <p:spPr>
          <a:xfrm flipH="1">
            <a:off x="3937000" y="2506934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F341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7000">
                <a:solidFill>
                  <a:srgbClr val="FF55A6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avoye LET"/>
                <a:ea typeface="Savoye LET"/>
                <a:cs typeface="Savoye LET"/>
                <a:sym typeface="Savoye LET"/>
              </a:defRPr>
            </a:pPr>
            <a:endParaRPr/>
          </a:p>
        </p:txBody>
      </p:sp>
      <p:pic>
        <p:nvPicPr>
          <p:cNvPr id="6" name="cha nee-1.mov" descr="cha nee-1.mov">
            <a:extLst>
              <a:ext uri="{FF2B5EF4-FFF2-40B4-BE49-F238E27FC236}">
                <a16:creationId xmlns:a16="http://schemas.microsoft.com/office/drawing/2014/main" id="{77185C08-7B78-5446-83BC-B34404BC81DC}"/>
              </a:ext>
            </a:extLst>
          </p:cNvPr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499" y="5184411"/>
            <a:ext cx="1346200" cy="1346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82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78400626002--NASBrd-08-11-2013-Tennessean-1-B004-2013-08-10-IMG-NAS-FATCAT-03jpg-1-1-P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0" y="1065808"/>
            <a:ext cx="4080771" cy="3064399"/>
          </a:xfrm>
          <a:prstGeom prst="rect">
            <a:avLst/>
          </a:prstGeom>
        </p:spPr>
      </p:pic>
      <p:pic>
        <p:nvPicPr>
          <p:cNvPr id="5" name="Picture 4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" y="4108546"/>
            <a:ext cx="2798165" cy="2463800"/>
          </a:xfrm>
          <a:prstGeom prst="rect">
            <a:avLst/>
          </a:prstGeom>
        </p:spPr>
      </p:pic>
      <p:pic>
        <p:nvPicPr>
          <p:cNvPr id="7" name="Picture 6" descr="Black-cats-are-being-over-01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" b="100000" l="1682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18" y="1145152"/>
            <a:ext cx="4298749" cy="2579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AC9FDB-A7A2-174E-8ACC-59F051D4D6EE}"/>
              </a:ext>
            </a:extLst>
          </p:cNvPr>
          <p:cNvSpPr txBox="1"/>
          <p:nvPr/>
        </p:nvSpPr>
        <p:spPr>
          <a:xfrm>
            <a:off x="3543266" y="434683"/>
            <a:ext cx="213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kayt</a:t>
            </a:r>
            <a:r>
              <a:rPr lang="en-US" sz="3600" dirty="0">
                <a:latin typeface="Chalkboard" panose="03050602040202020205" pitchFamily="66" charset="77"/>
              </a:rPr>
              <a:t> doo</a:t>
            </a:r>
          </a:p>
        </p:txBody>
      </p:sp>
      <p:pic>
        <p:nvPicPr>
          <p:cNvPr id="17" name="Picture 16" descr="Picture_006.118225203_std.jpg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989A092-C9A3-E74A-8AED-C51B6FD75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3153"/>
            <a:ext cx="4056167" cy="2915370"/>
          </a:xfrm>
          <a:prstGeom prst="rect">
            <a:avLst/>
          </a:prstGeom>
        </p:spPr>
      </p:pic>
      <p:pic>
        <p:nvPicPr>
          <p:cNvPr id="9" name="kayt doo.mp3" descr="kayt doo.mp3">
            <a:hlinkClick r:id="" action="ppaction://media"/>
            <a:extLst>
              <a:ext uri="{FF2B5EF4-FFF2-40B4-BE49-F238E27FC236}">
                <a16:creationId xmlns:a16="http://schemas.microsoft.com/office/drawing/2014/main" id="{66CDF769-C544-8F41-B2C4-6FE02719D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1269" y="60321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3591775" y="334996"/>
            <a:ext cx="240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cabbyl</a:t>
            </a:r>
            <a:r>
              <a:rPr lang="en-US" sz="3200" dirty="0">
                <a:latin typeface="Chalkboard" panose="03050602040202020205" pitchFamily="66" charset="77"/>
              </a:rPr>
              <a:t> bane</a:t>
            </a:r>
          </a:p>
        </p:txBody>
      </p:sp>
      <p:pic>
        <p:nvPicPr>
          <p:cNvPr id="12" name="Picture 11" descr="1378400626002--NASBrd-08-11-2013-Tennessean-1-B004-2013-08-10-IMG-NAS-FATCAT-03jpg-1-1-P.jpg">
            <a:extLst>
              <a:ext uri="{FF2B5EF4-FFF2-40B4-BE49-F238E27FC236}">
                <a16:creationId xmlns:a16="http://schemas.microsoft.com/office/drawing/2014/main" id="{7FBC7EE5-0F27-234B-84ED-A182C6D2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29" y="1140236"/>
            <a:ext cx="4080771" cy="3064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E14F7-61D6-8048-B612-6E3A016DC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034" y="3607686"/>
            <a:ext cx="2642429" cy="2708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31F695-598A-2D40-B868-E6AD80EF2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278" y="4120912"/>
            <a:ext cx="1786310" cy="2445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5DC25E-6351-4046-A9FA-960E0EDC8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879" y="1007715"/>
            <a:ext cx="4129674" cy="2708490"/>
          </a:xfrm>
          <a:prstGeom prst="rect">
            <a:avLst/>
          </a:prstGeom>
        </p:spPr>
      </p:pic>
      <p:pic>
        <p:nvPicPr>
          <p:cNvPr id="18" name="cabbyl bane.mp3" descr="cabbyl bane.mp3">
            <a:hlinkClick r:id="" action="ppaction://media"/>
            <a:extLst>
              <a:ext uri="{FF2B5EF4-FFF2-40B4-BE49-F238E27FC236}">
                <a16:creationId xmlns:a16="http://schemas.microsoft.com/office/drawing/2014/main" id="{0D5E1B53-9146-CE48-B7E4-75245A168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1517" y="60215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6268" y="453237"/>
            <a:ext cx="313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eeast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F6B82-FF06-D54D-8777-D5075399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148" y="4497827"/>
            <a:ext cx="1216857" cy="664056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9A457733-607C-9F47-96DD-C9CAD592B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42" y="1412016"/>
            <a:ext cx="2818557" cy="2612102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F82417BA-CFD4-E648-A8EE-8EFCD073A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373" y="1815193"/>
            <a:ext cx="3390542" cy="180574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252413A-DC3C-3C44-82EC-BAFA14536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5995" y="4398122"/>
            <a:ext cx="1264846" cy="913084"/>
          </a:xfrm>
          <a:prstGeom prst="rect">
            <a:avLst/>
          </a:prstGeom>
        </p:spPr>
      </p:pic>
      <p:pic>
        <p:nvPicPr>
          <p:cNvPr id="15" name="eeast bwee.mp3" descr="eeast bwee.mp3">
            <a:hlinkClick r:id="" action="ppaction://media"/>
            <a:extLst>
              <a:ext uri="{FF2B5EF4-FFF2-40B4-BE49-F238E27FC236}">
                <a16:creationId xmlns:a16="http://schemas.microsoft.com/office/drawing/2014/main" id="{B2A897DB-7905-9140-BE84-36AAF567C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4685" y="58446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-tick-green.jpg" descr="big-tick-green.jpg">
            <a:extLst>
              <a:ext uri="{FF2B5EF4-FFF2-40B4-BE49-F238E27FC236}">
                <a16:creationId xmlns:a16="http://schemas.microsoft.com/office/drawing/2014/main" id="{272AEBD7-C458-BF42-8BB3-7D4670D6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2994498" y="1589939"/>
            <a:ext cx="4208128" cy="4004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A8BBC-5C0E-C64C-9049-4BEE04FE85B4}"/>
              </a:ext>
            </a:extLst>
          </p:cNvPr>
          <p:cNvSpPr/>
          <p:nvPr/>
        </p:nvSpPr>
        <p:spPr>
          <a:xfrm>
            <a:off x="2332049" y="311411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 dirty="0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 dirty="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6" name="Shen eh!.mp3">
            <a:hlinkClick r:id="" action="ppaction://media"/>
            <a:extLst>
              <a:ext uri="{FF2B5EF4-FFF2-40B4-BE49-F238E27FC236}">
                <a16:creationId xmlns:a16="http://schemas.microsoft.com/office/drawing/2014/main" id="{F59B4E64-A3EF-444C-894D-C98DFFBEF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22" y="5594341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10735</TotalTime>
  <Words>124</Words>
  <Application>Microsoft Macintosh PowerPoint</Application>
  <PresentationFormat>On-screen Show (4:3)</PresentationFormat>
  <Paragraphs>33</Paragraphs>
  <Slides>22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Chalkboard</vt:lpstr>
      <vt:lpstr>Gill Sans MT</vt:lpstr>
      <vt:lpstr>Savoye LET</vt:lpstr>
      <vt:lpstr>Wingdings 3</vt:lpstr>
      <vt:lpstr>Urban Pop</vt:lpstr>
      <vt:lpstr>Describing pets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Marenmyn</dc:title>
  <dc:creator>DEC</dc:creator>
  <cp:lastModifiedBy>Microsoft Office User</cp:lastModifiedBy>
  <cp:revision>57</cp:revision>
  <dcterms:created xsi:type="dcterms:W3CDTF">2014-11-18T10:31:26Z</dcterms:created>
  <dcterms:modified xsi:type="dcterms:W3CDTF">2020-05-26T15:48:45Z</dcterms:modified>
</cp:coreProperties>
</file>