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2" r:id="rId9"/>
    <p:sldId id="273" r:id="rId10"/>
    <p:sldId id="264" r:id="rId11"/>
    <p:sldId id="265" r:id="rId12"/>
    <p:sldId id="267" r:id="rId13"/>
    <p:sldId id="269" r:id="rId14"/>
    <p:sldId id="270" r:id="rId15"/>
    <p:sldId id="271" r:id="rId16"/>
    <p:sldId id="268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4"/>
    <p:restoredTop sz="94780"/>
  </p:normalViewPr>
  <p:slideViewPr>
    <p:cSldViewPr snapToGrid="0" snapToObjects="1">
      <p:cViewPr varScale="1">
        <p:scale>
          <a:sx n="120" d="100"/>
          <a:sy n="120" d="100"/>
        </p:scale>
        <p:origin x="8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May 28,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May 28, 2020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8.png"/><Relationship Id="rId5" Type="http://schemas.microsoft.com/office/2007/relationships/hdphoto" Target="../media/hdphoto10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8.png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p3"/><Relationship Id="rId7" Type="http://schemas.openxmlformats.org/officeDocument/2006/relationships/image" Target="../media/image8.png"/><Relationship Id="rId2" Type="http://schemas.microsoft.com/office/2007/relationships/media" Target="../media/media16.mp3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3.png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17" Type="http://schemas.openxmlformats.org/officeDocument/2006/relationships/image" Target="../media/image11.png"/><Relationship Id="rId2" Type="http://schemas.openxmlformats.org/officeDocument/2006/relationships/audio" Target="../media/media18.mp3"/><Relationship Id="rId16" Type="http://schemas.openxmlformats.org/officeDocument/2006/relationships/image" Target="../media/image15.png"/><Relationship Id="rId20" Type="http://schemas.openxmlformats.org/officeDocument/2006/relationships/image" Target="../media/image20.tiff"/><Relationship Id="rId1" Type="http://schemas.microsoft.com/office/2007/relationships/media" Target="../media/media18.mp3"/><Relationship Id="rId6" Type="http://schemas.microsoft.com/office/2007/relationships/hdphoto" Target="../media/hdphoto10.wdp"/><Relationship Id="rId11" Type="http://schemas.openxmlformats.org/officeDocument/2006/relationships/image" Target="../media/image2.png"/><Relationship Id="rId5" Type="http://schemas.openxmlformats.org/officeDocument/2006/relationships/image" Target="../media/image30.png"/><Relationship Id="rId15" Type="http://schemas.openxmlformats.org/officeDocument/2006/relationships/image" Target="../media/image16.png"/><Relationship Id="rId23" Type="http://schemas.openxmlformats.org/officeDocument/2006/relationships/image" Target="../media/image8.png"/><Relationship Id="rId10" Type="http://schemas.openxmlformats.org/officeDocument/2006/relationships/image" Target="../media/image4.png"/><Relationship Id="rId19" Type="http://schemas.openxmlformats.org/officeDocument/2006/relationships/image" Target="../media/image22.tiff"/><Relationship Id="rId4" Type="http://schemas.openxmlformats.org/officeDocument/2006/relationships/image" Target="../media/image5.tiff"/><Relationship Id="rId9" Type="http://schemas.openxmlformats.org/officeDocument/2006/relationships/image" Target="../media/image6.png"/><Relationship Id="rId14" Type="http://schemas.openxmlformats.org/officeDocument/2006/relationships/image" Target="../media/image18.png"/><Relationship Id="rId2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tif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8.wdp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microsoft.com/office/2007/relationships/hdphoto" Target="../media/hdphoto9.wdp"/><Relationship Id="rId10" Type="http://schemas.openxmlformats.org/officeDocument/2006/relationships/image" Target="../media/image8.png"/><Relationship Id="rId4" Type="http://schemas.openxmlformats.org/officeDocument/2006/relationships/image" Target="../media/image29.pn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1197" y="2364700"/>
            <a:ext cx="3870252" cy="790354"/>
          </a:xfrm>
        </p:spPr>
        <p:txBody>
          <a:bodyPr/>
          <a:lstStyle/>
          <a:p>
            <a:r>
              <a:rPr lang="en-US" dirty="0"/>
              <a:t>Describing pets</a:t>
            </a:r>
          </a:p>
        </p:txBody>
      </p:sp>
      <p:pic>
        <p:nvPicPr>
          <p:cNvPr id="6" name="Picture 5" descr="imgres.jpg">
            <a:extLst>
              <a:ext uri="{FF2B5EF4-FFF2-40B4-BE49-F238E27FC236}">
                <a16:creationId xmlns:a16="http://schemas.microsoft.com/office/drawing/2014/main" id="{16D7B12C-A6E0-AF48-820E-6B14FCDCD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70" y="1358022"/>
            <a:ext cx="1530149" cy="2463801"/>
          </a:xfrm>
          <a:prstGeom prst="rect">
            <a:avLst/>
          </a:prstGeom>
        </p:spPr>
      </p:pic>
      <p:pic>
        <p:nvPicPr>
          <p:cNvPr id="7" name="Picture 6" descr="Picture_006.118225203_std.jpg">
            <a:extLst>
              <a:ext uri="{FF2B5EF4-FFF2-40B4-BE49-F238E27FC236}">
                <a16:creationId xmlns:a16="http://schemas.microsoft.com/office/drawing/2014/main" id="{9F33D9B7-E5AA-E547-AB55-6D2F91ADF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83" b="100000" l="9473" r="89844">
                        <a14:foregroundMark x1="29395" y1="81250" x2="29395" y2="81250"/>
                        <a14:foregroundMark x1="30273" y1="89674" x2="30273" y2="89674"/>
                        <a14:foregroundMark x1="32715" y1="91033" x2="32715" y2="91033"/>
                        <a14:foregroundMark x1="30176" y1="86549" x2="30176" y2="86549"/>
                        <a14:foregroundMark x1="25195" y1="78397" x2="25195" y2="78397"/>
                        <a14:foregroundMark x1="24316" y1="75815" x2="24316" y2="75815"/>
                        <a14:foregroundMark x1="25781" y1="76359" x2="25781" y2="76359"/>
                        <a14:foregroundMark x1="24023" y1="83288" x2="24023" y2="83288"/>
                        <a14:foregroundMark x1="20410" y1="72962" x2="20410" y2="72962"/>
                        <a14:foregroundMark x1="19336" y1="77310" x2="19336" y2="77310"/>
                        <a14:foregroundMark x1="18457" y1="78804" x2="18457" y2="78804"/>
                        <a14:foregroundMark x1="20605" y1="75408" x2="20605" y2="75408"/>
                        <a14:foregroundMark x1="22461" y1="89130" x2="22461" y2="89130"/>
                        <a14:foregroundMark x1="58105" y1="82337" x2="58105" y2="82337"/>
                        <a14:foregroundMark x1="84570" y1="36277" x2="84570" y2="36277"/>
                        <a14:foregroundMark x1="82129" y1="33016" x2="82129" y2="33016"/>
                        <a14:foregroundMark x1="78809" y1="41033" x2="78809" y2="41033"/>
                        <a14:foregroundMark x1="77344" y1="38995" x2="77344" y2="38995"/>
                        <a14:foregroundMark x1="23730" y1="86549" x2="23730" y2="86549"/>
                        <a14:foregroundMark x1="61426" y1="87636" x2="61426" y2="87636"/>
                        <a14:backgroundMark x1="23340" y1="23641" x2="23340" y2="23641"/>
                        <a14:backgroundMark x1="35840" y1="24728" x2="35840" y2="24728"/>
                        <a14:backgroundMark x1="50977" y1="21875" x2="41895" y2="22826"/>
                        <a14:backgroundMark x1="37891" y1="24321" x2="37891" y2="24321"/>
                        <a14:backgroundMark x1="73828" y1="40353" x2="73828" y2="40353"/>
                        <a14:backgroundMark x1="26465" y1="84918" x2="26465" y2="84918"/>
                        <a14:backgroundMark x1="26563" y1="87364" x2="26563" y2="87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98" y="99587"/>
            <a:ext cx="4056167" cy="2915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E74BC-ED23-904A-9554-40DBD2456D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57" y="3562219"/>
            <a:ext cx="2142213" cy="198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279DF-C7C3-D94B-9EBF-9D76746C72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3431" y="3598142"/>
            <a:ext cx="2747897" cy="2816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06D74-4B2F-8E4E-A03B-5025BEC559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7489" y="4267643"/>
            <a:ext cx="1525233" cy="1077218"/>
          </a:xfrm>
          <a:prstGeom prst="rect">
            <a:avLst/>
          </a:prstGeom>
        </p:spPr>
      </p:pic>
      <p:pic>
        <p:nvPicPr>
          <p:cNvPr id="12" name="Picture 11" descr="imgres.jpg">
            <a:extLst>
              <a:ext uri="{FF2B5EF4-FFF2-40B4-BE49-F238E27FC236}">
                <a16:creationId xmlns:a16="http://schemas.microsoft.com/office/drawing/2014/main" id="{DA81FFF1-3188-AC4E-A5B3-76F8B7DE22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25" y="22446"/>
            <a:ext cx="2798165" cy="2463800"/>
          </a:xfrm>
          <a:prstGeom prst="rect">
            <a:avLst/>
          </a:prstGeom>
        </p:spPr>
      </p:pic>
      <p:pic>
        <p:nvPicPr>
          <p:cNvPr id="3" name="into describing pets .mp3" descr="into describing pets .mp3">
            <a:hlinkClick r:id="" action="ppaction://media"/>
            <a:extLst>
              <a:ext uri="{FF2B5EF4-FFF2-40B4-BE49-F238E27FC236}">
                <a16:creationId xmlns:a16="http://schemas.microsoft.com/office/drawing/2014/main" id="{54C743ED-2ADD-4347-B6FF-691909BAD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2257" y="59456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8942"/>
    </mc:Choice>
    <mc:Fallback xmlns="">
      <p:transition advClick="0" advTm="28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8" objId="3"/>
        <p14:stopEvt time="2894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2303175" cy="1143000"/>
          </a:xfrm>
        </p:spPr>
        <p:txBody>
          <a:bodyPr/>
          <a:lstStyle/>
          <a:p>
            <a:r>
              <a:rPr lang="en-US" dirty="0"/>
              <a:t>conning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8BD36-ECB2-AF4A-8C5C-D721953949A6}"/>
              </a:ext>
            </a:extLst>
          </p:cNvPr>
          <p:cNvSpPr/>
          <p:nvPr/>
        </p:nvSpPr>
        <p:spPr>
          <a:xfrm>
            <a:off x="2241272" y="1773828"/>
            <a:ext cx="3741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conning </a:t>
            </a:r>
            <a:r>
              <a:rPr lang="en-US" sz="3200" dirty="0" err="1">
                <a:latin typeface="Chalkboard" panose="03050602040202020205" pitchFamily="66" charset="77"/>
              </a:rPr>
              <a:t>vooar</a:t>
            </a:r>
            <a:r>
              <a:rPr lang="en-US" sz="3200" dirty="0">
                <a:latin typeface="Chalkboard" panose="03050602040202020205" pitchFamily="66" charset="77"/>
              </a:rPr>
              <a:t> bane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CCE804-D23D-A142-97FA-87D7B1264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42" y="1000494"/>
            <a:ext cx="4272760" cy="4379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E868C-E68C-A94C-B6DD-B4728D112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111" y="3950917"/>
            <a:ext cx="1784751" cy="23240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B93BB8-F0D9-1049-AA1E-6A71DA12DBD9}"/>
              </a:ext>
            </a:extLst>
          </p:cNvPr>
          <p:cNvSpPr/>
          <p:nvPr/>
        </p:nvSpPr>
        <p:spPr>
          <a:xfrm>
            <a:off x="5350874" y="3030295"/>
            <a:ext cx="3703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conning veg </a:t>
            </a:r>
            <a:r>
              <a:rPr lang="en-US" sz="3200" dirty="0" err="1">
                <a:latin typeface="Chalkboard" panose="03050602040202020205" pitchFamily="66" charset="77"/>
              </a:rPr>
              <a:t>lheeah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46CD75-BE42-BF41-B864-98244B864138}"/>
              </a:ext>
            </a:extLst>
          </p:cNvPr>
          <p:cNvSpPr txBox="1">
            <a:spLocks/>
          </p:cNvSpPr>
          <p:nvPr/>
        </p:nvSpPr>
        <p:spPr>
          <a:xfrm>
            <a:off x="2989765" y="522972"/>
            <a:ext cx="1968795" cy="64633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(rabbit)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C570FC-AD55-834A-BF2F-0E85966DDDD7}"/>
              </a:ext>
            </a:extLst>
          </p:cNvPr>
          <p:cNvSpPr txBox="1"/>
          <p:nvPr/>
        </p:nvSpPr>
        <p:spPr>
          <a:xfrm>
            <a:off x="3585712" y="2232783"/>
            <a:ext cx="31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big white rabbit)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C58367-1E86-6744-ADB8-7548CC5CF7C8}"/>
              </a:ext>
            </a:extLst>
          </p:cNvPr>
          <p:cNvSpPr txBox="1"/>
          <p:nvPr/>
        </p:nvSpPr>
        <p:spPr>
          <a:xfrm>
            <a:off x="5768931" y="3497117"/>
            <a:ext cx="31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small grey rabbit)</a:t>
            </a:r>
          </a:p>
        </p:txBody>
      </p:sp>
      <p:pic>
        <p:nvPicPr>
          <p:cNvPr id="3" name="10 conning.mp3" descr="10 conning.mp3">
            <a:hlinkClick r:id="" action="ppaction://media"/>
            <a:extLst>
              <a:ext uri="{FF2B5EF4-FFF2-40B4-BE49-F238E27FC236}">
                <a16:creationId xmlns:a16="http://schemas.microsoft.com/office/drawing/2014/main" id="{278C0D37-7AB1-A242-96E8-5B4239757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400" y="5868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335"/>
    </mc:Choice>
    <mc:Fallback xmlns="">
      <p:transition spd="slow" advClick="0" advTm="9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2" objId="3"/>
        <p14:stopEvt time="7812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653363" cy="1143000"/>
          </a:xfrm>
        </p:spPr>
        <p:txBody>
          <a:bodyPr/>
          <a:lstStyle/>
          <a:p>
            <a:r>
              <a:rPr lang="en-US" dirty="0" err="1"/>
              <a:t>ushag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8BD36-ECB2-AF4A-8C5C-D721953949A6}"/>
              </a:ext>
            </a:extLst>
          </p:cNvPr>
          <p:cNvSpPr/>
          <p:nvPr/>
        </p:nvSpPr>
        <p:spPr>
          <a:xfrm>
            <a:off x="2841975" y="1225254"/>
            <a:ext cx="346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ushag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vooar</a:t>
            </a:r>
            <a:r>
              <a:rPr lang="en-US" sz="3200" dirty="0">
                <a:latin typeface="Chalkboard" panose="03050602040202020205" pitchFamily="66" charset="77"/>
              </a:rPr>
              <a:t> glass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B93BB8-F0D9-1049-AA1E-6A71DA12DBD9}"/>
              </a:ext>
            </a:extLst>
          </p:cNvPr>
          <p:cNvSpPr/>
          <p:nvPr/>
        </p:nvSpPr>
        <p:spPr>
          <a:xfrm>
            <a:off x="5350874" y="3030295"/>
            <a:ext cx="27467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ushag</a:t>
            </a:r>
            <a:r>
              <a:rPr lang="en-US" sz="3200" dirty="0">
                <a:latin typeface="Chalkboard" panose="03050602040202020205" pitchFamily="66" charset="77"/>
              </a:rPr>
              <a:t> veg </a:t>
            </a:r>
          </a:p>
          <a:p>
            <a:r>
              <a:rPr lang="en-US" sz="3200" dirty="0">
                <a:latin typeface="Chalkboard" panose="03050602040202020205" pitchFamily="66" charset="77"/>
              </a:rPr>
              <a:t>glass as </a:t>
            </a:r>
            <a:r>
              <a:rPr lang="en-US" sz="3200" dirty="0" err="1">
                <a:latin typeface="Chalkboard" panose="03050602040202020205" pitchFamily="66" charset="77"/>
              </a:rPr>
              <a:t>bwee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536219-74D5-924B-8DDB-0AF5ED8AA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231" y="4863066"/>
            <a:ext cx="1525233" cy="1077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81D7BB-40E6-684A-98B6-C0A269242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50" y="1225254"/>
            <a:ext cx="3577741" cy="440749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6C79D87-B522-6B4F-88FA-3EAE5131C9B9}"/>
              </a:ext>
            </a:extLst>
          </p:cNvPr>
          <p:cNvSpPr txBox="1">
            <a:spLocks/>
          </p:cNvSpPr>
          <p:nvPr/>
        </p:nvSpPr>
        <p:spPr>
          <a:xfrm>
            <a:off x="2339164" y="522972"/>
            <a:ext cx="808074" cy="64633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(bird)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B8A69-024B-D244-AA49-CC248234C3E4}"/>
              </a:ext>
            </a:extLst>
          </p:cNvPr>
          <p:cNvSpPr txBox="1"/>
          <p:nvPr/>
        </p:nvSpPr>
        <p:spPr>
          <a:xfrm>
            <a:off x="3401225" y="1727664"/>
            <a:ext cx="31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big green bird)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4EAC46-9C8B-FF42-84D0-9A756FF78FA9}"/>
              </a:ext>
            </a:extLst>
          </p:cNvPr>
          <p:cNvSpPr txBox="1"/>
          <p:nvPr/>
        </p:nvSpPr>
        <p:spPr>
          <a:xfrm>
            <a:off x="5350874" y="4023624"/>
            <a:ext cx="318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small green and yellow bird)</a:t>
            </a:r>
          </a:p>
        </p:txBody>
      </p:sp>
      <p:pic>
        <p:nvPicPr>
          <p:cNvPr id="3" name="11 ushag.mp3" descr="11 ushag.mp3">
            <a:hlinkClick r:id="" action="ppaction://media"/>
            <a:extLst>
              <a:ext uri="{FF2B5EF4-FFF2-40B4-BE49-F238E27FC236}">
                <a16:creationId xmlns:a16="http://schemas.microsoft.com/office/drawing/2014/main" id="{AC002E75-EAF6-DD49-8D42-84E81E30BB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400" y="59402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855"/>
    </mc:Choice>
    <mc:Fallback xmlns="">
      <p:transition spd="slow" advClick="0" advTm="9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1" objId="3"/>
        <p14:stopEvt time="9230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92" y="2358738"/>
            <a:ext cx="2041667" cy="3287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7F058A-8D0C-0540-9E16-2ADF98BE30F4}"/>
              </a:ext>
            </a:extLst>
          </p:cNvPr>
          <p:cNvSpPr txBox="1"/>
          <p:nvPr/>
        </p:nvSpPr>
        <p:spPr>
          <a:xfrm>
            <a:off x="2120172" y="701470"/>
            <a:ext cx="490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" panose="03050602040202020205" pitchFamily="66" charset="77"/>
              </a:rPr>
              <a:t>Ta </a:t>
            </a:r>
            <a:r>
              <a:rPr lang="en-US" sz="3600" dirty="0" err="1">
                <a:latin typeface="Chalkboard" panose="03050602040202020205" pitchFamily="66" charset="77"/>
              </a:rPr>
              <a:t>moddey</a:t>
            </a:r>
            <a:r>
              <a:rPr lang="en-US" sz="3600" dirty="0">
                <a:latin typeface="Chalkboard" panose="03050602040202020205" pitchFamily="66" charset="77"/>
              </a:rPr>
              <a:t> </a:t>
            </a:r>
            <a:r>
              <a:rPr lang="en-US" sz="3600" dirty="0" err="1">
                <a:latin typeface="Chalkboard" panose="03050602040202020205" pitchFamily="66" charset="77"/>
              </a:rPr>
              <a:t>dhone</a:t>
            </a:r>
            <a:r>
              <a:rPr lang="en-US" sz="3600" dirty="0">
                <a:latin typeface="Chalkboard" panose="03050602040202020205" pitchFamily="66" charset="77"/>
              </a:rPr>
              <a:t> </a:t>
            </a:r>
            <a:r>
              <a:rPr lang="en-US" sz="3600" dirty="0" err="1">
                <a:latin typeface="Chalkboard" panose="03050602040202020205" pitchFamily="66" charset="77"/>
              </a:rPr>
              <a:t>aym</a:t>
            </a:r>
            <a:r>
              <a:rPr lang="en-US" sz="3600" dirty="0">
                <a:latin typeface="Chalkboard" panose="03050602040202020205" pitchFamily="66" charset="7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3064CA-3DA3-8448-96B1-133E7E15EFF2}"/>
              </a:ext>
            </a:extLst>
          </p:cNvPr>
          <p:cNvSpPr txBox="1"/>
          <p:nvPr/>
        </p:nvSpPr>
        <p:spPr>
          <a:xfrm>
            <a:off x="2997868" y="1561725"/>
            <a:ext cx="314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(I have a brown dog)</a:t>
            </a:r>
          </a:p>
        </p:txBody>
      </p:sp>
      <p:pic>
        <p:nvPicPr>
          <p:cNvPr id="2" name="12 .mp3" descr="12 .mp3">
            <a:hlinkClick r:id="" action="ppaction://media"/>
            <a:extLst>
              <a:ext uri="{FF2B5EF4-FFF2-40B4-BE49-F238E27FC236}">
                <a16:creationId xmlns:a16="http://schemas.microsoft.com/office/drawing/2014/main" id="{C578B3C4-EA9A-1848-A836-B2F70C058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739" y="5646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97"/>
    </mc:Choice>
    <mc:Fallback xmlns="">
      <p:transition spd="slow" advClick="0" advTm="6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8" objId="2"/>
        <p14:stopEvt time="3300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1EF8A9-889B-D640-93D3-91D5ADF65AAB}"/>
              </a:ext>
            </a:extLst>
          </p:cNvPr>
          <p:cNvSpPr/>
          <p:nvPr/>
        </p:nvSpPr>
        <p:spPr>
          <a:xfrm>
            <a:off x="2774309" y="417534"/>
            <a:ext cx="3976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Ta </a:t>
            </a:r>
            <a:r>
              <a:rPr lang="en-US" sz="3200" dirty="0" err="1">
                <a:latin typeface="Chalkboard" panose="03050602040202020205" pitchFamily="66" charset="77"/>
              </a:rPr>
              <a:t>eeast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airhey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aym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57733-607C-9F47-96DD-C9CAD592B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760" y="2332039"/>
            <a:ext cx="2818557" cy="26121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7866AF-EBD8-5146-B2DA-40CCC72813E3}"/>
              </a:ext>
            </a:extLst>
          </p:cNvPr>
          <p:cNvSpPr txBox="1"/>
          <p:nvPr/>
        </p:nvSpPr>
        <p:spPr>
          <a:xfrm>
            <a:off x="3167713" y="1076737"/>
            <a:ext cx="281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(I have a goldfish)</a:t>
            </a:r>
          </a:p>
        </p:txBody>
      </p:sp>
      <p:pic>
        <p:nvPicPr>
          <p:cNvPr id="2" name="13.mp3" descr="13.mp3">
            <a:hlinkClick r:id="" action="ppaction://media"/>
            <a:extLst>
              <a:ext uri="{FF2B5EF4-FFF2-40B4-BE49-F238E27FC236}">
                <a16:creationId xmlns:a16="http://schemas.microsoft.com/office/drawing/2014/main" id="{1D1FCAA6-7AD4-A047-BFDE-A9CB11AE3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487" y="57790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43"/>
    </mc:Choice>
    <mc:Fallback xmlns="">
      <p:transition spd="slow" advClick="0" advTm="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2"/>
        <p14:stopEvt time="3262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-cats-are-being-over-01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" b="100000" l="1682" r="93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96" y="2539502"/>
            <a:ext cx="5267931" cy="31607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AC9FDB-A7A2-174E-8ACC-59F051D4D6EE}"/>
              </a:ext>
            </a:extLst>
          </p:cNvPr>
          <p:cNvSpPr txBox="1"/>
          <p:nvPr/>
        </p:nvSpPr>
        <p:spPr>
          <a:xfrm>
            <a:off x="2346191" y="902558"/>
            <a:ext cx="540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" panose="03050602040202020205" pitchFamily="66" charset="77"/>
              </a:rPr>
              <a:t>Ta </a:t>
            </a:r>
            <a:r>
              <a:rPr lang="en-US" sz="3600" dirty="0" err="1">
                <a:latin typeface="Chalkboard" panose="03050602040202020205" pitchFamily="66" charset="77"/>
              </a:rPr>
              <a:t>kayt</a:t>
            </a:r>
            <a:r>
              <a:rPr lang="en-US" sz="3600" dirty="0">
                <a:latin typeface="Chalkboard" panose="03050602040202020205" pitchFamily="66" charset="77"/>
              </a:rPr>
              <a:t> </a:t>
            </a:r>
            <a:r>
              <a:rPr lang="en-US" sz="3600" dirty="0" err="1">
                <a:latin typeface="Chalkboard" panose="03050602040202020205" pitchFamily="66" charset="77"/>
              </a:rPr>
              <a:t>mooar</a:t>
            </a:r>
            <a:r>
              <a:rPr lang="en-US" sz="3600" dirty="0">
                <a:latin typeface="Chalkboard" panose="03050602040202020205" pitchFamily="66" charset="77"/>
              </a:rPr>
              <a:t> doo </a:t>
            </a:r>
            <a:r>
              <a:rPr lang="en-US" sz="3600" dirty="0" err="1">
                <a:latin typeface="Chalkboard" panose="03050602040202020205" pitchFamily="66" charset="77"/>
              </a:rPr>
              <a:t>aym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0E17E-52BE-FF44-8F84-14EF15E299B7}"/>
              </a:ext>
            </a:extLst>
          </p:cNvPr>
          <p:cNvSpPr txBox="1"/>
          <p:nvPr/>
        </p:nvSpPr>
        <p:spPr>
          <a:xfrm>
            <a:off x="2796150" y="1813363"/>
            <a:ext cx="35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(I have a big black cat)</a:t>
            </a:r>
          </a:p>
        </p:txBody>
      </p:sp>
      <p:pic>
        <p:nvPicPr>
          <p:cNvPr id="6" name="14.mp3" descr="14.mp3">
            <a:hlinkClick r:id="" action="ppaction://media"/>
            <a:extLst>
              <a:ext uri="{FF2B5EF4-FFF2-40B4-BE49-F238E27FC236}">
                <a16:creationId xmlns:a16="http://schemas.microsoft.com/office/drawing/2014/main" id="{5C23AB35-4AE2-C541-A192-72A73E369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247" y="5939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58"/>
    </mc:Choice>
    <mc:Fallback xmlns="">
      <p:transition spd="slow" advClick="0" advTm="5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" objId="2"/>
        <p14:stopEvt time="3347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B8BD36-ECB2-AF4A-8C5C-D721953949A6}"/>
              </a:ext>
            </a:extLst>
          </p:cNvPr>
          <p:cNvSpPr/>
          <p:nvPr/>
        </p:nvSpPr>
        <p:spPr>
          <a:xfrm>
            <a:off x="1754570" y="553957"/>
            <a:ext cx="6309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Cha </a:t>
            </a:r>
            <a:r>
              <a:rPr lang="en-US" sz="3200" dirty="0" err="1">
                <a:latin typeface="Chalkboard" panose="03050602040202020205" pitchFamily="66" charset="77"/>
              </a:rPr>
              <a:t>nel</a:t>
            </a:r>
            <a:r>
              <a:rPr lang="en-US" sz="3200" dirty="0">
                <a:latin typeface="Chalkboard" panose="03050602040202020205" pitchFamily="66" charset="77"/>
              </a:rPr>
              <a:t> conning </a:t>
            </a:r>
            <a:r>
              <a:rPr lang="en-US" sz="3200" dirty="0" err="1">
                <a:latin typeface="Chalkboard" panose="03050602040202020205" pitchFamily="66" charset="77"/>
              </a:rPr>
              <a:t>vooar</a:t>
            </a:r>
            <a:r>
              <a:rPr lang="en-US" sz="3200" dirty="0">
                <a:latin typeface="Chalkboard" panose="03050602040202020205" pitchFamily="66" charset="77"/>
              </a:rPr>
              <a:t> bane </a:t>
            </a:r>
            <a:r>
              <a:rPr lang="en-US" sz="3200" dirty="0" err="1">
                <a:latin typeface="Chalkboard" panose="03050602040202020205" pitchFamily="66" charset="77"/>
              </a:rPr>
              <a:t>aym</a:t>
            </a:r>
            <a:r>
              <a:rPr lang="en-US" sz="3200" dirty="0">
                <a:latin typeface="Chalkboard" panose="03050602040202020205" pitchFamily="66" charset="77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CCE804-D23D-A142-97FA-87D7B1264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059" y="1895437"/>
            <a:ext cx="4272760" cy="43795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C570FC-AD55-834A-BF2F-0E85966DDDD7}"/>
              </a:ext>
            </a:extLst>
          </p:cNvPr>
          <p:cNvSpPr txBox="1"/>
          <p:nvPr/>
        </p:nvSpPr>
        <p:spPr>
          <a:xfrm>
            <a:off x="2424422" y="1191470"/>
            <a:ext cx="512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(I don’t have a big white rabbit)</a:t>
            </a:r>
          </a:p>
        </p:txBody>
      </p:sp>
      <p:pic>
        <p:nvPicPr>
          <p:cNvPr id="2" name="15.mp3" descr="15.mp3">
            <a:hlinkClick r:id="" action="ppaction://media"/>
            <a:extLst>
              <a:ext uri="{FF2B5EF4-FFF2-40B4-BE49-F238E27FC236}">
                <a16:creationId xmlns:a16="http://schemas.microsoft.com/office/drawing/2014/main" id="{786131EC-E912-4C42-B7C9-0FB7D4748A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713" y="5868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573"/>
    </mc:Choice>
    <mc:Fallback xmlns="">
      <p:transition spd="slow" advClick="0" advTm="8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2" objId="2"/>
        <p14:stopEvt time="4773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_006.118225203_std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3" b="100000" l="9473" r="89844">
                        <a14:foregroundMark x1="29395" y1="81250" x2="29395" y2="81250"/>
                        <a14:foregroundMark x1="30273" y1="89674" x2="30273" y2="89674"/>
                        <a14:foregroundMark x1="32715" y1="91033" x2="32715" y2="91033"/>
                        <a14:foregroundMark x1="30176" y1="86549" x2="30176" y2="86549"/>
                        <a14:foregroundMark x1="25195" y1="78397" x2="25195" y2="78397"/>
                        <a14:foregroundMark x1="24316" y1="75815" x2="24316" y2="75815"/>
                        <a14:foregroundMark x1="25781" y1="76359" x2="25781" y2="76359"/>
                        <a14:foregroundMark x1="24023" y1="83288" x2="24023" y2="83288"/>
                        <a14:foregroundMark x1="20410" y1="72962" x2="20410" y2="72962"/>
                        <a14:foregroundMark x1="19336" y1="77310" x2="19336" y2="77310"/>
                        <a14:foregroundMark x1="18457" y1="78804" x2="18457" y2="78804"/>
                        <a14:foregroundMark x1="20605" y1="75408" x2="20605" y2="75408"/>
                        <a14:foregroundMark x1="22461" y1="89130" x2="22461" y2="89130"/>
                        <a14:foregroundMark x1="58105" y1="82337" x2="58105" y2="82337"/>
                        <a14:foregroundMark x1="84570" y1="36277" x2="84570" y2="36277"/>
                        <a14:foregroundMark x1="82129" y1="33016" x2="82129" y2="33016"/>
                        <a14:foregroundMark x1="78809" y1="41033" x2="78809" y2="41033"/>
                        <a14:foregroundMark x1="77344" y1="38995" x2="77344" y2="38995"/>
                        <a14:foregroundMark x1="23730" y1="86549" x2="23730" y2="86549"/>
                        <a14:foregroundMark x1="61426" y1="87636" x2="61426" y2="87636"/>
                        <a14:backgroundMark x1="23340" y1="23641" x2="23340" y2="23641"/>
                        <a14:backgroundMark x1="35840" y1="24728" x2="35840" y2="24728"/>
                        <a14:backgroundMark x1="50977" y1="21875" x2="41895" y2="22826"/>
                        <a14:backgroundMark x1="37891" y1="24321" x2="37891" y2="24321"/>
                        <a14:backgroundMark x1="73828" y1="40353" x2="73828" y2="40353"/>
                        <a14:backgroundMark x1="26465" y1="84918" x2="26465" y2="84918"/>
                        <a14:backgroundMark x1="26563" y1="87364" x2="26563" y2="87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3" y="1665972"/>
            <a:ext cx="6940825" cy="4988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1EF8A9-889B-D640-93D3-91D5ADF65AAB}"/>
              </a:ext>
            </a:extLst>
          </p:cNvPr>
          <p:cNvSpPr/>
          <p:nvPr/>
        </p:nvSpPr>
        <p:spPr>
          <a:xfrm>
            <a:off x="1650809" y="557977"/>
            <a:ext cx="601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Cha </a:t>
            </a:r>
            <a:r>
              <a:rPr lang="en-US" sz="3200" dirty="0" err="1">
                <a:latin typeface="Chalkboard" panose="03050602040202020205" pitchFamily="66" charset="77"/>
              </a:rPr>
              <a:t>nel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cabbyl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mooar</a:t>
            </a:r>
            <a:r>
              <a:rPr lang="en-US" sz="3200" dirty="0">
                <a:latin typeface="Chalkboard" panose="03050602040202020205" pitchFamily="66" charset="77"/>
              </a:rPr>
              <a:t> doo </a:t>
            </a:r>
            <a:r>
              <a:rPr lang="en-US" sz="3200" dirty="0" err="1">
                <a:latin typeface="Chalkboard" panose="03050602040202020205" pitchFamily="66" charset="77"/>
              </a:rPr>
              <a:t>aym</a:t>
            </a:r>
            <a:r>
              <a:rPr lang="en-US" sz="3200" dirty="0">
                <a:latin typeface="Chalkboard" panose="03050602040202020205" pitchFamily="66" charset="7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530A3-7712-E248-A382-A13D2369C73D}"/>
              </a:ext>
            </a:extLst>
          </p:cNvPr>
          <p:cNvSpPr txBox="1"/>
          <p:nvPr/>
        </p:nvSpPr>
        <p:spPr>
          <a:xfrm>
            <a:off x="2343609" y="1204307"/>
            <a:ext cx="462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(I don’t have a big black horse)</a:t>
            </a:r>
          </a:p>
        </p:txBody>
      </p:sp>
      <p:pic>
        <p:nvPicPr>
          <p:cNvPr id="2" name="16.mp3" descr="16.mp3">
            <a:hlinkClick r:id="" action="ppaction://media"/>
            <a:extLst>
              <a:ext uri="{FF2B5EF4-FFF2-40B4-BE49-F238E27FC236}">
                <a16:creationId xmlns:a16="http://schemas.microsoft.com/office/drawing/2014/main" id="{C73154E8-3549-544A-859D-0DFE28D70A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2956" y="584189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3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444"/>
    </mc:Choice>
    <mc:Fallback xmlns="">
      <p:transition spd="slow" advClick="0" advTm="12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629" objId="2"/>
        <p14:stopEvt time="9354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B93BB8-F0D9-1049-AA1E-6A71DA12DBD9}"/>
              </a:ext>
            </a:extLst>
          </p:cNvPr>
          <p:cNvSpPr/>
          <p:nvPr/>
        </p:nvSpPr>
        <p:spPr>
          <a:xfrm>
            <a:off x="1012790" y="440468"/>
            <a:ext cx="7471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Cha </a:t>
            </a:r>
            <a:r>
              <a:rPr lang="en-US" sz="3200" dirty="0" err="1">
                <a:latin typeface="Chalkboard" panose="03050602040202020205" pitchFamily="66" charset="77"/>
              </a:rPr>
              <a:t>nel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ushag</a:t>
            </a:r>
            <a:r>
              <a:rPr lang="en-US" sz="3200" dirty="0">
                <a:latin typeface="Chalkboard" panose="03050602040202020205" pitchFamily="66" charset="77"/>
              </a:rPr>
              <a:t> veg glass as </a:t>
            </a:r>
            <a:r>
              <a:rPr lang="en-US" sz="3200" dirty="0" err="1">
                <a:latin typeface="Chalkboard" panose="03050602040202020205" pitchFamily="66" charset="77"/>
              </a:rPr>
              <a:t>bwee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aym</a:t>
            </a:r>
            <a:r>
              <a:rPr lang="en-US" sz="3200" dirty="0">
                <a:latin typeface="Chalkboard" panose="03050602040202020205" pitchFamily="66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536219-74D5-924B-8DDB-0AF5ED8AA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44" y="2720269"/>
            <a:ext cx="2591755" cy="18304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4EAC46-9C8B-FF42-84D0-9A756FF78FA9}"/>
              </a:ext>
            </a:extLst>
          </p:cNvPr>
          <p:cNvSpPr txBox="1"/>
          <p:nvPr/>
        </p:nvSpPr>
        <p:spPr>
          <a:xfrm>
            <a:off x="1456660" y="1174099"/>
            <a:ext cx="6230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(I don’t have a small green and yellow bird)</a:t>
            </a:r>
          </a:p>
        </p:txBody>
      </p:sp>
      <p:pic>
        <p:nvPicPr>
          <p:cNvPr id="2" name="17.mp3" descr="17.mp3">
            <a:hlinkClick r:id="" action="ppaction://media"/>
            <a:extLst>
              <a:ext uri="{FF2B5EF4-FFF2-40B4-BE49-F238E27FC236}">
                <a16:creationId xmlns:a16="http://schemas.microsoft.com/office/drawing/2014/main" id="{7E3BFBBF-B006-E347-B512-661E8AB26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243" y="58585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285"/>
    </mc:Choice>
    <mc:Fallback xmlns="">
      <p:transition spd="slow" advClick="0" advTm="9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2"/>
        <p14:stopEvt time="4752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DA645A-C2A9-6749-82B7-8095A24D89A2}"/>
              </a:ext>
            </a:extLst>
          </p:cNvPr>
          <p:cNvSpPr/>
          <p:nvPr/>
        </p:nvSpPr>
        <p:spPr>
          <a:xfrm>
            <a:off x="509207" y="307946"/>
            <a:ext cx="4208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Ta </a:t>
            </a:r>
            <a:r>
              <a:rPr lang="en-US" sz="3200" dirty="0" err="1">
                <a:latin typeface="Chalkboard" panose="03050602040202020205" pitchFamily="66" charset="77"/>
              </a:rPr>
              <a:t>kayt</a:t>
            </a:r>
            <a:r>
              <a:rPr lang="en-US" sz="3200" dirty="0">
                <a:latin typeface="Chalkboard" panose="03050602040202020205" pitchFamily="66" charset="77"/>
              </a:rPr>
              <a:t> beg doo </a:t>
            </a:r>
            <a:r>
              <a:rPr lang="en-US" sz="3200" dirty="0" err="1">
                <a:latin typeface="Chalkboard" panose="03050602040202020205" pitchFamily="66" charset="77"/>
              </a:rPr>
              <a:t>aym</a:t>
            </a:r>
            <a:r>
              <a:rPr lang="en-US" sz="3200" dirty="0">
                <a:latin typeface="Chalkboard" panose="03050602040202020205" pitchFamily="66" charset="77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48F74-735A-7E45-A649-3B01431A487D}"/>
              </a:ext>
            </a:extLst>
          </p:cNvPr>
          <p:cNvSpPr/>
          <p:nvPr/>
        </p:nvSpPr>
        <p:spPr>
          <a:xfrm>
            <a:off x="4823792" y="431056"/>
            <a:ext cx="3617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I have a small black cat.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086E0-C624-D14A-AC91-BE5A05903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07" y="1084046"/>
            <a:ext cx="1085663" cy="1112805"/>
          </a:xfrm>
          <a:prstGeom prst="rect">
            <a:avLst/>
          </a:prstGeom>
        </p:spPr>
      </p:pic>
      <p:pic>
        <p:nvPicPr>
          <p:cNvPr id="7" name="Picture 6" descr="Black-cats-are-being-over-014.jpg">
            <a:extLst>
              <a:ext uri="{FF2B5EF4-FFF2-40B4-BE49-F238E27FC236}">
                <a16:creationId xmlns:a16="http://schemas.microsoft.com/office/drawing/2014/main" id="{44E45003-F706-3640-BDBF-2AB44E7DB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" b="100000" l="1682" r="93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35" y="661888"/>
            <a:ext cx="1407195" cy="844317"/>
          </a:xfrm>
          <a:prstGeom prst="rect">
            <a:avLst/>
          </a:prstGeom>
        </p:spPr>
      </p:pic>
      <p:pic>
        <p:nvPicPr>
          <p:cNvPr id="8" name="Picture 7" descr="Picture_006.118225203_std.jpg">
            <a:extLst>
              <a:ext uri="{FF2B5EF4-FFF2-40B4-BE49-F238E27FC236}">
                <a16:creationId xmlns:a16="http://schemas.microsoft.com/office/drawing/2014/main" id="{EF72B0B4-803D-7A4A-BA90-EFAC195AC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3" b="100000" l="9473" r="89844">
                        <a14:foregroundMark x1="29395" y1="81250" x2="29395" y2="81250"/>
                        <a14:foregroundMark x1="30273" y1="89674" x2="30273" y2="89674"/>
                        <a14:foregroundMark x1="32715" y1="91033" x2="32715" y2="91033"/>
                        <a14:foregroundMark x1="30176" y1="86549" x2="30176" y2="86549"/>
                        <a14:foregroundMark x1="25195" y1="78397" x2="25195" y2="78397"/>
                        <a14:foregroundMark x1="24316" y1="75815" x2="24316" y2="75815"/>
                        <a14:foregroundMark x1="25781" y1="76359" x2="25781" y2="76359"/>
                        <a14:foregroundMark x1="24023" y1="83288" x2="24023" y2="83288"/>
                        <a14:foregroundMark x1="20410" y1="72962" x2="20410" y2="72962"/>
                        <a14:foregroundMark x1="19336" y1="77310" x2="19336" y2="77310"/>
                        <a14:foregroundMark x1="18457" y1="78804" x2="18457" y2="78804"/>
                        <a14:foregroundMark x1="20605" y1="75408" x2="20605" y2="75408"/>
                        <a14:foregroundMark x1="22461" y1="89130" x2="22461" y2="89130"/>
                        <a14:foregroundMark x1="58105" y1="82337" x2="58105" y2="82337"/>
                        <a14:foregroundMark x1="84570" y1="36277" x2="84570" y2="36277"/>
                        <a14:foregroundMark x1="82129" y1="33016" x2="82129" y2="33016"/>
                        <a14:foregroundMark x1="78809" y1="41033" x2="78809" y2="41033"/>
                        <a14:foregroundMark x1="77344" y1="38995" x2="77344" y2="38995"/>
                        <a14:foregroundMark x1="23730" y1="86549" x2="23730" y2="86549"/>
                        <a14:foregroundMark x1="61426" y1="87636" x2="61426" y2="87636"/>
                        <a14:backgroundMark x1="23340" y1="23641" x2="23340" y2="23641"/>
                        <a14:backgroundMark x1="35840" y1="24728" x2="35840" y2="24728"/>
                        <a14:backgroundMark x1="50977" y1="21875" x2="41895" y2="22826"/>
                        <a14:backgroundMark x1="37891" y1="24321" x2="37891" y2="24321"/>
                        <a14:backgroundMark x1="73828" y1="40353" x2="73828" y2="40353"/>
                        <a14:backgroundMark x1="26465" y1="84918" x2="26465" y2="84918"/>
                        <a14:backgroundMark x1="26563" y1="87364" x2="26563" y2="87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01" y="863394"/>
            <a:ext cx="2125637" cy="1527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8CCC5D-09F0-3F4F-9A14-55CF859925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8015" y="1286024"/>
            <a:ext cx="1289640" cy="910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212785-FFC7-9C46-8680-2949E76CD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6271" y="1295715"/>
            <a:ext cx="982817" cy="910827"/>
          </a:xfrm>
          <a:prstGeom prst="rect">
            <a:avLst/>
          </a:prstGeom>
        </p:spPr>
      </p:pic>
      <p:pic>
        <p:nvPicPr>
          <p:cNvPr id="11" name="Picture 10" descr="imgres.jpg">
            <a:extLst>
              <a:ext uri="{FF2B5EF4-FFF2-40B4-BE49-F238E27FC236}">
                <a16:creationId xmlns:a16="http://schemas.microsoft.com/office/drawing/2014/main" id="{A0295C3B-211D-C344-8BF9-BA2948C52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1" y="3164929"/>
            <a:ext cx="749132" cy="1206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B970B-D42F-E54C-B772-677DEB2457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934" y="3520364"/>
            <a:ext cx="1594239" cy="8443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51053E-27CA-9140-B1DC-B1D5746C0A2D}"/>
              </a:ext>
            </a:extLst>
          </p:cNvPr>
          <p:cNvSpPr/>
          <p:nvPr/>
        </p:nvSpPr>
        <p:spPr>
          <a:xfrm>
            <a:off x="569995" y="2381124"/>
            <a:ext cx="1569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conning </a:t>
            </a:r>
            <a:r>
              <a:rPr lang="en-US" dirty="0">
                <a:latin typeface="Chalkboard" panose="03050602040202020205" pitchFamily="66" charset="77"/>
              </a:rPr>
              <a:t>(f)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53E43-FDCB-2142-BDE4-62E587358E72}"/>
              </a:ext>
            </a:extLst>
          </p:cNvPr>
          <p:cNvSpPr/>
          <p:nvPr/>
        </p:nvSpPr>
        <p:spPr>
          <a:xfrm>
            <a:off x="4736273" y="2359321"/>
            <a:ext cx="134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ushag</a:t>
            </a:r>
            <a:r>
              <a:rPr lang="en-US" sz="2400" dirty="0">
                <a:latin typeface="Chalkboard" panose="03050602040202020205" pitchFamily="66" charset="77"/>
              </a:rPr>
              <a:t> </a:t>
            </a:r>
            <a:r>
              <a:rPr lang="en-US" dirty="0">
                <a:latin typeface="Chalkboard" panose="03050602040202020205" pitchFamily="66" charset="77"/>
              </a:rPr>
              <a:t>(f)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2D0ED5-F9CC-6941-B32C-A001EA8B7A3B}"/>
              </a:ext>
            </a:extLst>
          </p:cNvPr>
          <p:cNvSpPr/>
          <p:nvPr/>
        </p:nvSpPr>
        <p:spPr>
          <a:xfrm>
            <a:off x="6420830" y="2391195"/>
            <a:ext cx="1299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eeast</a:t>
            </a:r>
            <a:r>
              <a:rPr lang="en-US" sz="2400" dirty="0">
                <a:latin typeface="Chalkboard" panose="03050602040202020205" pitchFamily="66" charset="77"/>
              </a:rPr>
              <a:t> </a:t>
            </a:r>
            <a:r>
              <a:rPr lang="en-US" dirty="0">
                <a:latin typeface="Chalkboard" panose="03050602040202020205" pitchFamily="66" charset="77"/>
              </a:rPr>
              <a:t>(f)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79C1A8-DBFA-AE44-8775-F2F5955922C6}"/>
              </a:ext>
            </a:extLst>
          </p:cNvPr>
          <p:cNvSpPr/>
          <p:nvPr/>
        </p:nvSpPr>
        <p:spPr>
          <a:xfrm>
            <a:off x="8066598" y="1506204"/>
            <a:ext cx="804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kayt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9B8FE8-8451-6E47-A86C-B0D665AB5DE9}"/>
              </a:ext>
            </a:extLst>
          </p:cNvPr>
          <p:cNvSpPr/>
          <p:nvPr/>
        </p:nvSpPr>
        <p:spPr>
          <a:xfrm>
            <a:off x="2516675" y="2359321"/>
            <a:ext cx="1082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cabbyl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7F145-149D-0A4B-A17E-98300A18CB02}"/>
              </a:ext>
            </a:extLst>
          </p:cNvPr>
          <p:cNvSpPr/>
          <p:nvPr/>
        </p:nvSpPr>
        <p:spPr>
          <a:xfrm>
            <a:off x="25558" y="4331192"/>
            <a:ext cx="2394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muc</a:t>
            </a:r>
            <a:r>
              <a:rPr lang="en-US" sz="2400" dirty="0">
                <a:latin typeface="Chalkboard" panose="03050602040202020205" pitchFamily="66" charset="77"/>
              </a:rPr>
              <a:t> </a:t>
            </a:r>
            <a:r>
              <a:rPr lang="en-US" sz="2400" dirty="0" err="1">
                <a:latin typeface="Chalkboard" panose="03050602040202020205" pitchFamily="66" charset="77"/>
              </a:rPr>
              <a:t>rangagh</a:t>
            </a:r>
            <a:r>
              <a:rPr lang="en-US" sz="2400" dirty="0">
                <a:latin typeface="Chalkboard" panose="03050602040202020205" pitchFamily="66" charset="77"/>
              </a:rPr>
              <a:t> </a:t>
            </a:r>
            <a:r>
              <a:rPr lang="en-US" dirty="0">
                <a:latin typeface="Chalkboard" panose="03050602040202020205" pitchFamily="66" charset="77"/>
              </a:rPr>
              <a:t>(f)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479D67-A913-024A-874A-32C526E7207C}"/>
              </a:ext>
            </a:extLst>
          </p:cNvPr>
          <p:cNvSpPr/>
          <p:nvPr/>
        </p:nvSpPr>
        <p:spPr>
          <a:xfrm>
            <a:off x="2539422" y="4331192"/>
            <a:ext cx="1222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moddey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6A5E2F-2AEF-C94B-B4FB-DA4143F0A3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921" y="5042256"/>
            <a:ext cx="807471" cy="7794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AD5300-5C04-D24D-8BE4-5B6E3BDA1B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2552" y="5141602"/>
            <a:ext cx="734283" cy="6974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E68247-AEA5-B74D-9649-9A6991CAB0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2583" y="5152747"/>
            <a:ext cx="636000" cy="6751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E02F4C-B019-4C40-8018-C0D4D938F8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47485" y="4986751"/>
            <a:ext cx="996717" cy="8100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C38E7E-21C8-3944-BA62-1EFC0FFA6D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11304" y="4996273"/>
            <a:ext cx="862192" cy="8100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2A8D63-9D53-F14E-8BCA-3958E1AB0E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15656" y="5010387"/>
            <a:ext cx="844046" cy="7114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DA33B0-E600-3042-9EFA-8BCCC5CD39F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99786" y="4991673"/>
            <a:ext cx="750816" cy="71147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5C7657E-BE3C-124D-8FB2-3DF2A2CE3293}"/>
              </a:ext>
            </a:extLst>
          </p:cNvPr>
          <p:cNvSpPr/>
          <p:nvPr/>
        </p:nvSpPr>
        <p:spPr>
          <a:xfrm>
            <a:off x="134234" y="5746835"/>
            <a:ext cx="1029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dhone</a:t>
            </a:r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 err="1">
                <a:latin typeface="Chalkboard" panose="03050602040202020205" pitchFamily="66" charset="77"/>
              </a:rPr>
              <a:t>ghone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A84C58-FDE4-2A4C-AC8C-8A6614E48F5A}"/>
              </a:ext>
            </a:extLst>
          </p:cNvPr>
          <p:cNvSpPr/>
          <p:nvPr/>
        </p:nvSpPr>
        <p:spPr>
          <a:xfrm>
            <a:off x="1738710" y="5703145"/>
            <a:ext cx="834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doo</a:t>
            </a:r>
          </a:p>
          <a:p>
            <a:r>
              <a:rPr lang="en-US" sz="2400" dirty="0" err="1">
                <a:latin typeface="Chalkboard" panose="03050602040202020205" pitchFamily="66" charset="77"/>
              </a:rPr>
              <a:t>ghoo</a:t>
            </a:r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2738AC-96DA-7E43-B2EA-AFB2354DCDCA}"/>
              </a:ext>
            </a:extLst>
          </p:cNvPr>
          <p:cNvSpPr/>
          <p:nvPr/>
        </p:nvSpPr>
        <p:spPr>
          <a:xfrm>
            <a:off x="2710034" y="5746835"/>
            <a:ext cx="837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bane</a:t>
            </a:r>
          </a:p>
          <a:p>
            <a:r>
              <a:rPr lang="en-US" sz="2400" dirty="0">
                <a:latin typeface="Chalkboard" panose="03050602040202020205" pitchFamily="66" charset="77"/>
              </a:rPr>
              <a:t>vane</a:t>
            </a:r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6EF8BF-D81E-134B-B585-C2597CFD038D}"/>
              </a:ext>
            </a:extLst>
          </p:cNvPr>
          <p:cNvSpPr/>
          <p:nvPr/>
        </p:nvSpPr>
        <p:spPr>
          <a:xfrm>
            <a:off x="3707334" y="5700668"/>
            <a:ext cx="10282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glass</a:t>
            </a:r>
          </a:p>
          <a:p>
            <a:r>
              <a:rPr lang="en-US" sz="2400" dirty="0" err="1">
                <a:latin typeface="Chalkboard" panose="03050602040202020205" pitchFamily="66" charset="77"/>
              </a:rPr>
              <a:t>ghlass</a:t>
            </a:r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0F165-FAAE-464A-B12A-F220D626CEE4}"/>
              </a:ext>
            </a:extLst>
          </p:cNvPr>
          <p:cNvSpPr/>
          <p:nvPr/>
        </p:nvSpPr>
        <p:spPr>
          <a:xfrm>
            <a:off x="4959254" y="5721860"/>
            <a:ext cx="1359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gorrym</a:t>
            </a:r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 err="1">
                <a:latin typeface="Chalkboard" panose="03050602040202020205" pitchFamily="66" charset="77"/>
              </a:rPr>
              <a:t>ghorrym</a:t>
            </a:r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D37620-D22D-364B-BC51-0BA0853B84DF}"/>
              </a:ext>
            </a:extLst>
          </p:cNvPr>
          <p:cNvSpPr/>
          <p:nvPr/>
        </p:nvSpPr>
        <p:spPr>
          <a:xfrm>
            <a:off x="6442310" y="5715796"/>
            <a:ext cx="1056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airhey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25747D-F903-D146-A833-0E04B0244EC1}"/>
              </a:ext>
            </a:extLst>
          </p:cNvPr>
          <p:cNvSpPr/>
          <p:nvPr/>
        </p:nvSpPr>
        <p:spPr>
          <a:xfrm>
            <a:off x="7830474" y="5734104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lheeah</a:t>
            </a:r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F12538-AB6D-DC46-931E-8246C2520053}"/>
              </a:ext>
            </a:extLst>
          </p:cNvPr>
          <p:cNvSpPr/>
          <p:nvPr/>
        </p:nvSpPr>
        <p:spPr>
          <a:xfrm>
            <a:off x="6655251" y="4110785"/>
            <a:ext cx="1025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mooar</a:t>
            </a:r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 err="1">
                <a:latin typeface="Chalkboard" panose="03050602040202020205" pitchFamily="66" charset="77"/>
              </a:rPr>
              <a:t>vooar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F13838-CD84-834E-A383-D6422E8B4FBD}"/>
              </a:ext>
            </a:extLst>
          </p:cNvPr>
          <p:cNvSpPr/>
          <p:nvPr/>
        </p:nvSpPr>
        <p:spPr>
          <a:xfrm>
            <a:off x="7937544" y="3937211"/>
            <a:ext cx="679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beg</a:t>
            </a:r>
          </a:p>
          <a:p>
            <a:r>
              <a:rPr lang="en-US" sz="2400" dirty="0">
                <a:latin typeface="Chalkboard" panose="03050602040202020205" pitchFamily="66" charset="77"/>
              </a:rPr>
              <a:t>veg</a:t>
            </a:r>
            <a:endParaRPr lang="en-US" sz="2400" dirty="0"/>
          </a:p>
        </p:txBody>
      </p:sp>
      <p:pic>
        <p:nvPicPr>
          <p:cNvPr id="39" name="Picture 38" descr="elephant-clip-art-RcA58xXcL.png">
            <a:extLst>
              <a:ext uri="{FF2B5EF4-FFF2-40B4-BE49-F238E27FC236}">
                <a16:creationId xmlns:a16="http://schemas.microsoft.com/office/drawing/2014/main" id="{C3283D3D-ED25-1F4A-B94D-46BD23E06D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20" y="3049404"/>
            <a:ext cx="1265283" cy="1208380"/>
          </a:xfrm>
          <a:prstGeom prst="rect">
            <a:avLst/>
          </a:prstGeom>
        </p:spPr>
      </p:pic>
      <p:pic>
        <p:nvPicPr>
          <p:cNvPr id="40" name="Picture 39" descr="mouse-clip-art-4T9Ep5rrc.png">
            <a:extLst>
              <a:ext uri="{FF2B5EF4-FFF2-40B4-BE49-F238E27FC236}">
                <a16:creationId xmlns:a16="http://schemas.microsoft.com/office/drawing/2014/main" id="{56D6D54B-E1DF-694F-B438-11A0DAABDB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46" y="3429000"/>
            <a:ext cx="455748" cy="541653"/>
          </a:xfrm>
          <a:prstGeom prst="rect">
            <a:avLst/>
          </a:prstGeom>
        </p:spPr>
      </p:pic>
      <p:pic>
        <p:nvPicPr>
          <p:cNvPr id="3" name="18 final slide.mp3" descr="18 final slide.mp3">
            <a:hlinkClick r:id="" action="ppaction://media"/>
            <a:extLst>
              <a:ext uri="{FF2B5EF4-FFF2-40B4-BE49-F238E27FC236}">
                <a16:creationId xmlns:a16="http://schemas.microsoft.com/office/drawing/2014/main" id="{A6123534-4E61-D243-9916-7736549AC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87473" y="60292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7390"/>
            <a:ext cx="7772400" cy="37338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3600" dirty="0">
                <a:latin typeface="Chalkboard" panose="03050602040202020205" pitchFamily="66" charset="77"/>
              </a:rPr>
              <a:t>An adjective is a </a:t>
            </a:r>
            <a:r>
              <a:rPr lang="en-US" sz="3600" u="sng" dirty="0">
                <a:latin typeface="Chalkboard" panose="03050602040202020205" pitchFamily="66" charset="77"/>
              </a:rPr>
              <a:t>describing</a:t>
            </a:r>
            <a:r>
              <a:rPr lang="en-US" sz="3600" dirty="0">
                <a:latin typeface="Chalkboard" panose="03050602040202020205" pitchFamily="66" charset="77"/>
              </a:rPr>
              <a:t> word</a:t>
            </a:r>
            <a:r>
              <a:rPr lang="en-US" dirty="0">
                <a:latin typeface="Chalkboard" panose="03050602040202020205" pitchFamily="66" charset="77"/>
              </a:rPr>
              <a:t>.</a:t>
            </a:r>
          </a:p>
          <a:p>
            <a:endParaRPr lang="en-US" dirty="0">
              <a:latin typeface="Chalkboard" panose="03050602040202020205" pitchFamily="66" charset="77"/>
            </a:endParaRPr>
          </a:p>
          <a:p>
            <a:pPr marL="68580" indent="0">
              <a:buNone/>
            </a:pPr>
            <a:r>
              <a:rPr lang="en-US" sz="3500" dirty="0" err="1">
                <a:latin typeface="Chalkboard" panose="03050602040202020205" pitchFamily="66" charset="77"/>
              </a:rPr>
              <a:t>eg</a:t>
            </a:r>
            <a:r>
              <a:rPr lang="en-US" sz="3500" dirty="0">
                <a:latin typeface="Chalkboard" panose="03050602040202020205" pitchFamily="66" charset="77"/>
              </a:rPr>
              <a:t>. </a:t>
            </a:r>
          </a:p>
          <a:p>
            <a:pPr marL="68580" indent="0">
              <a:buNone/>
            </a:pPr>
            <a:endParaRPr lang="en-US" sz="3500" dirty="0">
              <a:latin typeface="Chalkboard" panose="03050602040202020205" pitchFamily="66" charset="77"/>
            </a:endParaRPr>
          </a:p>
          <a:p>
            <a:pPr marL="68580" indent="0">
              <a:buNone/>
            </a:pPr>
            <a:r>
              <a:rPr lang="en-US" sz="3500" dirty="0">
                <a:latin typeface="Chalkboard" panose="03050602040202020205" pitchFamily="66" charset="77"/>
              </a:rPr>
              <a:t>                     A </a:t>
            </a:r>
            <a:r>
              <a:rPr lang="en-US" sz="3500" u="sng" dirty="0">
                <a:latin typeface="Chalkboard" panose="03050602040202020205" pitchFamily="66" charset="77"/>
              </a:rPr>
              <a:t>blue</a:t>
            </a:r>
            <a:r>
              <a:rPr lang="en-US" sz="3500" dirty="0">
                <a:latin typeface="Chalkboard" panose="03050602040202020205" pitchFamily="66" charset="77"/>
              </a:rPr>
              <a:t> cat</a:t>
            </a:r>
          </a:p>
          <a:p>
            <a:pPr marL="68580" indent="0">
              <a:buNone/>
            </a:pPr>
            <a:endParaRPr lang="en-US" sz="3500" dirty="0">
              <a:latin typeface="Chalkboard" panose="03050602040202020205" pitchFamily="66" charset="77"/>
            </a:endParaRPr>
          </a:p>
          <a:p>
            <a:pPr marL="68580" indent="0">
              <a:buNone/>
            </a:pPr>
            <a:r>
              <a:rPr lang="en-US" sz="3500" dirty="0">
                <a:latin typeface="Chalkboard" panose="03050602040202020205" pitchFamily="66" charset="77"/>
              </a:rPr>
              <a:t>A </a:t>
            </a:r>
            <a:r>
              <a:rPr lang="en-US" sz="3500" u="sng" dirty="0">
                <a:latin typeface="Chalkboard" panose="03050602040202020205" pitchFamily="66" charset="77"/>
              </a:rPr>
              <a:t>big</a:t>
            </a:r>
            <a:r>
              <a:rPr lang="en-US" sz="3500" dirty="0">
                <a:latin typeface="Chalkboard" panose="03050602040202020205" pitchFamily="66" charset="77"/>
              </a:rPr>
              <a:t> horse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80" y="1494183"/>
            <a:ext cx="1879326" cy="2128715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14" y="3429000"/>
            <a:ext cx="4487266" cy="3205190"/>
          </a:xfrm>
          <a:prstGeom prst="rect">
            <a:avLst/>
          </a:prstGeom>
        </p:spPr>
      </p:pic>
      <p:pic>
        <p:nvPicPr>
          <p:cNvPr id="2" name="2 adjectives.mp3" descr="2 adjectives.mp3">
            <a:hlinkClick r:id="" action="ppaction://media"/>
            <a:extLst>
              <a:ext uri="{FF2B5EF4-FFF2-40B4-BE49-F238E27FC236}">
                <a16:creationId xmlns:a16="http://schemas.microsoft.com/office/drawing/2014/main" id="{8F7D9DC8-D72B-0148-9ED3-678A44379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9400" y="5964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679"/>
    </mc:Choice>
    <mc:Fallback xmlns="">
      <p:transition spd="slow" advClick="0" advTm="23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2" objId="2"/>
        <p14:stopEvt time="2260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78FFF37-A557-204A-A7D8-F890D5E6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03" y="105304"/>
            <a:ext cx="7772400" cy="1143000"/>
          </a:xfrm>
        </p:spPr>
        <p:txBody>
          <a:bodyPr/>
          <a:lstStyle/>
          <a:p>
            <a:r>
              <a:rPr lang="en-US" dirty="0"/>
              <a:t>You know some already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FF7E396-3F7C-5145-8BF8-F3E72167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199" y="4827469"/>
            <a:ext cx="1536244" cy="12485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C21B4C4-CBB8-F74B-882A-15D3D025D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810" y="1248304"/>
            <a:ext cx="1426100" cy="1313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297B27-F5D0-F644-B160-B93EF892C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46" y="4771295"/>
            <a:ext cx="1157874" cy="10878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4E12021-9F5A-2A42-A3A2-05DEDD138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37" y="1272219"/>
            <a:ext cx="1406154" cy="132754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D3598A0-97FF-D543-867D-01D7BB6EB9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9558" y="3207748"/>
            <a:ext cx="1076740" cy="11430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E61A2D-9219-E842-80C4-F39C7F45E2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9163" y="1089963"/>
            <a:ext cx="1469683" cy="13959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0E276E5-6960-5044-B8C1-91A58B71BD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8933" y="4368451"/>
            <a:ext cx="1643147" cy="15599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9560A15-DCBD-E54F-A2A3-902CEC0F3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9332" y="893565"/>
            <a:ext cx="1439644" cy="13897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0181EE-C741-AD49-957C-4261B98603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7687" y="3045326"/>
            <a:ext cx="1121159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1F53AB-F738-0E44-B3A6-A00B0ED9D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7227" y="2914030"/>
            <a:ext cx="1328682" cy="12590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40E38B-566D-3647-B76D-CFE1DD85ABBA}"/>
              </a:ext>
            </a:extLst>
          </p:cNvPr>
          <p:cNvSpPr/>
          <p:nvPr/>
        </p:nvSpPr>
        <p:spPr>
          <a:xfrm>
            <a:off x="3070174" y="4146940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lheeah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BA7FB7-EA66-9A44-8DF4-315B15A05E94}"/>
              </a:ext>
            </a:extLst>
          </p:cNvPr>
          <p:cNvSpPr/>
          <p:nvPr/>
        </p:nvSpPr>
        <p:spPr>
          <a:xfrm>
            <a:off x="790197" y="2359870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jiarg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65256A-5723-204D-BBBB-651D90985A30}"/>
              </a:ext>
            </a:extLst>
          </p:cNvPr>
          <p:cNvSpPr/>
          <p:nvPr/>
        </p:nvSpPr>
        <p:spPr>
          <a:xfrm>
            <a:off x="236433" y="4076063"/>
            <a:ext cx="2076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jiarg</a:t>
            </a:r>
            <a:r>
              <a:rPr lang="en-US" sz="3200" dirty="0">
                <a:latin typeface="Chalkboard" panose="03050602040202020205" pitchFamily="66" charset="77"/>
              </a:rPr>
              <a:t>-bane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34C1BD-ACCF-DD4B-9CEC-EF7EBC1A5D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901" y="2968298"/>
            <a:ext cx="1448339" cy="136151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D0DB4AD-A5DA-5D41-A108-EE0E2772E279}"/>
              </a:ext>
            </a:extLst>
          </p:cNvPr>
          <p:cNvSpPr/>
          <p:nvPr/>
        </p:nvSpPr>
        <p:spPr>
          <a:xfrm>
            <a:off x="3235956" y="5897198"/>
            <a:ext cx="1074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glass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D39411-47A0-6146-A72D-A44FCF99ACC1}"/>
              </a:ext>
            </a:extLst>
          </p:cNvPr>
          <p:cNvSpPr/>
          <p:nvPr/>
        </p:nvSpPr>
        <p:spPr>
          <a:xfrm>
            <a:off x="7337267" y="2317165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bwee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24EDD3-663F-BE46-A5A2-4CFAA17AAF32}"/>
              </a:ext>
            </a:extLst>
          </p:cNvPr>
          <p:cNvSpPr/>
          <p:nvPr/>
        </p:nvSpPr>
        <p:spPr>
          <a:xfrm>
            <a:off x="707788" y="5762896"/>
            <a:ext cx="152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gorrym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8903078-2561-5740-A0BF-987D0D47BA84}"/>
              </a:ext>
            </a:extLst>
          </p:cNvPr>
          <p:cNvSpPr/>
          <p:nvPr/>
        </p:nvSpPr>
        <p:spPr>
          <a:xfrm>
            <a:off x="5300474" y="2281369"/>
            <a:ext cx="812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doo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F686CC-A1DC-3543-9E04-3C7A162B6640}"/>
              </a:ext>
            </a:extLst>
          </p:cNvPr>
          <p:cNvSpPr/>
          <p:nvPr/>
        </p:nvSpPr>
        <p:spPr>
          <a:xfrm>
            <a:off x="7592200" y="4109052"/>
            <a:ext cx="1056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bane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BBB97F8-7336-FF44-8788-0E1021219024}"/>
              </a:ext>
            </a:extLst>
          </p:cNvPr>
          <p:cNvSpPr/>
          <p:nvPr/>
        </p:nvSpPr>
        <p:spPr>
          <a:xfrm>
            <a:off x="4788326" y="3970801"/>
            <a:ext cx="2161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jiarg-bwee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DC787A-01B5-1E47-B789-9CCD9928E351}"/>
              </a:ext>
            </a:extLst>
          </p:cNvPr>
          <p:cNvSpPr/>
          <p:nvPr/>
        </p:nvSpPr>
        <p:spPr>
          <a:xfrm>
            <a:off x="5052077" y="5557861"/>
            <a:ext cx="15266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Jiarg</a:t>
            </a:r>
            <a:r>
              <a:rPr lang="en-US" sz="3200" dirty="0">
                <a:latin typeface="Chalkboard" panose="03050602040202020205" pitchFamily="66" charset="77"/>
              </a:rPr>
              <a:t>-</a:t>
            </a:r>
          </a:p>
          <a:p>
            <a:r>
              <a:rPr lang="en-US" sz="3200" dirty="0" err="1">
                <a:latin typeface="Chalkboard" panose="03050602040202020205" pitchFamily="66" charset="77"/>
              </a:rPr>
              <a:t>gorrym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17090A1-A281-C541-B315-449642CBE2A9}"/>
              </a:ext>
            </a:extLst>
          </p:cNvPr>
          <p:cNvSpPr/>
          <p:nvPr/>
        </p:nvSpPr>
        <p:spPr>
          <a:xfrm>
            <a:off x="2836830" y="2124531"/>
            <a:ext cx="1262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dhone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D7BF40C-11FF-9C40-898E-B4144FBF66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0129" y="4846388"/>
            <a:ext cx="844046" cy="71147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DA00E7-71F4-6244-8D50-2DF3A4F3281A}"/>
              </a:ext>
            </a:extLst>
          </p:cNvPr>
          <p:cNvSpPr/>
          <p:nvPr/>
        </p:nvSpPr>
        <p:spPr>
          <a:xfrm>
            <a:off x="7527475" y="5609696"/>
            <a:ext cx="1346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airhey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59" name="3 recap colours.mp3" descr="3 recap colours.mp3">
            <a:hlinkClick r:id="" action="ppaction://media"/>
            <a:extLst>
              <a:ext uri="{FF2B5EF4-FFF2-40B4-BE49-F238E27FC236}">
                <a16:creationId xmlns:a16="http://schemas.microsoft.com/office/drawing/2014/main" id="{574DB018-ECA3-E54B-ABA0-767AC0C22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082" y="61056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1" objId="56"/>
        <p14:stopEvt time="24324" objId="5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418378" cy="1143000"/>
          </a:xfrm>
        </p:spPr>
        <p:txBody>
          <a:bodyPr/>
          <a:lstStyle/>
          <a:p>
            <a:r>
              <a:rPr lang="en-US" dirty="0" err="1"/>
              <a:t>Mooar</a:t>
            </a:r>
            <a:r>
              <a:rPr lang="en-US" dirty="0"/>
              <a:t> as beg</a:t>
            </a:r>
          </a:p>
        </p:txBody>
      </p:sp>
      <p:pic>
        <p:nvPicPr>
          <p:cNvPr id="4" name="Picture 3" descr="elephant-clip-art-RcA58xXc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2" y="1417638"/>
            <a:ext cx="4567779" cy="4362355"/>
          </a:xfrm>
          <a:prstGeom prst="rect">
            <a:avLst/>
          </a:prstGeom>
        </p:spPr>
      </p:pic>
      <p:pic>
        <p:nvPicPr>
          <p:cNvPr id="5" name="Picture 4" descr="mouse-clip-art-4T9Ep5rr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04" y="3654154"/>
            <a:ext cx="1255357" cy="1491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4178" y="1417638"/>
            <a:ext cx="210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Mooar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6306" y="5055642"/>
            <a:ext cx="91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Beg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12C528D-DC23-E14C-BDD9-8B770C2E5435}"/>
              </a:ext>
            </a:extLst>
          </p:cNvPr>
          <p:cNvSpPr txBox="1">
            <a:spLocks/>
          </p:cNvSpPr>
          <p:nvPr/>
        </p:nvSpPr>
        <p:spPr>
          <a:xfrm>
            <a:off x="4141663" y="533488"/>
            <a:ext cx="1968795" cy="64633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(Big and small)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36041-CE55-6B4C-85D6-B6D823F495D0}"/>
              </a:ext>
            </a:extLst>
          </p:cNvPr>
          <p:cNvSpPr txBox="1"/>
          <p:nvPr/>
        </p:nvSpPr>
        <p:spPr>
          <a:xfrm>
            <a:off x="5514609" y="1509970"/>
            <a:ext cx="119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(big)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E616F-EE43-A048-A1A0-4B8524101744}"/>
              </a:ext>
            </a:extLst>
          </p:cNvPr>
          <p:cNvSpPr txBox="1"/>
          <p:nvPr/>
        </p:nvSpPr>
        <p:spPr>
          <a:xfrm>
            <a:off x="7518461" y="5162444"/>
            <a:ext cx="119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(small)</a:t>
            </a:r>
          </a:p>
        </p:txBody>
      </p:sp>
      <p:pic>
        <p:nvPicPr>
          <p:cNvPr id="8" name="4 mooar as beg.mp3" descr="4 mooar as beg.mp3">
            <a:hlinkClick r:id="" action="ppaction://media"/>
            <a:extLst>
              <a:ext uri="{FF2B5EF4-FFF2-40B4-BE49-F238E27FC236}">
                <a16:creationId xmlns:a16="http://schemas.microsoft.com/office/drawing/2014/main" id="{1C6DA1B6-DD3A-4542-9E03-7833BFA165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882" y="60816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605"/>
    </mc:Choice>
    <mc:Fallback xmlns="">
      <p:transition spd="slow" advClick="0" advTm="27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8"/>
        <p14:stopEvt time="27040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Moddey</a:t>
            </a:r>
            <a:endParaRPr lang="en-US" dirty="0"/>
          </a:p>
        </p:txBody>
      </p:sp>
      <p:pic>
        <p:nvPicPr>
          <p:cNvPr id="4" name="Picture 3" descr="great-dane_01_lg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6" l="19453" r="75723">
                        <a14:foregroundMark x1="61254" y1="40057" x2="61254" y2="40057"/>
                        <a14:foregroundMark x1="62540" y1="40909" x2="62540" y2="40909"/>
                        <a14:foregroundMark x1="57878" y1="35511" x2="57878" y2="35511"/>
                        <a14:foregroundMark x1="59164" y1="35511" x2="59164" y2="35511"/>
                        <a14:foregroundMark x1="60611" y1="36364" x2="60611" y2="36364"/>
                        <a14:foregroundMark x1="61576" y1="38068" x2="61576" y2="38068"/>
                        <a14:foregroundMark x1="63183" y1="42898" x2="63183" y2="42898"/>
                        <a14:foregroundMark x1="63666" y1="47443" x2="63666" y2="47443"/>
                        <a14:foregroundMark x1="63987" y1="49432" x2="63987" y2="49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55" y="2284161"/>
            <a:ext cx="7899400" cy="44704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4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42" y="3738597"/>
            <a:ext cx="2295274" cy="2295274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47" y="327920"/>
            <a:ext cx="2041667" cy="3287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665D5F-343E-774A-97CD-5A53431AF2F9}"/>
              </a:ext>
            </a:extLst>
          </p:cNvPr>
          <p:cNvSpPr txBox="1"/>
          <p:nvPr/>
        </p:nvSpPr>
        <p:spPr>
          <a:xfrm>
            <a:off x="1633329" y="2782669"/>
            <a:ext cx="321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moddey</a:t>
            </a:r>
            <a:r>
              <a:rPr lang="en-US" sz="3600" dirty="0">
                <a:latin typeface="Chalkboard" panose="03050602040202020205" pitchFamily="66" charset="77"/>
              </a:rPr>
              <a:t> </a:t>
            </a:r>
            <a:r>
              <a:rPr lang="en-US" sz="3600" dirty="0" err="1">
                <a:latin typeface="Chalkboard" panose="03050602040202020205" pitchFamily="66" charset="77"/>
              </a:rPr>
              <a:t>mooar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F058A-8D0C-0540-9E16-2ADF98BE30F4}"/>
              </a:ext>
            </a:extLst>
          </p:cNvPr>
          <p:cNvSpPr txBox="1"/>
          <p:nvPr/>
        </p:nvSpPr>
        <p:spPr>
          <a:xfrm>
            <a:off x="5928882" y="903117"/>
            <a:ext cx="321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moddey</a:t>
            </a:r>
            <a:r>
              <a:rPr lang="en-US" sz="3600" dirty="0">
                <a:latin typeface="Chalkboard" panose="03050602040202020205" pitchFamily="66" charset="77"/>
              </a:rPr>
              <a:t> </a:t>
            </a:r>
            <a:r>
              <a:rPr lang="en-US" sz="3600" dirty="0" err="1">
                <a:latin typeface="Chalkboard" panose="03050602040202020205" pitchFamily="66" charset="77"/>
              </a:rPr>
              <a:t>dhone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7726A-C356-1649-AAC1-3B87D9A79BD6}"/>
              </a:ext>
            </a:extLst>
          </p:cNvPr>
          <p:cNvSpPr txBox="1"/>
          <p:nvPr/>
        </p:nvSpPr>
        <p:spPr>
          <a:xfrm>
            <a:off x="4284186" y="4298789"/>
            <a:ext cx="321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moddey</a:t>
            </a:r>
            <a:r>
              <a:rPr lang="en-US" sz="3600" dirty="0">
                <a:latin typeface="Chalkboard" panose="03050602040202020205" pitchFamily="66" charset="77"/>
              </a:rPr>
              <a:t> beg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B014D6-2AAA-E844-BB79-0057909B06D7}"/>
              </a:ext>
            </a:extLst>
          </p:cNvPr>
          <p:cNvSpPr txBox="1">
            <a:spLocks/>
          </p:cNvSpPr>
          <p:nvPr/>
        </p:nvSpPr>
        <p:spPr>
          <a:xfrm>
            <a:off x="2784559" y="513945"/>
            <a:ext cx="873041" cy="64633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(Dog)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55527-DDAF-854E-8940-1DC0ED1780D4}"/>
              </a:ext>
            </a:extLst>
          </p:cNvPr>
          <p:cNvSpPr txBox="1"/>
          <p:nvPr/>
        </p:nvSpPr>
        <p:spPr>
          <a:xfrm>
            <a:off x="3061326" y="3402229"/>
            <a:ext cx="178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big dog)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33392A-11EF-6247-840E-C178AE32D881}"/>
              </a:ext>
            </a:extLst>
          </p:cNvPr>
          <p:cNvSpPr txBox="1"/>
          <p:nvPr/>
        </p:nvSpPr>
        <p:spPr>
          <a:xfrm>
            <a:off x="5251849" y="4945120"/>
            <a:ext cx="216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small dog)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3064CA-3DA3-8448-96B1-133E7E15EFF2}"/>
              </a:ext>
            </a:extLst>
          </p:cNvPr>
          <p:cNvSpPr txBox="1"/>
          <p:nvPr/>
        </p:nvSpPr>
        <p:spPr>
          <a:xfrm>
            <a:off x="6798670" y="1574100"/>
            <a:ext cx="214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brown dog)</a:t>
            </a:r>
          </a:p>
        </p:txBody>
      </p:sp>
      <p:pic>
        <p:nvPicPr>
          <p:cNvPr id="3" name="5 moddey.mp3" descr="5 moddey.mp3">
            <a:hlinkClick r:id="" action="ppaction://media"/>
            <a:extLst>
              <a:ext uri="{FF2B5EF4-FFF2-40B4-BE49-F238E27FC236}">
                <a16:creationId xmlns:a16="http://schemas.microsoft.com/office/drawing/2014/main" id="{8F5C7496-6DD2-714B-BA87-A9BCF2EFEA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6939" y="6123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881"/>
    </mc:Choice>
    <mc:Fallback xmlns="">
      <p:transition spd="slow" advClick="0" advTm="12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" objId="3"/>
        <p14:stopEvt time="10788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_006.118225203_std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100000" l="9473" r="89844">
                        <a14:foregroundMark x1="29395" y1="81250" x2="29395" y2="81250"/>
                        <a14:foregroundMark x1="30273" y1="89674" x2="30273" y2="89674"/>
                        <a14:foregroundMark x1="32715" y1="91033" x2="32715" y2="91033"/>
                        <a14:foregroundMark x1="30176" y1="86549" x2="30176" y2="86549"/>
                        <a14:foregroundMark x1="25195" y1="78397" x2="25195" y2="78397"/>
                        <a14:foregroundMark x1="24316" y1="75815" x2="24316" y2="75815"/>
                        <a14:foregroundMark x1="25781" y1="76359" x2="25781" y2="76359"/>
                        <a14:foregroundMark x1="24023" y1="83288" x2="24023" y2="83288"/>
                        <a14:foregroundMark x1="20410" y1="72962" x2="20410" y2="72962"/>
                        <a14:foregroundMark x1="19336" y1="77310" x2="19336" y2="77310"/>
                        <a14:foregroundMark x1="18457" y1="78804" x2="18457" y2="78804"/>
                        <a14:foregroundMark x1="20605" y1="75408" x2="20605" y2="75408"/>
                        <a14:foregroundMark x1="22461" y1="89130" x2="22461" y2="89130"/>
                        <a14:foregroundMark x1="58105" y1="82337" x2="58105" y2="82337"/>
                        <a14:foregroundMark x1="84570" y1="36277" x2="84570" y2="36277"/>
                        <a14:foregroundMark x1="82129" y1="33016" x2="82129" y2="33016"/>
                        <a14:foregroundMark x1="78809" y1="41033" x2="78809" y2="41033"/>
                        <a14:foregroundMark x1="77344" y1="38995" x2="77344" y2="38995"/>
                        <a14:foregroundMark x1="23730" y1="86549" x2="23730" y2="86549"/>
                        <a14:foregroundMark x1="61426" y1="87636" x2="61426" y2="87636"/>
                        <a14:backgroundMark x1="23340" y1="23641" x2="23340" y2="23641"/>
                        <a14:backgroundMark x1="35840" y1="24728" x2="35840" y2="24728"/>
                        <a14:backgroundMark x1="50977" y1="21875" x2="41895" y2="22826"/>
                        <a14:backgroundMark x1="37891" y1="24321" x2="37891" y2="24321"/>
                        <a14:backgroundMark x1="73828" y1="40353" x2="73828" y2="40353"/>
                        <a14:backgroundMark x1="26465" y1="84918" x2="26465" y2="84918"/>
                        <a14:backgroundMark x1="26563" y1="87364" x2="26563" y2="87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453" y="-523044"/>
            <a:ext cx="8460626" cy="6081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876647" cy="1143000"/>
          </a:xfrm>
        </p:spPr>
        <p:txBody>
          <a:bodyPr/>
          <a:lstStyle/>
          <a:p>
            <a:r>
              <a:rPr lang="en-US" dirty="0" err="1"/>
              <a:t>cabbyl</a:t>
            </a:r>
            <a:endParaRPr lang="en-US" dirty="0"/>
          </a:p>
        </p:txBody>
      </p:sp>
      <p:pic>
        <p:nvPicPr>
          <p:cNvPr id="6" name="Picture 5" descr="Emblem of Brindister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4479" l="5731" r="94103">
                        <a14:foregroundMark x1="73837" y1="13958" x2="73837" y2="13958"/>
                        <a14:foregroundMark x1="79402" y1="15000" x2="79402" y2="15000"/>
                        <a14:foregroundMark x1="22841" y1="31667" x2="22841" y2="31667"/>
                        <a14:foregroundMark x1="20432" y1="33333" x2="20432" y2="33333"/>
                        <a14:foregroundMark x1="21096" y1="31146" x2="21096" y2="31146"/>
                        <a14:foregroundMark x1="16445" y1="46979" x2="16445" y2="46979"/>
                        <a14:foregroundMark x1="14452" y1="51146" x2="14452" y2="51146"/>
                        <a14:foregroundMark x1="15532" y1="49271" x2="15532" y2="49271"/>
                        <a14:foregroundMark x1="13787" y1="54479" x2="13787" y2="54479"/>
                        <a14:foregroundMark x1="13953" y1="56458" x2="13953" y2="56458"/>
                        <a14:foregroundMark x1="13538" y1="66771" x2="13538" y2="66771"/>
                        <a14:foregroundMark x1="12458" y1="70625" x2="12458" y2="70625"/>
                        <a14:foregroundMark x1="83389" y1="17500" x2="83389" y2="17500"/>
                        <a14:backgroundMark x1="24585" y1="80417" x2="24585" y2="80417"/>
                        <a14:backgroundMark x1="15532" y1="70625" x2="15532" y2="70625"/>
                        <a14:backgroundMark x1="11960" y1="60938" x2="11960" y2="60938"/>
                        <a14:backgroundMark x1="13289" y1="59792" x2="13289" y2="59792"/>
                        <a14:backgroundMark x1="11794" y1="67292" x2="11794" y2="67292"/>
                        <a14:backgroundMark x1="25748" y1="81771" x2="25748" y2="81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4014" y="3429000"/>
            <a:ext cx="4147430" cy="3306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2268" y="4876738"/>
            <a:ext cx="377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cabbyl</a:t>
            </a:r>
            <a:r>
              <a:rPr lang="en-US" sz="3200" dirty="0">
                <a:latin typeface="Chalkboard" panose="03050602040202020205" pitchFamily="66" charset="77"/>
              </a:rPr>
              <a:t> beg </a:t>
            </a:r>
            <a:r>
              <a:rPr lang="en-US" sz="3200" dirty="0" err="1">
                <a:latin typeface="Chalkboard" panose="03050602040202020205" pitchFamily="66" charset="77"/>
              </a:rPr>
              <a:t>dhone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EF8A9-889B-D640-93D3-91D5ADF65AAB}"/>
              </a:ext>
            </a:extLst>
          </p:cNvPr>
          <p:cNvSpPr/>
          <p:nvPr/>
        </p:nvSpPr>
        <p:spPr>
          <a:xfrm>
            <a:off x="5811732" y="715194"/>
            <a:ext cx="2656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cabbyl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mooar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41FA61-8625-CC4A-A023-4D8117846AD2}"/>
              </a:ext>
            </a:extLst>
          </p:cNvPr>
          <p:cNvSpPr txBox="1">
            <a:spLocks/>
          </p:cNvSpPr>
          <p:nvPr/>
        </p:nvSpPr>
        <p:spPr>
          <a:xfrm>
            <a:off x="2347871" y="522972"/>
            <a:ext cx="1968795" cy="64633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(horse)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530A3-7712-E248-A382-A13D2369C73D}"/>
              </a:ext>
            </a:extLst>
          </p:cNvPr>
          <p:cNvSpPr txBox="1"/>
          <p:nvPr/>
        </p:nvSpPr>
        <p:spPr>
          <a:xfrm>
            <a:off x="6442479" y="1222146"/>
            <a:ext cx="257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big horse)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C4CA3-DE46-B84A-ADDE-BBE16BBA26DA}"/>
              </a:ext>
            </a:extLst>
          </p:cNvPr>
          <p:cNvSpPr txBox="1"/>
          <p:nvPr/>
        </p:nvSpPr>
        <p:spPr>
          <a:xfrm>
            <a:off x="3332268" y="5375458"/>
            <a:ext cx="348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small brown horse)</a:t>
            </a:r>
          </a:p>
        </p:txBody>
      </p:sp>
      <p:pic>
        <p:nvPicPr>
          <p:cNvPr id="5" name="6 cabbyl.mp3" descr="6 cabbyl.mp3">
            <a:hlinkClick r:id="" action="ppaction://media"/>
            <a:extLst>
              <a:ext uri="{FF2B5EF4-FFF2-40B4-BE49-F238E27FC236}">
                <a16:creationId xmlns:a16="http://schemas.microsoft.com/office/drawing/2014/main" id="{2A5DD687-6132-0941-BD03-4770F9B10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9400" y="59463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585"/>
    </mc:Choice>
    <mc:Fallback xmlns="">
      <p:transition spd="slow" advClick="0" advTm="8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" objId="5"/>
        <p14:stopEvt time="7753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876647" cy="1143000"/>
          </a:xfrm>
        </p:spPr>
        <p:txBody>
          <a:bodyPr/>
          <a:lstStyle/>
          <a:p>
            <a:r>
              <a:rPr lang="en-US" dirty="0" err="1"/>
              <a:t>EEast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2317" y="4773548"/>
            <a:ext cx="313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eeast</a:t>
            </a:r>
            <a:r>
              <a:rPr lang="en-US" sz="3200" dirty="0">
                <a:latin typeface="Chalkboard" panose="03050602040202020205" pitchFamily="66" charset="77"/>
              </a:rPr>
              <a:t> beg </a:t>
            </a:r>
            <a:r>
              <a:rPr lang="en-US" sz="3200" dirty="0" err="1">
                <a:latin typeface="Chalkboard" panose="03050602040202020205" pitchFamily="66" charset="77"/>
              </a:rPr>
              <a:t>bwee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EF8A9-889B-D640-93D3-91D5ADF65AAB}"/>
              </a:ext>
            </a:extLst>
          </p:cNvPr>
          <p:cNvSpPr/>
          <p:nvPr/>
        </p:nvSpPr>
        <p:spPr>
          <a:xfrm>
            <a:off x="3593016" y="2138915"/>
            <a:ext cx="2505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eeast</a:t>
            </a:r>
            <a:r>
              <a:rPr lang="en-US" sz="3200" dirty="0">
                <a:latin typeface="Chalkboard" panose="03050602040202020205" pitchFamily="66" charset="77"/>
              </a:rPr>
              <a:t> </a:t>
            </a:r>
            <a:r>
              <a:rPr lang="en-US" sz="3200" dirty="0" err="1">
                <a:latin typeface="Chalkboard" panose="03050602040202020205" pitchFamily="66" charset="77"/>
              </a:rPr>
              <a:t>airhey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F6B82-FF06-D54D-8777-D5075399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577" y="4029741"/>
            <a:ext cx="1216857" cy="664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457733-607C-9F47-96DD-C9CAD592B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40" y="1417639"/>
            <a:ext cx="2818557" cy="26121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A340619-A707-8142-B230-11CF59EA7D68}"/>
              </a:ext>
            </a:extLst>
          </p:cNvPr>
          <p:cNvSpPr txBox="1">
            <a:spLocks/>
          </p:cNvSpPr>
          <p:nvPr/>
        </p:nvSpPr>
        <p:spPr>
          <a:xfrm>
            <a:off x="2078947" y="522972"/>
            <a:ext cx="1968795" cy="64633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(fish)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866AF-EBD8-5146-B2DA-40CCC72813E3}"/>
              </a:ext>
            </a:extLst>
          </p:cNvPr>
          <p:cNvSpPr txBox="1"/>
          <p:nvPr/>
        </p:nvSpPr>
        <p:spPr>
          <a:xfrm>
            <a:off x="3848197" y="2684218"/>
            <a:ext cx="257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goldfish)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04E031-475D-C149-8538-5E924AFB4287}"/>
              </a:ext>
            </a:extLst>
          </p:cNvPr>
          <p:cNvSpPr txBox="1"/>
          <p:nvPr/>
        </p:nvSpPr>
        <p:spPr>
          <a:xfrm>
            <a:off x="5549344" y="5358323"/>
            <a:ext cx="313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small yellow fish)</a:t>
            </a:r>
          </a:p>
        </p:txBody>
      </p:sp>
      <p:pic>
        <p:nvPicPr>
          <p:cNvPr id="4" name="7 eeast.mp3" descr="7 eeast.mp3">
            <a:hlinkClick r:id="" action="ppaction://media"/>
            <a:extLst>
              <a:ext uri="{FF2B5EF4-FFF2-40B4-BE49-F238E27FC236}">
                <a16:creationId xmlns:a16="http://schemas.microsoft.com/office/drawing/2014/main" id="{4BF13A49-F14E-7943-B9C8-7F4430D89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400" y="60286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63"/>
    </mc:Choice>
    <mc:Fallback xmlns="">
      <p:transition spd="slow" advClick="0" advTm="9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" objId="4"/>
        <p14:stopEvt time="7751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kayt</a:t>
            </a:r>
            <a:endParaRPr lang="en-US" dirty="0"/>
          </a:p>
        </p:txBody>
      </p:sp>
      <p:pic>
        <p:nvPicPr>
          <p:cNvPr id="4" name="Picture 3" descr="1378400626002--NASBrd-08-11-2013-Tennessean-1-B004-2013-08-10-IMG-NAS-FATCAT-03jpg-1-1-P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6" b="96010" l="0" r="100000">
                        <a14:foregroundMark x1="70787" y1="47132" x2="70787" y2="47132"/>
                        <a14:foregroundMark x1="75281" y1="37656" x2="75281" y2="37656"/>
                        <a14:foregroundMark x1="77154" y1="37656" x2="77154" y2="37656"/>
                        <a14:foregroundMark x1="63483" y1="37656" x2="63483" y2="37656"/>
                        <a14:foregroundMark x1="65169" y1="38903" x2="65169" y2="38903"/>
                        <a14:foregroundMark x1="81273" y1="25436" x2="81273" y2="25436"/>
                        <a14:backgroundMark x1="71536" y1="48878" x2="71536" y2="48878"/>
                        <a14:backgroundMark x1="67041" y1="40150" x2="67041" y2="40150"/>
                        <a14:backgroundMark x1="94382" y1="18204" x2="94382" y2="19701"/>
                        <a14:backgroundMark x1="1124" y1="42643" x2="1124" y2="42643"/>
                        <a14:backgroundMark x1="1124" y1="47880" x2="1124" y2="47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7" y="1026284"/>
            <a:ext cx="4080771" cy="3064399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99" y="4212883"/>
            <a:ext cx="2798165" cy="2463800"/>
          </a:xfrm>
          <a:prstGeom prst="rect">
            <a:avLst/>
          </a:prstGeom>
        </p:spPr>
      </p:pic>
      <p:pic>
        <p:nvPicPr>
          <p:cNvPr id="7" name="Picture 6" descr="Black-cats-are-being-over-014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" b="100000" l="1682" r="93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76192"/>
            <a:ext cx="4298749" cy="25792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E90195-4032-0140-8B85-024990442F3E}"/>
              </a:ext>
            </a:extLst>
          </p:cNvPr>
          <p:cNvSpPr txBox="1"/>
          <p:nvPr/>
        </p:nvSpPr>
        <p:spPr>
          <a:xfrm>
            <a:off x="3898064" y="1148484"/>
            <a:ext cx="321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kayt</a:t>
            </a:r>
            <a:r>
              <a:rPr lang="en-US" sz="3600" dirty="0">
                <a:latin typeface="Chalkboard" panose="03050602040202020205" pitchFamily="66" charset="77"/>
              </a:rPr>
              <a:t> </a:t>
            </a:r>
            <a:r>
              <a:rPr lang="en-US" sz="3600" dirty="0" err="1">
                <a:latin typeface="Chalkboard" panose="03050602040202020205" pitchFamily="66" charset="77"/>
              </a:rPr>
              <a:t>mooar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C9FDB-A7A2-174E-8ACC-59F051D4D6EE}"/>
              </a:ext>
            </a:extLst>
          </p:cNvPr>
          <p:cNvSpPr txBox="1"/>
          <p:nvPr/>
        </p:nvSpPr>
        <p:spPr>
          <a:xfrm>
            <a:off x="5687878" y="2568007"/>
            <a:ext cx="321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kayt</a:t>
            </a:r>
            <a:r>
              <a:rPr lang="en-US" sz="3600" dirty="0">
                <a:latin typeface="Chalkboard" panose="03050602040202020205" pitchFamily="66" charset="77"/>
              </a:rPr>
              <a:t> doo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79EFCB-3313-0C44-89B3-953CBCCB687C}"/>
              </a:ext>
            </a:extLst>
          </p:cNvPr>
          <p:cNvSpPr/>
          <p:nvPr/>
        </p:nvSpPr>
        <p:spPr>
          <a:xfrm>
            <a:off x="596764" y="4633472"/>
            <a:ext cx="1829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Chalkboard" panose="03050602040202020205" pitchFamily="66" charset="77"/>
              </a:rPr>
              <a:t>kayt</a:t>
            </a:r>
            <a:r>
              <a:rPr lang="en-US" sz="3200" dirty="0">
                <a:latin typeface="Chalkboard" panose="03050602040202020205" pitchFamily="66" charset="77"/>
              </a:rPr>
              <a:t> beg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7C531F-42CE-AF4A-88D1-B4948DFEC255}"/>
              </a:ext>
            </a:extLst>
          </p:cNvPr>
          <p:cNvSpPr txBox="1">
            <a:spLocks/>
          </p:cNvSpPr>
          <p:nvPr/>
        </p:nvSpPr>
        <p:spPr>
          <a:xfrm>
            <a:off x="1929269" y="509055"/>
            <a:ext cx="1968795" cy="64633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(cat)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B589F5-43D1-1749-B699-20BE1600AED4}"/>
              </a:ext>
            </a:extLst>
          </p:cNvPr>
          <p:cNvSpPr txBox="1"/>
          <p:nvPr/>
        </p:nvSpPr>
        <p:spPr>
          <a:xfrm>
            <a:off x="4218658" y="1730519"/>
            <a:ext cx="257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big cat)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0E17E-52BE-FF44-8F84-14EF15E299B7}"/>
              </a:ext>
            </a:extLst>
          </p:cNvPr>
          <p:cNvSpPr txBox="1"/>
          <p:nvPr/>
        </p:nvSpPr>
        <p:spPr>
          <a:xfrm>
            <a:off x="6329066" y="3003868"/>
            <a:ext cx="257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black cat)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1AFD3-4FCA-CB4F-914A-FC356E96C13F}"/>
              </a:ext>
            </a:extLst>
          </p:cNvPr>
          <p:cNvSpPr txBox="1"/>
          <p:nvPr/>
        </p:nvSpPr>
        <p:spPr>
          <a:xfrm>
            <a:off x="472910" y="5109614"/>
            <a:ext cx="257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(a small cat)</a:t>
            </a:r>
          </a:p>
        </p:txBody>
      </p:sp>
      <p:pic>
        <p:nvPicPr>
          <p:cNvPr id="8" name="kayt .mp3" descr="kayt .mp3">
            <a:hlinkClick r:id="" action="ppaction://media"/>
            <a:extLst>
              <a:ext uri="{FF2B5EF4-FFF2-40B4-BE49-F238E27FC236}">
                <a16:creationId xmlns:a16="http://schemas.microsoft.com/office/drawing/2014/main" id="{F2999248-FF25-EF49-999B-9D5F975E6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7099" y="58638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77"/>
    </mc:Choice>
    <mc:Fallback xmlns="">
      <p:transition spd="slow" advClick="0" advTm="10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6"/>
        <p14:stopEvt time="9202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F4B5A-FA29-EE44-9D38-487ACFBB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66" y="1576318"/>
            <a:ext cx="2716695" cy="1143000"/>
          </a:xfrm>
        </p:spPr>
        <p:txBody>
          <a:bodyPr>
            <a:noAutofit/>
          </a:bodyPr>
          <a:lstStyle/>
          <a:p>
            <a:r>
              <a:rPr lang="en-US" sz="4800" dirty="0" err="1"/>
              <a:t>Vooar</a:t>
            </a:r>
            <a:br>
              <a:rPr lang="en-US" sz="4800" dirty="0"/>
            </a:br>
            <a:r>
              <a:rPr lang="en-US" sz="4800" dirty="0"/>
              <a:t> Veg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328C42-0337-7040-A784-F35C696C9D46}"/>
              </a:ext>
            </a:extLst>
          </p:cNvPr>
          <p:cNvSpPr txBox="1">
            <a:spLocks/>
          </p:cNvSpPr>
          <p:nvPr/>
        </p:nvSpPr>
        <p:spPr>
          <a:xfrm>
            <a:off x="5274706" y="1576318"/>
            <a:ext cx="1497154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Big </a:t>
            </a:r>
          </a:p>
          <a:p>
            <a:r>
              <a:rPr lang="en-US" dirty="0"/>
              <a:t>small</a:t>
            </a:r>
          </a:p>
        </p:txBody>
      </p:sp>
      <p:pic>
        <p:nvPicPr>
          <p:cNvPr id="6" name="8 vooar as veg.mp3" descr="8 vooar as veg.mp3">
            <a:hlinkClick r:id="" action="ppaction://media"/>
            <a:extLst>
              <a:ext uri="{FF2B5EF4-FFF2-40B4-BE49-F238E27FC236}">
                <a16:creationId xmlns:a16="http://schemas.microsoft.com/office/drawing/2014/main" id="{7BCEB8DC-A3C2-C44D-9269-B8FE989E1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740" y="5673035"/>
            <a:ext cx="812800" cy="812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FCFB7E-12EA-4B4B-A456-73CC61CF8E51}"/>
              </a:ext>
            </a:extLst>
          </p:cNvPr>
          <p:cNvSpPr txBox="1">
            <a:spLocks/>
          </p:cNvSpPr>
          <p:nvPr/>
        </p:nvSpPr>
        <p:spPr>
          <a:xfrm>
            <a:off x="2242931" y="3429000"/>
            <a:ext cx="4658138" cy="1143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err="1"/>
              <a:t>Vooar</a:t>
            </a:r>
            <a:r>
              <a:rPr lang="en-US" sz="4800" dirty="0"/>
              <a:t>  as  Veg</a:t>
            </a:r>
          </a:p>
        </p:txBody>
      </p:sp>
    </p:spTree>
    <p:extLst>
      <p:ext uri="{BB962C8B-B14F-4D97-AF65-F5344CB8AC3E}">
        <p14:creationId xmlns:p14="http://schemas.microsoft.com/office/powerpoint/2010/main" val="23257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644"/>
    </mc:Choice>
    <mc:Fallback xmlns="">
      <p:transition spd="slow" advClick="0" advTm="15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6"/>
        <p14:stopEvt time="13652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10207</TotalTime>
  <Words>333</Words>
  <Application>Microsoft Macintosh PowerPoint</Application>
  <PresentationFormat>On-screen Show (4:3)</PresentationFormat>
  <Paragraphs>110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Chalkboard</vt:lpstr>
      <vt:lpstr>Gill Sans MT</vt:lpstr>
      <vt:lpstr>Wingdings 3</vt:lpstr>
      <vt:lpstr>Urban Pop</vt:lpstr>
      <vt:lpstr>Describing pets</vt:lpstr>
      <vt:lpstr>PowerPoint Presentation</vt:lpstr>
      <vt:lpstr>You know some already</vt:lpstr>
      <vt:lpstr>Mooar as beg</vt:lpstr>
      <vt:lpstr>Moddey</vt:lpstr>
      <vt:lpstr>cabbyl</vt:lpstr>
      <vt:lpstr>EEast</vt:lpstr>
      <vt:lpstr>kayt</vt:lpstr>
      <vt:lpstr>Vooar  Veg</vt:lpstr>
      <vt:lpstr>conning</vt:lpstr>
      <vt:lpstr>ushag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Marenmyn</dc:title>
  <dc:creator>DEC</dc:creator>
  <cp:lastModifiedBy>Microsoft Office User</cp:lastModifiedBy>
  <cp:revision>60</cp:revision>
  <dcterms:created xsi:type="dcterms:W3CDTF">2014-11-18T10:31:26Z</dcterms:created>
  <dcterms:modified xsi:type="dcterms:W3CDTF">2020-05-28T10:50:21Z</dcterms:modified>
</cp:coreProperties>
</file>