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mpeg"/>
  <Default Extension="rels" ContentType="application/vnd.openxmlformats-package.relationships+xml"/>
  <Default Extension="mov" ContentType="audio/unknown"/>
  <Default Extension="tif" ContentType="image/tif"/>
  <Default Extension="png" ContentType="image/png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323" r:id="rId3"/>
    <p:sldId id="299" r:id="rId4"/>
    <p:sldId id="300" r:id="rId5"/>
    <p:sldId id="258" r:id="rId6"/>
    <p:sldId id="301" r:id="rId7"/>
    <p:sldId id="302" r:id="rId8"/>
    <p:sldId id="259" r:id="rId9"/>
    <p:sldId id="303" r:id="rId10"/>
    <p:sldId id="304" r:id="rId11"/>
    <p:sldId id="260" r:id="rId12"/>
    <p:sldId id="305" r:id="rId13"/>
    <p:sldId id="306" r:id="rId14"/>
    <p:sldId id="261" r:id="rId15"/>
    <p:sldId id="307" r:id="rId16"/>
    <p:sldId id="308" r:id="rId17"/>
    <p:sldId id="262" r:id="rId18"/>
    <p:sldId id="311" r:id="rId19"/>
    <p:sldId id="312" r:id="rId20"/>
    <p:sldId id="313" r:id="rId21"/>
    <p:sldId id="263" r:id="rId22"/>
    <p:sldId id="316" r:id="rId23"/>
    <p:sldId id="314" r:id="rId24"/>
    <p:sldId id="315" r:id="rId25"/>
    <p:sldId id="264" r:id="rId26"/>
    <p:sldId id="317" r:id="rId27"/>
    <p:sldId id="318" r:id="rId28"/>
    <p:sldId id="319" r:id="rId29"/>
    <p:sldId id="265" r:id="rId30"/>
    <p:sldId id="320" r:id="rId31"/>
    <p:sldId id="321" r:id="rId32"/>
    <p:sldId id="322" r:id="rId33"/>
    <p:sldId id="297" r:id="rId34"/>
    <p:sldId id="295" r:id="rId35"/>
    <p:sldId id="326" r:id="rId36"/>
    <p:sldId id="293" r:id="rId3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0D6AC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0D6AC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0D6AC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0D6AC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0D6AC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0D6AC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0D6AC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0D6AC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0D6AC"/>
        </a:solidFill>
        <a:effectLst/>
        <a:uFillTx/>
        <a:latin typeface="+mn-lt"/>
        <a:ea typeface="+mn-ea"/>
        <a:cs typeface="+mn-cs"/>
        <a:sym typeface="Gill San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5C554F"/>
        </a:fontRef>
        <a:srgbClr val="5C554F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C554F">
              <a:alpha val="12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661"/>
  </p:normalViewPr>
  <p:slideViewPr>
    <p:cSldViewPr snapToGrid="0" snapToObjects="1">
      <p:cViewPr varScale="1">
        <p:scale>
          <a:sx n="77" d="100"/>
          <a:sy n="77" d="100"/>
        </p:scale>
        <p:origin x="5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965200" y="2476500"/>
            <a:ext cx="11074400" cy="2921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5200" y="5384800"/>
            <a:ext cx="11074400" cy="1409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brush-1_hi-res.png" descr="brush-1_hi-r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8" y="6718259"/>
            <a:ext cx="11711866" cy="685801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Image"/>
          <p:cNvSpPr>
            <a:spLocks noGrp="1"/>
          </p:cNvSpPr>
          <p:nvPr>
            <p:ph type="pic" sz="half" idx="13"/>
          </p:nvPr>
        </p:nvSpPr>
        <p:spPr>
          <a:xfrm>
            <a:off x="2641600" y="787400"/>
            <a:ext cx="7620000" cy="5715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3" name="Title Text"/>
          <p:cNvSpPr txBox="1">
            <a:spLocks noGrp="1"/>
          </p:cNvSpPr>
          <p:nvPr>
            <p:ph type="title"/>
          </p:nvPr>
        </p:nvSpPr>
        <p:spPr>
          <a:xfrm>
            <a:off x="965200" y="6477000"/>
            <a:ext cx="11074400" cy="18288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9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5200" y="8293100"/>
            <a:ext cx="11074400" cy="1003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 cap="all"/>
            </a:lvl1pPr>
            <a:lvl2pPr marL="0" indent="0" algn="ctr">
              <a:spcBef>
                <a:spcPts val="0"/>
              </a:spcBef>
              <a:buSzTx/>
              <a:buNone/>
              <a:defRPr sz="3200" cap="all"/>
            </a:lvl2pPr>
            <a:lvl3pPr marL="0" indent="0" algn="ctr">
              <a:spcBef>
                <a:spcPts val="0"/>
              </a:spcBef>
              <a:buSzTx/>
              <a:buNone/>
              <a:defRPr sz="3200" cap="all"/>
            </a:lvl3pPr>
            <a:lvl4pPr marL="0" indent="0" algn="ctr">
              <a:spcBef>
                <a:spcPts val="0"/>
              </a:spcBef>
              <a:buSzTx/>
              <a:buNone/>
              <a:defRPr sz="3200" cap="all"/>
            </a:lvl4pPr>
            <a:lvl5pPr marL="0" indent="0" algn="ctr">
              <a:spcBef>
                <a:spcPts val="0"/>
              </a:spcBef>
              <a:buSzTx/>
              <a:buNone/>
              <a:defRPr sz="32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edona-header-10x7.jpeg" descr="Sedona-header-10x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2476500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Image"/>
          <p:cNvSpPr>
            <a:spLocks noGrp="1"/>
          </p:cNvSpPr>
          <p:nvPr>
            <p:ph type="pic" sz="half" idx="13"/>
          </p:nvPr>
        </p:nvSpPr>
        <p:spPr>
          <a:xfrm>
            <a:off x="7023100" y="3022600"/>
            <a:ext cx="5016500" cy="5715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65200" y="3098800"/>
            <a:ext cx="50292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3200"/>
              </a:spcBef>
              <a:buBlip>
                <a:blip r:embed="rId4"/>
              </a:buBlip>
              <a:defRPr>
                <a:solidFill>
                  <a:srgbClr val="BE3F2B"/>
                </a:solidFill>
              </a:defRPr>
            </a:lvl1pPr>
            <a:lvl2pPr>
              <a:spcBef>
                <a:spcPts val="3200"/>
              </a:spcBef>
              <a:buBlip>
                <a:blip r:embed="rId4"/>
              </a:buBlip>
              <a:defRPr>
                <a:solidFill>
                  <a:srgbClr val="BE3F2B"/>
                </a:solidFill>
              </a:defRPr>
            </a:lvl2pPr>
            <a:lvl3pPr>
              <a:spcBef>
                <a:spcPts val="3200"/>
              </a:spcBef>
              <a:buBlip>
                <a:blip r:embed="rId4"/>
              </a:buBlip>
              <a:defRPr>
                <a:solidFill>
                  <a:srgbClr val="BE3F2B"/>
                </a:solidFill>
              </a:defRPr>
            </a:lvl3pPr>
            <a:lvl4pPr>
              <a:spcBef>
                <a:spcPts val="3200"/>
              </a:spcBef>
              <a:buBlip>
                <a:blip r:embed="rId4"/>
              </a:buBlip>
              <a:defRPr>
                <a:solidFill>
                  <a:srgbClr val="BE3F2B"/>
                </a:solidFill>
              </a:defRPr>
            </a:lvl4pPr>
            <a:lvl5pPr>
              <a:spcBef>
                <a:spcPts val="3200"/>
              </a:spcBef>
              <a:buBlip>
                <a:blip r:embed="rId4"/>
              </a:buBlip>
              <a:defRPr>
                <a:solidFill>
                  <a:srgbClr val="BE3F2B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Sedona-header-10x7.jpeg" descr="Sedona-header-10x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2476500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65200" y="3098800"/>
            <a:ext cx="50292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3200"/>
              </a:spcBef>
              <a:buBlip>
                <a:blip r:embed="rId4"/>
              </a:buBlip>
              <a:defRPr>
                <a:solidFill>
                  <a:srgbClr val="BE3F2B"/>
                </a:solidFill>
              </a:defRPr>
            </a:lvl1pPr>
            <a:lvl2pPr>
              <a:spcBef>
                <a:spcPts val="3200"/>
              </a:spcBef>
              <a:buBlip>
                <a:blip r:embed="rId4"/>
              </a:buBlip>
              <a:defRPr>
                <a:solidFill>
                  <a:srgbClr val="BE3F2B"/>
                </a:solidFill>
              </a:defRPr>
            </a:lvl2pPr>
            <a:lvl3pPr>
              <a:spcBef>
                <a:spcPts val="3200"/>
              </a:spcBef>
              <a:buBlip>
                <a:blip r:embed="rId4"/>
              </a:buBlip>
              <a:defRPr>
                <a:solidFill>
                  <a:srgbClr val="BE3F2B"/>
                </a:solidFill>
              </a:defRPr>
            </a:lvl3pPr>
            <a:lvl4pPr>
              <a:spcBef>
                <a:spcPts val="3200"/>
              </a:spcBef>
              <a:buBlip>
                <a:blip r:embed="rId4"/>
              </a:buBlip>
              <a:defRPr>
                <a:solidFill>
                  <a:srgbClr val="BE3F2B"/>
                </a:solidFill>
              </a:defRPr>
            </a:lvl4pPr>
            <a:lvl5pPr>
              <a:spcBef>
                <a:spcPts val="3200"/>
              </a:spcBef>
              <a:buBlip>
                <a:blip r:embed="rId4"/>
              </a:buBlip>
              <a:defRPr>
                <a:solidFill>
                  <a:srgbClr val="BE3F2B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Sedona-header-10x7.jpeg" descr="Sedona-header-10x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2476500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010400" y="3098800"/>
            <a:ext cx="50292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3200"/>
              </a:spcBef>
              <a:buBlip>
                <a:blip r:embed="rId4"/>
              </a:buBlip>
              <a:defRPr>
                <a:solidFill>
                  <a:srgbClr val="BE3F2B"/>
                </a:solidFill>
              </a:defRPr>
            </a:lvl1pPr>
            <a:lvl2pPr>
              <a:spcBef>
                <a:spcPts val="3200"/>
              </a:spcBef>
              <a:buBlip>
                <a:blip r:embed="rId4"/>
              </a:buBlip>
              <a:defRPr>
                <a:solidFill>
                  <a:srgbClr val="BE3F2B"/>
                </a:solidFill>
              </a:defRPr>
            </a:lvl2pPr>
            <a:lvl3pPr>
              <a:spcBef>
                <a:spcPts val="3200"/>
              </a:spcBef>
              <a:buBlip>
                <a:blip r:embed="rId4"/>
              </a:buBlip>
              <a:defRPr>
                <a:solidFill>
                  <a:srgbClr val="BE3F2B"/>
                </a:solidFill>
              </a:defRPr>
            </a:lvl3pPr>
            <a:lvl4pPr>
              <a:spcBef>
                <a:spcPts val="3200"/>
              </a:spcBef>
              <a:buBlip>
                <a:blip r:embed="rId4"/>
              </a:buBlip>
              <a:defRPr>
                <a:solidFill>
                  <a:srgbClr val="BE3F2B"/>
                </a:solidFill>
              </a:defRPr>
            </a:lvl4pPr>
            <a:lvl5pPr>
              <a:spcBef>
                <a:spcPts val="3200"/>
              </a:spcBef>
              <a:buBlip>
                <a:blip r:embed="rId4"/>
              </a:buBlip>
              <a:defRPr>
                <a:solidFill>
                  <a:srgbClr val="BE3F2B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rush-2_hi-res.png" descr="brush-2_hi-r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36" y="2130246"/>
            <a:ext cx="11734802" cy="668223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idx="1"/>
          </p:nvPr>
        </p:nvSpPr>
        <p:spPr>
          <a:xfrm>
            <a:off x="965200" y="3098800"/>
            <a:ext cx="110744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3200"/>
              </a:spcBef>
              <a:buBlip>
                <a:blip r:embed="rId3"/>
              </a:buBlip>
            </a:lvl1pPr>
            <a:lvl2pPr>
              <a:spcBef>
                <a:spcPts val="3200"/>
              </a:spcBef>
              <a:buBlip>
                <a:blip r:embed="rId3"/>
              </a:buBlip>
            </a:lvl2pPr>
            <a:lvl3pPr>
              <a:spcBef>
                <a:spcPts val="3200"/>
              </a:spcBef>
              <a:buBlip>
                <a:blip r:embed="rId3"/>
              </a:buBlip>
            </a:lvl3pPr>
            <a:lvl4pPr>
              <a:spcBef>
                <a:spcPts val="3200"/>
              </a:spcBef>
              <a:buBlip>
                <a:blip r:embed="rId3"/>
              </a:buBlip>
            </a:lvl4pPr>
            <a:lvl5pPr>
              <a:spcBef>
                <a:spcPts val="3200"/>
              </a:spcBef>
              <a:buBlip>
                <a:blip r:embed="rId3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Sedona-header-10x7.jpeg" descr="Sedona-header-10x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2476500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idx="1"/>
          </p:nvPr>
        </p:nvSpPr>
        <p:spPr>
          <a:xfrm>
            <a:off x="965200" y="3098800"/>
            <a:ext cx="110744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3200"/>
              </a:spcBef>
              <a:buBlip>
                <a:blip r:embed="rId4"/>
              </a:buBlip>
              <a:defRPr>
                <a:solidFill>
                  <a:srgbClr val="BE3F2B"/>
                </a:solidFill>
              </a:defRPr>
            </a:lvl1pPr>
            <a:lvl2pPr>
              <a:spcBef>
                <a:spcPts val="3200"/>
              </a:spcBef>
              <a:buBlip>
                <a:blip r:embed="rId4"/>
              </a:buBlip>
              <a:defRPr>
                <a:solidFill>
                  <a:srgbClr val="BE3F2B"/>
                </a:solidFill>
              </a:defRPr>
            </a:lvl2pPr>
            <a:lvl3pPr>
              <a:spcBef>
                <a:spcPts val="3200"/>
              </a:spcBef>
              <a:buBlip>
                <a:blip r:embed="rId4"/>
              </a:buBlip>
              <a:defRPr>
                <a:solidFill>
                  <a:srgbClr val="BE3F2B"/>
                </a:solidFill>
              </a:defRPr>
            </a:lvl3pPr>
            <a:lvl4pPr>
              <a:spcBef>
                <a:spcPts val="3200"/>
              </a:spcBef>
              <a:buBlip>
                <a:blip r:embed="rId4"/>
              </a:buBlip>
              <a:defRPr>
                <a:solidFill>
                  <a:srgbClr val="BE3F2B"/>
                </a:solidFill>
              </a:defRPr>
            </a:lvl4pPr>
            <a:lvl5pPr>
              <a:spcBef>
                <a:spcPts val="3200"/>
              </a:spcBef>
              <a:buBlip>
                <a:blip r:embed="rId4"/>
              </a:buBlip>
              <a:defRPr>
                <a:solidFill>
                  <a:srgbClr val="BE3F2B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brush-2_hi-res.png" descr="brush-2_hi-r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36" y="2130246"/>
            <a:ext cx="11734802" cy="668223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2" name="Body Level One…"/>
          <p:cNvSpPr txBox="1">
            <a:spLocks noGrp="1"/>
          </p:cNvSpPr>
          <p:nvPr>
            <p:ph type="body" idx="1"/>
          </p:nvPr>
        </p:nvSpPr>
        <p:spPr>
          <a:xfrm>
            <a:off x="965200" y="3098800"/>
            <a:ext cx="11074400" cy="5715000"/>
          </a:xfrm>
          <a:prstGeom prst="rect">
            <a:avLst/>
          </a:prstGeom>
        </p:spPr>
        <p:txBody>
          <a:bodyPr numCol="2" spcCol="553720" anchor="t"/>
          <a:lstStyle>
            <a:lvl1pPr>
              <a:spcBef>
                <a:spcPts val="3200"/>
              </a:spcBef>
              <a:buBlip>
                <a:blip r:embed="rId3"/>
              </a:buBlip>
            </a:lvl1pPr>
            <a:lvl2pPr>
              <a:spcBef>
                <a:spcPts val="3200"/>
              </a:spcBef>
              <a:buBlip>
                <a:blip r:embed="rId3"/>
              </a:buBlip>
            </a:lvl2pPr>
            <a:lvl3pPr>
              <a:spcBef>
                <a:spcPts val="3200"/>
              </a:spcBef>
              <a:buBlip>
                <a:blip r:embed="rId3"/>
              </a:buBlip>
            </a:lvl3pPr>
            <a:lvl4pPr>
              <a:spcBef>
                <a:spcPts val="3200"/>
              </a:spcBef>
              <a:buBlip>
                <a:blip r:embed="rId3"/>
              </a:buBlip>
            </a:lvl4pPr>
            <a:lvl5pPr>
              <a:spcBef>
                <a:spcPts val="3200"/>
              </a:spcBef>
              <a:buBlip>
                <a:blip r:embed="rId3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brush-2_hi-res.png" descr="brush-2_hi-r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36" y="2130246"/>
            <a:ext cx="11734802" cy="668223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Sedona-header-10x7.jpeg" descr="Sedona-header-10x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2476500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Text"/>
          <p:cNvSpPr txBox="1">
            <a:spLocks noGrp="1"/>
          </p:cNvSpPr>
          <p:nvPr>
            <p:ph type="title"/>
          </p:nvPr>
        </p:nvSpPr>
        <p:spPr>
          <a:xfrm>
            <a:off x="965200" y="3416300"/>
            <a:ext cx="11074400" cy="2921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jpe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965200" y="1320800"/>
            <a:ext cx="11074400" cy="711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buBlip>
                <a:blip r:embed="rId16"/>
              </a:buBlip>
            </a:lvl1pPr>
            <a:lvl2pPr>
              <a:buBlip>
                <a:blip r:embed="rId16"/>
              </a:buBlip>
            </a:lvl2pPr>
            <a:lvl3pPr>
              <a:buBlip>
                <a:blip r:embed="rId16"/>
              </a:buBlip>
            </a:lvl3pPr>
            <a:lvl4pPr>
              <a:buBlip>
                <a:blip r:embed="rId16"/>
              </a:buBlip>
            </a:lvl4pPr>
            <a:lvl5pPr>
              <a:buBlip>
                <a:blip r:embed="rId16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965200" y="304800"/>
            <a:ext cx="11074400" cy="208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7300" y="9461500"/>
            <a:ext cx="317500" cy="342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>
                <a:solidFill>
                  <a:srgbClr val="BE3F2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32" baseline="0">
          <a:ln>
            <a:noFill/>
          </a:ln>
          <a:solidFill>
            <a:srgbClr val="F0F0F0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32" baseline="0">
          <a:ln>
            <a:noFill/>
          </a:ln>
          <a:solidFill>
            <a:srgbClr val="F0F0F0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32" baseline="0">
          <a:ln>
            <a:noFill/>
          </a:ln>
          <a:solidFill>
            <a:srgbClr val="F0F0F0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32" baseline="0">
          <a:ln>
            <a:noFill/>
          </a:ln>
          <a:solidFill>
            <a:srgbClr val="F0F0F0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32" baseline="0">
          <a:ln>
            <a:noFill/>
          </a:ln>
          <a:solidFill>
            <a:srgbClr val="F0F0F0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32" baseline="0">
          <a:ln>
            <a:noFill/>
          </a:ln>
          <a:solidFill>
            <a:srgbClr val="F0F0F0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32" baseline="0">
          <a:ln>
            <a:noFill/>
          </a:ln>
          <a:solidFill>
            <a:srgbClr val="F0F0F0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32" baseline="0">
          <a:ln>
            <a:noFill/>
          </a:ln>
          <a:solidFill>
            <a:srgbClr val="F0F0F0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32" baseline="0">
          <a:ln>
            <a:noFill/>
          </a:ln>
          <a:solidFill>
            <a:srgbClr val="F0F0F0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406400" marR="0" indent="-4064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36663"/>
        <a:buFontTx/>
        <a:buBlip>
          <a:blip r:embed="rId16"/>
        </a:buBlip>
        <a:tabLst/>
        <a:defRPr sz="3800" b="0" i="0" u="none" strike="noStrike" cap="none" spc="0" baseline="0">
          <a:ln>
            <a:noFill/>
          </a:ln>
          <a:solidFill>
            <a:srgbClr val="F0D6AC"/>
          </a:solidFill>
          <a:uFillTx/>
          <a:latin typeface="+mn-lt"/>
          <a:ea typeface="+mn-ea"/>
          <a:cs typeface="+mn-cs"/>
          <a:sym typeface="Gill Sans"/>
        </a:defRPr>
      </a:lvl1pPr>
      <a:lvl2pPr marL="850900" marR="0" indent="-4064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36663"/>
        <a:buFontTx/>
        <a:buBlip>
          <a:blip r:embed="rId16"/>
        </a:buBlip>
        <a:tabLst/>
        <a:defRPr sz="3800" b="0" i="0" u="none" strike="noStrike" cap="none" spc="0" baseline="0">
          <a:ln>
            <a:noFill/>
          </a:ln>
          <a:solidFill>
            <a:srgbClr val="F0D6AC"/>
          </a:solidFill>
          <a:uFillTx/>
          <a:latin typeface="+mn-lt"/>
          <a:ea typeface="+mn-ea"/>
          <a:cs typeface="+mn-cs"/>
          <a:sym typeface="Gill Sans"/>
        </a:defRPr>
      </a:lvl2pPr>
      <a:lvl3pPr marL="1295400" marR="0" indent="-4064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36663"/>
        <a:buFontTx/>
        <a:buBlip>
          <a:blip r:embed="rId16"/>
        </a:buBlip>
        <a:tabLst/>
        <a:defRPr sz="3800" b="0" i="0" u="none" strike="noStrike" cap="none" spc="0" baseline="0">
          <a:ln>
            <a:noFill/>
          </a:ln>
          <a:solidFill>
            <a:srgbClr val="F0D6AC"/>
          </a:solidFill>
          <a:uFillTx/>
          <a:latin typeface="+mn-lt"/>
          <a:ea typeface="+mn-ea"/>
          <a:cs typeface="+mn-cs"/>
          <a:sym typeface="Gill Sans"/>
        </a:defRPr>
      </a:lvl3pPr>
      <a:lvl4pPr marL="1739900" marR="0" indent="-4064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36663"/>
        <a:buFontTx/>
        <a:buBlip>
          <a:blip r:embed="rId16"/>
        </a:buBlip>
        <a:tabLst/>
        <a:defRPr sz="3800" b="0" i="0" u="none" strike="noStrike" cap="none" spc="0" baseline="0">
          <a:ln>
            <a:noFill/>
          </a:ln>
          <a:solidFill>
            <a:srgbClr val="F0D6AC"/>
          </a:solidFill>
          <a:uFillTx/>
          <a:latin typeface="+mn-lt"/>
          <a:ea typeface="+mn-ea"/>
          <a:cs typeface="+mn-cs"/>
          <a:sym typeface="Gill Sans"/>
        </a:defRPr>
      </a:lvl4pPr>
      <a:lvl5pPr marL="2184400" marR="0" indent="-4064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36663"/>
        <a:buFontTx/>
        <a:buBlip>
          <a:blip r:embed="rId16"/>
        </a:buBlip>
        <a:tabLst/>
        <a:defRPr sz="3800" b="0" i="0" u="none" strike="noStrike" cap="none" spc="0" baseline="0">
          <a:ln>
            <a:noFill/>
          </a:ln>
          <a:solidFill>
            <a:srgbClr val="F0D6AC"/>
          </a:solidFill>
          <a:uFillTx/>
          <a:latin typeface="+mn-lt"/>
          <a:ea typeface="+mn-ea"/>
          <a:cs typeface="+mn-cs"/>
          <a:sym typeface="Gill Sans"/>
        </a:defRPr>
      </a:lvl5pPr>
      <a:lvl6pPr marL="2628900" marR="0" indent="-4064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36663"/>
        <a:buFontTx/>
        <a:buBlip>
          <a:blip r:embed="rId16"/>
        </a:buBlip>
        <a:tabLst/>
        <a:defRPr sz="3800" b="0" i="0" u="none" strike="noStrike" cap="none" spc="0" baseline="0">
          <a:ln>
            <a:noFill/>
          </a:ln>
          <a:solidFill>
            <a:srgbClr val="F0D6AC"/>
          </a:solidFill>
          <a:uFillTx/>
          <a:latin typeface="+mn-lt"/>
          <a:ea typeface="+mn-ea"/>
          <a:cs typeface="+mn-cs"/>
          <a:sym typeface="Gill Sans"/>
        </a:defRPr>
      </a:lvl6pPr>
      <a:lvl7pPr marL="3073400" marR="0" indent="-4064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36663"/>
        <a:buFontTx/>
        <a:buBlip>
          <a:blip r:embed="rId16"/>
        </a:buBlip>
        <a:tabLst/>
        <a:defRPr sz="3800" b="0" i="0" u="none" strike="noStrike" cap="none" spc="0" baseline="0">
          <a:ln>
            <a:noFill/>
          </a:ln>
          <a:solidFill>
            <a:srgbClr val="F0D6AC"/>
          </a:solidFill>
          <a:uFillTx/>
          <a:latin typeface="+mn-lt"/>
          <a:ea typeface="+mn-ea"/>
          <a:cs typeface="+mn-cs"/>
          <a:sym typeface="Gill Sans"/>
        </a:defRPr>
      </a:lvl7pPr>
      <a:lvl8pPr marL="3517900" marR="0" indent="-4064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36663"/>
        <a:buFontTx/>
        <a:buBlip>
          <a:blip r:embed="rId16"/>
        </a:buBlip>
        <a:tabLst/>
        <a:defRPr sz="3800" b="0" i="0" u="none" strike="noStrike" cap="none" spc="0" baseline="0">
          <a:ln>
            <a:noFill/>
          </a:ln>
          <a:solidFill>
            <a:srgbClr val="F0D6AC"/>
          </a:solidFill>
          <a:uFillTx/>
          <a:latin typeface="+mn-lt"/>
          <a:ea typeface="+mn-ea"/>
          <a:cs typeface="+mn-cs"/>
          <a:sym typeface="Gill Sans"/>
        </a:defRPr>
      </a:lvl8pPr>
      <a:lvl9pPr marL="3962400" marR="0" indent="-4064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36663"/>
        <a:buFontTx/>
        <a:buBlip>
          <a:blip r:embed="rId16"/>
        </a:buBlip>
        <a:tabLst/>
        <a:defRPr sz="3800" b="0" i="0" u="none" strike="noStrike" cap="none" spc="0" baseline="0">
          <a:ln>
            <a:noFill/>
          </a:ln>
          <a:solidFill>
            <a:srgbClr val="F0D6AC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tif"/><Relationship Id="rId5" Type="http://schemas.openxmlformats.org/officeDocument/2006/relationships/image" Target="../media/image10.png"/><Relationship Id="rId1" Type="http://schemas.microsoft.com/office/2007/relationships/media" Target="../media/media8.mp3"/><Relationship Id="rId2" Type="http://schemas.openxmlformats.org/officeDocument/2006/relationships/audio" Target="../media/media8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5" Type="http://schemas.openxmlformats.org/officeDocument/2006/relationships/image" Target="../media/image12.tif"/><Relationship Id="rId1" Type="http://schemas.microsoft.com/office/2007/relationships/media" Target="../media/media9.mov"/><Relationship Id="rId2" Type="http://schemas.openxmlformats.org/officeDocument/2006/relationships/audio" Target="../media/media9.mo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5" Type="http://schemas.openxmlformats.org/officeDocument/2006/relationships/image" Target="../media/image10.png"/><Relationship Id="rId1" Type="http://schemas.microsoft.com/office/2007/relationships/media" Target="../media/media10.mp3"/><Relationship Id="rId2" Type="http://schemas.openxmlformats.org/officeDocument/2006/relationships/audio" Target="../media/media10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tif"/><Relationship Id="rId5" Type="http://schemas.openxmlformats.org/officeDocument/2006/relationships/image" Target="../media/image12.tif"/><Relationship Id="rId1" Type="http://schemas.microsoft.com/office/2007/relationships/media" Target="../media/media11.mov"/><Relationship Id="rId2" Type="http://schemas.openxmlformats.org/officeDocument/2006/relationships/audio" Target="../media/media11.mo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tif"/><Relationship Id="rId5" Type="http://schemas.openxmlformats.org/officeDocument/2006/relationships/image" Target="../media/image10.png"/><Relationship Id="rId1" Type="http://schemas.microsoft.com/office/2007/relationships/media" Target="../media/media12.mp3"/><Relationship Id="rId2" Type="http://schemas.openxmlformats.org/officeDocument/2006/relationships/audio" Target="../media/media12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5" Type="http://schemas.openxmlformats.org/officeDocument/2006/relationships/image" Target="../media/image12.tif"/><Relationship Id="rId1" Type="http://schemas.microsoft.com/office/2007/relationships/media" Target="../media/media13.mov"/><Relationship Id="rId2" Type="http://schemas.openxmlformats.org/officeDocument/2006/relationships/audio" Target="../media/media13.mo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14.mp3"/><Relationship Id="rId2" Type="http://schemas.openxmlformats.org/officeDocument/2006/relationships/audio" Target="../media/media14.mp3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5" Type="http://schemas.openxmlformats.org/officeDocument/2006/relationships/image" Target="../media/image10.png"/><Relationship Id="rId1" Type="http://schemas.microsoft.com/office/2007/relationships/media" Target="../media/media15.mp3"/><Relationship Id="rId2" Type="http://schemas.openxmlformats.org/officeDocument/2006/relationships/audio" Target="../media/media15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jpeg"/><Relationship Id="rId5" Type="http://schemas.openxmlformats.org/officeDocument/2006/relationships/image" Target="../media/image10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0.png"/><Relationship Id="rId1" Type="http://schemas.microsoft.com/office/2007/relationships/media" Target="../media/media16.mp3"/><Relationship Id="rId2" Type="http://schemas.openxmlformats.org/officeDocument/2006/relationships/audio" Target="../media/media16.mp3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5" Type="http://schemas.openxmlformats.org/officeDocument/2006/relationships/image" Target="../media/image12.tif"/><Relationship Id="rId1" Type="http://schemas.microsoft.com/office/2007/relationships/media" Target="../media/media17.mov"/><Relationship Id="rId2" Type="http://schemas.openxmlformats.org/officeDocument/2006/relationships/audio" Target="../media/media17.mo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18.mp3"/><Relationship Id="rId2" Type="http://schemas.openxmlformats.org/officeDocument/2006/relationships/audio" Target="../media/media18.mp3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5" Type="http://schemas.openxmlformats.org/officeDocument/2006/relationships/image" Target="../media/image10.png"/><Relationship Id="rId1" Type="http://schemas.microsoft.com/office/2007/relationships/media" Target="../media/media19.mp3"/><Relationship Id="rId2" Type="http://schemas.openxmlformats.org/officeDocument/2006/relationships/audio" Target="../media/media19.mp3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5" Type="http://schemas.openxmlformats.org/officeDocument/2006/relationships/image" Target="../media/image18.png"/><Relationship Id="rId6" Type="http://schemas.openxmlformats.org/officeDocument/2006/relationships/image" Target="../media/image10.png"/><Relationship Id="rId1" Type="http://schemas.microsoft.com/office/2007/relationships/media" Target="../media/media20.mp3"/><Relationship Id="rId2" Type="http://schemas.openxmlformats.org/officeDocument/2006/relationships/audio" Target="../media/media20.mp3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5" Type="http://schemas.openxmlformats.org/officeDocument/2006/relationships/image" Target="../media/image12.tif"/><Relationship Id="rId1" Type="http://schemas.microsoft.com/office/2007/relationships/media" Target="../media/media21.mov"/><Relationship Id="rId2" Type="http://schemas.openxmlformats.org/officeDocument/2006/relationships/audio" Target="../media/media21.mo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22.mp3"/><Relationship Id="rId2" Type="http://schemas.openxmlformats.org/officeDocument/2006/relationships/audio" Target="../media/media22.mp3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5" Type="http://schemas.openxmlformats.org/officeDocument/2006/relationships/image" Target="../media/image10.png"/><Relationship Id="rId1" Type="http://schemas.microsoft.com/office/2007/relationships/media" Target="../media/media23.mp3"/><Relationship Id="rId2" Type="http://schemas.openxmlformats.org/officeDocument/2006/relationships/audio" Target="../media/media23.mp3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5" Type="http://schemas.openxmlformats.org/officeDocument/2006/relationships/image" Target="../media/image18.png"/><Relationship Id="rId6" Type="http://schemas.openxmlformats.org/officeDocument/2006/relationships/image" Target="../media/image10.png"/><Relationship Id="rId1" Type="http://schemas.microsoft.com/office/2007/relationships/media" Target="../media/media24.mp3"/><Relationship Id="rId2" Type="http://schemas.openxmlformats.org/officeDocument/2006/relationships/audio" Target="../media/media24.mp3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5" Type="http://schemas.openxmlformats.org/officeDocument/2006/relationships/image" Target="../media/image12.tif"/><Relationship Id="rId1" Type="http://schemas.microsoft.com/office/2007/relationships/media" Target="../media/media25.mov"/><Relationship Id="rId2" Type="http://schemas.openxmlformats.org/officeDocument/2006/relationships/audio" Target="../media/media25.mo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26.mp3"/><Relationship Id="rId2" Type="http://schemas.openxmlformats.org/officeDocument/2006/relationships/audio" Target="../media/media26.mp3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5" Type="http://schemas.openxmlformats.org/officeDocument/2006/relationships/image" Target="../media/image10.png"/><Relationship Id="rId1" Type="http://schemas.microsoft.com/office/2007/relationships/media" Target="../media/media27.mp3"/><Relationship Id="rId2" Type="http://schemas.openxmlformats.org/officeDocument/2006/relationships/audio" Target="../media/media27.mp3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5" Type="http://schemas.openxmlformats.org/officeDocument/2006/relationships/image" Target="../media/image18.png"/><Relationship Id="rId6" Type="http://schemas.openxmlformats.org/officeDocument/2006/relationships/image" Target="../media/image10.png"/><Relationship Id="rId1" Type="http://schemas.microsoft.com/office/2007/relationships/media" Target="../media/media28.mp3"/><Relationship Id="rId2" Type="http://schemas.openxmlformats.org/officeDocument/2006/relationships/audio" Target="../media/media28.mp3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tif"/><Relationship Id="rId1" Type="http://schemas.microsoft.com/office/2007/relationships/media" Target="../media/media29.mov"/><Relationship Id="rId2" Type="http://schemas.openxmlformats.org/officeDocument/2006/relationships/audio" Target="../media/media29.mo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tif"/><Relationship Id="rId5" Type="http://schemas.openxmlformats.org/officeDocument/2006/relationships/image" Target="../media/image13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1" Type="http://schemas.microsoft.com/office/2007/relationships/media" Target="../media/media30.mov"/><Relationship Id="rId2" Type="http://schemas.openxmlformats.org/officeDocument/2006/relationships/audio" Target="../media/media30.mo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png"/><Relationship Id="rId12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5.png"/><Relationship Id="rId4" Type="http://schemas.openxmlformats.org/officeDocument/2006/relationships/image" Target="../media/image16.tif"/><Relationship Id="rId5" Type="http://schemas.openxmlformats.org/officeDocument/2006/relationships/image" Target="../media/image17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14.tif"/><Relationship Id="rId10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jpeg"/><Relationship Id="rId5" Type="http://schemas.openxmlformats.org/officeDocument/2006/relationships/image" Target="../media/image10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tif"/><Relationship Id="rId5" Type="http://schemas.openxmlformats.org/officeDocument/2006/relationships/image" Target="../media/image13.png"/><Relationship Id="rId1" Type="http://schemas.microsoft.com/office/2007/relationships/media" Target="../media/media5.mov"/><Relationship Id="rId2" Type="http://schemas.openxmlformats.org/officeDocument/2006/relationships/audio" Target="../media/media5.mo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5" Type="http://schemas.openxmlformats.org/officeDocument/2006/relationships/image" Target="../media/image10.png"/><Relationship Id="rId1" Type="http://schemas.microsoft.com/office/2007/relationships/media" Target="../media/media6.mp3"/><Relationship Id="rId2" Type="http://schemas.openxmlformats.org/officeDocument/2006/relationships/audio" Target="../media/media6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tif"/><Relationship Id="rId5" Type="http://schemas.openxmlformats.org/officeDocument/2006/relationships/image" Target="../media/image14.tif"/><Relationship Id="rId1" Type="http://schemas.microsoft.com/office/2007/relationships/media" Target="../media/media7.mov"/><Relationship Id="rId2" Type="http://schemas.openxmlformats.org/officeDocument/2006/relationships/audio" Target="../media/media7.mo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Er y Ghowaltys"/>
          <p:cNvSpPr txBox="1">
            <a:spLocks noGrp="1"/>
          </p:cNvSpPr>
          <p:nvPr>
            <p:ph type="ctrTitle"/>
          </p:nvPr>
        </p:nvSpPr>
        <p:spPr>
          <a:xfrm>
            <a:off x="1092200" y="292100"/>
            <a:ext cx="11074400" cy="2921000"/>
          </a:xfrm>
          <a:prstGeom prst="rect">
            <a:avLst/>
          </a:prstGeom>
        </p:spPr>
        <p:txBody>
          <a:bodyPr/>
          <a:lstStyle/>
          <a:p>
            <a:r>
              <a:rPr sz="8000">
                <a:latin typeface="Chalkboard" charset="0"/>
                <a:ea typeface="Chalkboard" charset="0"/>
                <a:cs typeface="Chalkboard" charset="0"/>
              </a:rPr>
              <a:t>Er y Ghowaltys</a:t>
            </a:r>
          </a:p>
        </p:txBody>
      </p:sp>
      <p:sp>
        <p:nvSpPr>
          <p:cNvPr id="136" name="On the Farm"/>
          <p:cNvSpPr txBox="1">
            <a:spLocks noGrp="1"/>
          </p:cNvSpPr>
          <p:nvPr>
            <p:ph type="subTitle" sz="quarter" idx="1"/>
          </p:nvPr>
        </p:nvSpPr>
        <p:spPr>
          <a:xfrm>
            <a:off x="958850" y="3568700"/>
            <a:ext cx="11074400" cy="1409700"/>
          </a:xfrm>
          <a:prstGeom prst="rect">
            <a:avLst/>
          </a:prstGeom>
        </p:spPr>
        <p:txBody>
          <a:bodyPr/>
          <a:lstStyle/>
          <a:p>
            <a:r>
              <a:rPr sz="6000">
                <a:latin typeface="Chalkboard" charset="0"/>
                <a:ea typeface="Chalkboard" charset="0"/>
                <a:cs typeface="Chalkboard" charset="0"/>
              </a:rPr>
              <a:t>On the Farm</a:t>
            </a:r>
          </a:p>
        </p:txBody>
      </p:sp>
      <p:pic>
        <p:nvPicPr>
          <p:cNvPr id="137" name="droppedImage.png" descr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1800" y="5194531"/>
            <a:ext cx="12128500" cy="213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Farm_intro with musi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81104" y="7712364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Click="0" advTm="5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n mee fakin…….. ,   ,    ,   as…"/>
          <p:cNvSpPr txBox="1"/>
          <p:nvPr/>
        </p:nvSpPr>
        <p:spPr>
          <a:xfrm>
            <a:off x="1480484" y="609944"/>
            <a:ext cx="10207211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4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6000"/>
              <a:t>Ren mee fakin</a:t>
            </a:r>
            <a:r>
              <a:rPr lang="en-GB" sz="6000"/>
              <a:t> keyrrey</a:t>
            </a:r>
            <a:r>
              <a:rPr sz="6000"/>
              <a:t>.</a:t>
            </a:r>
            <a:endParaRPr lang="en-GB" sz="6000"/>
          </a:p>
          <a:p>
            <a:pPr>
              <a:defRPr sz="4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GB" sz="3600"/>
              <a:t>(I saw a sheep.)</a:t>
            </a:r>
            <a:endParaRPr sz="3600"/>
          </a:p>
        </p:txBody>
      </p:sp>
      <p:pic>
        <p:nvPicPr>
          <p:cNvPr id="6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5817" t="3678" r="4498" b="3665"/>
          <a:stretch>
            <a:fillRect/>
          </a:stretch>
        </p:blipFill>
        <p:spPr>
          <a:xfrm>
            <a:off x="2971629" y="3294327"/>
            <a:ext cx="7255328" cy="54600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9" h="21555" extrusionOk="0">
                <a:moveTo>
                  <a:pt x="10548" y="1"/>
                </a:moveTo>
                <a:cubicBezTo>
                  <a:pt x="10083" y="-14"/>
                  <a:pt x="9655" y="197"/>
                  <a:pt x="9289" y="634"/>
                </a:cubicBezTo>
                <a:cubicBezTo>
                  <a:pt x="9124" y="831"/>
                  <a:pt x="9107" y="840"/>
                  <a:pt x="9032" y="770"/>
                </a:cubicBezTo>
                <a:cubicBezTo>
                  <a:pt x="8556" y="328"/>
                  <a:pt x="7872" y="142"/>
                  <a:pt x="7402" y="327"/>
                </a:cubicBezTo>
                <a:cubicBezTo>
                  <a:pt x="7147" y="427"/>
                  <a:pt x="6821" y="846"/>
                  <a:pt x="6675" y="1258"/>
                </a:cubicBezTo>
                <a:cubicBezTo>
                  <a:pt x="6620" y="1414"/>
                  <a:pt x="6558" y="1555"/>
                  <a:pt x="6537" y="1573"/>
                </a:cubicBezTo>
                <a:cubicBezTo>
                  <a:pt x="6516" y="1590"/>
                  <a:pt x="6435" y="1570"/>
                  <a:pt x="6357" y="1527"/>
                </a:cubicBezTo>
                <a:cubicBezTo>
                  <a:pt x="5698" y="1161"/>
                  <a:pt x="4854" y="1160"/>
                  <a:pt x="4418" y="1526"/>
                </a:cubicBezTo>
                <a:cubicBezTo>
                  <a:pt x="4151" y="1749"/>
                  <a:pt x="3941" y="2129"/>
                  <a:pt x="3763" y="2710"/>
                </a:cubicBezTo>
                <a:lnTo>
                  <a:pt x="3707" y="2892"/>
                </a:lnTo>
                <a:lnTo>
                  <a:pt x="3279" y="2919"/>
                </a:lnTo>
                <a:cubicBezTo>
                  <a:pt x="2604" y="2959"/>
                  <a:pt x="2314" y="3159"/>
                  <a:pt x="2093" y="3740"/>
                </a:cubicBezTo>
                <a:cubicBezTo>
                  <a:pt x="1983" y="4026"/>
                  <a:pt x="1981" y="4053"/>
                  <a:pt x="1979" y="4792"/>
                </a:cubicBezTo>
                <a:lnTo>
                  <a:pt x="1977" y="5551"/>
                </a:lnTo>
                <a:lnTo>
                  <a:pt x="1713" y="5894"/>
                </a:lnTo>
                <a:cubicBezTo>
                  <a:pt x="1439" y="6250"/>
                  <a:pt x="1345" y="6455"/>
                  <a:pt x="1258" y="6889"/>
                </a:cubicBezTo>
                <a:cubicBezTo>
                  <a:pt x="1193" y="7214"/>
                  <a:pt x="1193" y="7913"/>
                  <a:pt x="1259" y="8285"/>
                </a:cubicBezTo>
                <a:lnTo>
                  <a:pt x="1311" y="8575"/>
                </a:lnTo>
                <a:lnTo>
                  <a:pt x="1171" y="8669"/>
                </a:lnTo>
                <a:cubicBezTo>
                  <a:pt x="1094" y="8721"/>
                  <a:pt x="1009" y="8799"/>
                  <a:pt x="982" y="8843"/>
                </a:cubicBezTo>
                <a:cubicBezTo>
                  <a:pt x="955" y="8886"/>
                  <a:pt x="835" y="9000"/>
                  <a:pt x="716" y="9096"/>
                </a:cubicBezTo>
                <a:cubicBezTo>
                  <a:pt x="439" y="9320"/>
                  <a:pt x="206" y="9657"/>
                  <a:pt x="85" y="10008"/>
                </a:cubicBezTo>
                <a:cubicBezTo>
                  <a:pt x="1" y="10252"/>
                  <a:pt x="-9" y="10336"/>
                  <a:pt x="6" y="10695"/>
                </a:cubicBezTo>
                <a:cubicBezTo>
                  <a:pt x="30" y="11295"/>
                  <a:pt x="196" y="11731"/>
                  <a:pt x="429" y="11809"/>
                </a:cubicBezTo>
                <a:cubicBezTo>
                  <a:pt x="559" y="11852"/>
                  <a:pt x="786" y="11742"/>
                  <a:pt x="895" y="11585"/>
                </a:cubicBezTo>
                <a:cubicBezTo>
                  <a:pt x="944" y="11512"/>
                  <a:pt x="1027" y="11334"/>
                  <a:pt x="1080" y="11188"/>
                </a:cubicBezTo>
                <a:cubicBezTo>
                  <a:pt x="1132" y="11042"/>
                  <a:pt x="1195" y="10930"/>
                  <a:pt x="1218" y="10941"/>
                </a:cubicBezTo>
                <a:cubicBezTo>
                  <a:pt x="1241" y="10951"/>
                  <a:pt x="1305" y="11067"/>
                  <a:pt x="1360" y="11199"/>
                </a:cubicBezTo>
                <a:cubicBezTo>
                  <a:pt x="1498" y="11533"/>
                  <a:pt x="1732" y="11881"/>
                  <a:pt x="2037" y="12208"/>
                </a:cubicBezTo>
                <a:cubicBezTo>
                  <a:pt x="2289" y="12478"/>
                  <a:pt x="2295" y="12491"/>
                  <a:pt x="2261" y="12647"/>
                </a:cubicBezTo>
                <a:cubicBezTo>
                  <a:pt x="2216" y="12857"/>
                  <a:pt x="2217" y="13362"/>
                  <a:pt x="2264" y="13585"/>
                </a:cubicBezTo>
                <a:cubicBezTo>
                  <a:pt x="2369" y="14090"/>
                  <a:pt x="2731" y="14510"/>
                  <a:pt x="3261" y="14746"/>
                </a:cubicBezTo>
                <a:lnTo>
                  <a:pt x="3563" y="14881"/>
                </a:lnTo>
                <a:lnTo>
                  <a:pt x="3632" y="15215"/>
                </a:lnTo>
                <a:cubicBezTo>
                  <a:pt x="3805" y="16052"/>
                  <a:pt x="4083" y="16423"/>
                  <a:pt x="4587" y="16489"/>
                </a:cubicBezTo>
                <a:lnTo>
                  <a:pt x="4813" y="16517"/>
                </a:lnTo>
                <a:lnTo>
                  <a:pt x="4802" y="18021"/>
                </a:lnTo>
                <a:cubicBezTo>
                  <a:pt x="4793" y="19138"/>
                  <a:pt x="4774" y="19620"/>
                  <a:pt x="4731" y="19895"/>
                </a:cubicBezTo>
                <a:cubicBezTo>
                  <a:pt x="4695" y="20120"/>
                  <a:pt x="4679" y="20381"/>
                  <a:pt x="4692" y="20562"/>
                </a:cubicBezTo>
                <a:cubicBezTo>
                  <a:pt x="4718" y="20951"/>
                  <a:pt x="4878" y="21373"/>
                  <a:pt x="5036" y="21477"/>
                </a:cubicBezTo>
                <a:cubicBezTo>
                  <a:pt x="5203" y="21586"/>
                  <a:pt x="5576" y="21576"/>
                  <a:pt x="5941" y="21452"/>
                </a:cubicBezTo>
                <a:cubicBezTo>
                  <a:pt x="6110" y="21395"/>
                  <a:pt x="6254" y="21341"/>
                  <a:pt x="6259" y="21333"/>
                </a:cubicBezTo>
                <a:cubicBezTo>
                  <a:pt x="6265" y="21325"/>
                  <a:pt x="6287" y="21188"/>
                  <a:pt x="6307" y="21026"/>
                </a:cubicBezTo>
                <a:cubicBezTo>
                  <a:pt x="6352" y="20657"/>
                  <a:pt x="6298" y="20177"/>
                  <a:pt x="6171" y="19806"/>
                </a:cubicBezTo>
                <a:cubicBezTo>
                  <a:pt x="6006" y="19327"/>
                  <a:pt x="5981" y="18434"/>
                  <a:pt x="6111" y="17695"/>
                </a:cubicBezTo>
                <a:cubicBezTo>
                  <a:pt x="6153" y="17455"/>
                  <a:pt x="6244" y="17142"/>
                  <a:pt x="6288" y="17084"/>
                </a:cubicBezTo>
                <a:cubicBezTo>
                  <a:pt x="6302" y="17065"/>
                  <a:pt x="6406" y="17131"/>
                  <a:pt x="6518" y="17230"/>
                </a:cubicBezTo>
                <a:cubicBezTo>
                  <a:pt x="6691" y="17383"/>
                  <a:pt x="6721" y="17432"/>
                  <a:pt x="6721" y="17565"/>
                </a:cubicBezTo>
                <a:cubicBezTo>
                  <a:pt x="6721" y="17827"/>
                  <a:pt x="6606" y="19103"/>
                  <a:pt x="6549" y="19475"/>
                </a:cubicBezTo>
                <a:cubicBezTo>
                  <a:pt x="6447" y="20128"/>
                  <a:pt x="6495" y="20496"/>
                  <a:pt x="6728" y="20821"/>
                </a:cubicBezTo>
                <a:lnTo>
                  <a:pt x="6871" y="21018"/>
                </a:lnTo>
                <a:lnTo>
                  <a:pt x="7297" y="20990"/>
                </a:lnTo>
                <a:cubicBezTo>
                  <a:pt x="7843" y="20952"/>
                  <a:pt x="8036" y="20883"/>
                  <a:pt x="8087" y="20710"/>
                </a:cubicBezTo>
                <a:cubicBezTo>
                  <a:pt x="8107" y="20638"/>
                  <a:pt x="8119" y="20397"/>
                  <a:pt x="8113" y="20175"/>
                </a:cubicBezTo>
                <a:cubicBezTo>
                  <a:pt x="8102" y="19832"/>
                  <a:pt x="8080" y="19719"/>
                  <a:pt x="7967" y="19425"/>
                </a:cubicBezTo>
                <a:cubicBezTo>
                  <a:pt x="7843" y="19100"/>
                  <a:pt x="7835" y="19050"/>
                  <a:pt x="7836" y="18601"/>
                </a:cubicBezTo>
                <a:cubicBezTo>
                  <a:pt x="7837" y="18219"/>
                  <a:pt x="7855" y="18073"/>
                  <a:pt x="7920" y="17883"/>
                </a:cubicBezTo>
                <a:cubicBezTo>
                  <a:pt x="7994" y="17666"/>
                  <a:pt x="8013" y="17645"/>
                  <a:pt x="8131" y="17645"/>
                </a:cubicBezTo>
                <a:cubicBezTo>
                  <a:pt x="8203" y="17645"/>
                  <a:pt x="8312" y="17632"/>
                  <a:pt x="8375" y="17615"/>
                </a:cubicBezTo>
                <a:cubicBezTo>
                  <a:pt x="8469" y="17590"/>
                  <a:pt x="8513" y="17615"/>
                  <a:pt x="8637" y="17764"/>
                </a:cubicBezTo>
                <a:cubicBezTo>
                  <a:pt x="8812" y="17974"/>
                  <a:pt x="9173" y="18223"/>
                  <a:pt x="9407" y="18295"/>
                </a:cubicBezTo>
                <a:cubicBezTo>
                  <a:pt x="9921" y="18452"/>
                  <a:pt x="10495" y="18261"/>
                  <a:pt x="11075" y="17739"/>
                </a:cubicBezTo>
                <a:cubicBezTo>
                  <a:pt x="11249" y="17583"/>
                  <a:pt x="11307" y="17553"/>
                  <a:pt x="11363" y="17593"/>
                </a:cubicBezTo>
                <a:cubicBezTo>
                  <a:pt x="11428" y="17639"/>
                  <a:pt x="11436" y="17737"/>
                  <a:pt x="11454" y="18760"/>
                </a:cubicBezTo>
                <a:cubicBezTo>
                  <a:pt x="11465" y="19375"/>
                  <a:pt x="11471" y="20090"/>
                  <a:pt x="11467" y="20352"/>
                </a:cubicBezTo>
                <a:cubicBezTo>
                  <a:pt x="11462" y="20783"/>
                  <a:pt x="11472" y="20857"/>
                  <a:pt x="11569" y="21118"/>
                </a:cubicBezTo>
                <a:cubicBezTo>
                  <a:pt x="11695" y="21459"/>
                  <a:pt x="11809" y="21556"/>
                  <a:pt x="12085" y="21556"/>
                </a:cubicBezTo>
                <a:cubicBezTo>
                  <a:pt x="12314" y="21556"/>
                  <a:pt x="12788" y="21423"/>
                  <a:pt x="12903" y="21327"/>
                </a:cubicBezTo>
                <a:cubicBezTo>
                  <a:pt x="12965" y="21275"/>
                  <a:pt x="12987" y="21198"/>
                  <a:pt x="12999" y="20995"/>
                </a:cubicBezTo>
                <a:cubicBezTo>
                  <a:pt x="13024" y="20589"/>
                  <a:pt x="12959" y="20056"/>
                  <a:pt x="12851" y="19776"/>
                </a:cubicBezTo>
                <a:cubicBezTo>
                  <a:pt x="12797" y="19638"/>
                  <a:pt x="12728" y="19460"/>
                  <a:pt x="12697" y="19381"/>
                </a:cubicBezTo>
                <a:cubicBezTo>
                  <a:pt x="12622" y="19188"/>
                  <a:pt x="12657" y="18516"/>
                  <a:pt x="12762" y="18143"/>
                </a:cubicBezTo>
                <a:cubicBezTo>
                  <a:pt x="12855" y="17813"/>
                  <a:pt x="13016" y="17549"/>
                  <a:pt x="13135" y="17532"/>
                </a:cubicBezTo>
                <a:lnTo>
                  <a:pt x="13222" y="17520"/>
                </a:lnTo>
                <a:lnTo>
                  <a:pt x="13227" y="18472"/>
                </a:lnTo>
                <a:cubicBezTo>
                  <a:pt x="13230" y="18996"/>
                  <a:pt x="13227" y="19609"/>
                  <a:pt x="13219" y="19834"/>
                </a:cubicBezTo>
                <a:cubicBezTo>
                  <a:pt x="13207" y="20192"/>
                  <a:pt x="13216" y="20272"/>
                  <a:pt x="13298" y="20484"/>
                </a:cubicBezTo>
                <a:cubicBezTo>
                  <a:pt x="13427" y="20816"/>
                  <a:pt x="13580" y="20928"/>
                  <a:pt x="13916" y="20932"/>
                </a:cubicBezTo>
                <a:cubicBezTo>
                  <a:pt x="14062" y="20934"/>
                  <a:pt x="14198" y="20924"/>
                  <a:pt x="14219" y="20909"/>
                </a:cubicBezTo>
                <a:cubicBezTo>
                  <a:pt x="14239" y="20893"/>
                  <a:pt x="14358" y="20847"/>
                  <a:pt x="14482" y="20805"/>
                </a:cubicBezTo>
                <a:cubicBezTo>
                  <a:pt x="14690" y="20735"/>
                  <a:pt x="14709" y="20715"/>
                  <a:pt x="14740" y="20553"/>
                </a:cubicBezTo>
                <a:cubicBezTo>
                  <a:pt x="14816" y="20168"/>
                  <a:pt x="14723" y="19494"/>
                  <a:pt x="14548" y="19149"/>
                </a:cubicBezTo>
                <a:cubicBezTo>
                  <a:pt x="14464" y="18984"/>
                  <a:pt x="14453" y="18895"/>
                  <a:pt x="14459" y="18447"/>
                </a:cubicBezTo>
                <a:cubicBezTo>
                  <a:pt x="14466" y="18042"/>
                  <a:pt x="14558" y="17522"/>
                  <a:pt x="14701" y="17089"/>
                </a:cubicBezTo>
                <a:lnTo>
                  <a:pt x="14791" y="16818"/>
                </a:lnTo>
                <a:lnTo>
                  <a:pt x="15148" y="16816"/>
                </a:lnTo>
                <a:cubicBezTo>
                  <a:pt x="15432" y="16815"/>
                  <a:pt x="15540" y="16792"/>
                  <a:pt x="15687" y="16703"/>
                </a:cubicBezTo>
                <a:cubicBezTo>
                  <a:pt x="15788" y="16642"/>
                  <a:pt x="15886" y="16606"/>
                  <a:pt x="15905" y="16622"/>
                </a:cubicBezTo>
                <a:cubicBezTo>
                  <a:pt x="15924" y="16637"/>
                  <a:pt x="15935" y="16629"/>
                  <a:pt x="15929" y="16605"/>
                </a:cubicBezTo>
                <a:cubicBezTo>
                  <a:pt x="15923" y="16580"/>
                  <a:pt x="16007" y="16440"/>
                  <a:pt x="16116" y="16293"/>
                </a:cubicBezTo>
                <a:cubicBezTo>
                  <a:pt x="16291" y="16055"/>
                  <a:pt x="16497" y="15593"/>
                  <a:pt x="16615" y="15176"/>
                </a:cubicBezTo>
                <a:cubicBezTo>
                  <a:pt x="16636" y="15099"/>
                  <a:pt x="16684" y="15024"/>
                  <a:pt x="16721" y="15010"/>
                </a:cubicBezTo>
                <a:cubicBezTo>
                  <a:pt x="16929" y="14926"/>
                  <a:pt x="17284" y="14659"/>
                  <a:pt x="17436" y="14474"/>
                </a:cubicBezTo>
                <a:cubicBezTo>
                  <a:pt x="17641" y="14225"/>
                  <a:pt x="17846" y="13688"/>
                  <a:pt x="17885" y="13295"/>
                </a:cubicBezTo>
                <a:cubicBezTo>
                  <a:pt x="17915" y="12995"/>
                  <a:pt x="17971" y="12914"/>
                  <a:pt x="18202" y="12832"/>
                </a:cubicBezTo>
                <a:cubicBezTo>
                  <a:pt x="18663" y="12669"/>
                  <a:pt x="19211" y="12138"/>
                  <a:pt x="19469" y="11602"/>
                </a:cubicBezTo>
                <a:cubicBezTo>
                  <a:pt x="19652" y="11222"/>
                  <a:pt x="19855" y="10510"/>
                  <a:pt x="19919" y="10022"/>
                </a:cubicBezTo>
                <a:cubicBezTo>
                  <a:pt x="20053" y="8999"/>
                  <a:pt x="20033" y="8077"/>
                  <a:pt x="19846" y="6731"/>
                </a:cubicBezTo>
                <a:cubicBezTo>
                  <a:pt x="19793" y="6354"/>
                  <a:pt x="19759" y="6013"/>
                  <a:pt x="19770" y="5974"/>
                </a:cubicBezTo>
                <a:cubicBezTo>
                  <a:pt x="19785" y="5920"/>
                  <a:pt x="19836" y="5955"/>
                  <a:pt x="19964" y="6112"/>
                </a:cubicBezTo>
                <a:cubicBezTo>
                  <a:pt x="20228" y="6435"/>
                  <a:pt x="20509" y="6590"/>
                  <a:pt x="20829" y="6586"/>
                </a:cubicBezTo>
                <a:cubicBezTo>
                  <a:pt x="21309" y="6581"/>
                  <a:pt x="21591" y="6317"/>
                  <a:pt x="21578" y="5883"/>
                </a:cubicBezTo>
                <a:cubicBezTo>
                  <a:pt x="21570" y="5608"/>
                  <a:pt x="21496" y="5428"/>
                  <a:pt x="21289" y="5175"/>
                </a:cubicBezTo>
                <a:cubicBezTo>
                  <a:pt x="21069" y="4905"/>
                  <a:pt x="20893" y="4790"/>
                  <a:pt x="20507" y="4662"/>
                </a:cubicBezTo>
                <a:cubicBezTo>
                  <a:pt x="20332" y="4605"/>
                  <a:pt x="20086" y="4491"/>
                  <a:pt x="19959" y="4409"/>
                </a:cubicBezTo>
                <a:cubicBezTo>
                  <a:pt x="19701" y="4242"/>
                  <a:pt x="19518" y="4025"/>
                  <a:pt x="19606" y="3990"/>
                </a:cubicBezTo>
                <a:cubicBezTo>
                  <a:pt x="20030" y="3823"/>
                  <a:pt x="20131" y="3713"/>
                  <a:pt x="20158" y="3392"/>
                </a:cubicBezTo>
                <a:cubicBezTo>
                  <a:pt x="20178" y="3161"/>
                  <a:pt x="20085" y="2841"/>
                  <a:pt x="19936" y="2626"/>
                </a:cubicBezTo>
                <a:cubicBezTo>
                  <a:pt x="19867" y="2524"/>
                  <a:pt x="19867" y="2517"/>
                  <a:pt x="19933" y="2400"/>
                </a:cubicBezTo>
                <a:cubicBezTo>
                  <a:pt x="20108" y="2091"/>
                  <a:pt x="20142" y="1733"/>
                  <a:pt x="20018" y="1502"/>
                </a:cubicBezTo>
                <a:cubicBezTo>
                  <a:pt x="19903" y="1288"/>
                  <a:pt x="19684" y="1198"/>
                  <a:pt x="19235" y="1179"/>
                </a:cubicBezTo>
                <a:lnTo>
                  <a:pt x="18842" y="1162"/>
                </a:lnTo>
                <a:lnTo>
                  <a:pt x="18645" y="883"/>
                </a:lnTo>
                <a:cubicBezTo>
                  <a:pt x="18537" y="730"/>
                  <a:pt x="18381" y="565"/>
                  <a:pt x="18298" y="518"/>
                </a:cubicBezTo>
                <a:cubicBezTo>
                  <a:pt x="18041" y="373"/>
                  <a:pt x="17736" y="449"/>
                  <a:pt x="17464" y="725"/>
                </a:cubicBezTo>
                <a:lnTo>
                  <a:pt x="17342" y="847"/>
                </a:lnTo>
                <a:lnTo>
                  <a:pt x="16985" y="623"/>
                </a:lnTo>
                <a:cubicBezTo>
                  <a:pt x="16599" y="380"/>
                  <a:pt x="16277" y="292"/>
                  <a:pt x="15993" y="349"/>
                </a:cubicBezTo>
                <a:cubicBezTo>
                  <a:pt x="15779" y="392"/>
                  <a:pt x="15648" y="551"/>
                  <a:pt x="15583" y="847"/>
                </a:cubicBezTo>
                <a:lnTo>
                  <a:pt x="15534" y="1074"/>
                </a:lnTo>
                <a:lnTo>
                  <a:pt x="15154" y="1089"/>
                </a:lnTo>
                <a:cubicBezTo>
                  <a:pt x="14802" y="1102"/>
                  <a:pt x="14764" y="1094"/>
                  <a:pt x="14635" y="979"/>
                </a:cubicBezTo>
                <a:cubicBezTo>
                  <a:pt x="14130" y="524"/>
                  <a:pt x="13328" y="477"/>
                  <a:pt x="12494" y="857"/>
                </a:cubicBezTo>
                <a:lnTo>
                  <a:pt x="12280" y="954"/>
                </a:lnTo>
                <a:lnTo>
                  <a:pt x="12026" y="723"/>
                </a:lnTo>
                <a:cubicBezTo>
                  <a:pt x="11513" y="258"/>
                  <a:pt x="11012" y="16"/>
                  <a:pt x="10548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" name="Ren mee fakin keyrre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0484" y="76458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525411"/>
      </p:ext>
    </p:extLst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468px-Chicken_clipart_01.svg.png" descr="468px-Chicken_clipart_01.svg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92152" y="3217026"/>
            <a:ext cx="7588704" cy="5448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Kiark.mov" descr="Kiark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49300" y="1282700"/>
            <a:ext cx="673100" cy="6731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/>
          <p:cNvSpPr/>
          <p:nvPr/>
        </p:nvSpPr>
        <p:spPr>
          <a:xfrm>
            <a:off x="5254889" y="623052"/>
            <a:ext cx="252344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>
                <a:latin typeface="Chalkboard" charset="0"/>
                <a:ea typeface="Chalkboard" charset="0"/>
                <a:cs typeface="Chalkboard" charset="0"/>
              </a:rPr>
              <a:t>kiark</a:t>
            </a:r>
          </a:p>
        </p:txBody>
      </p:sp>
    </p:spTree>
  </p:cSld>
  <p:clrMapOvr>
    <a:masterClrMapping/>
  </p:clrMapOvr>
  <p:transition spd="med" advClick="0" advTm="5000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" fill="hold"/>
                                        <p:tgtEl>
                                          <p:spTgt spid="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re ren oo fakin er y ghowaltys?"/>
          <p:cNvSpPr txBox="1"/>
          <p:nvPr/>
        </p:nvSpPr>
        <p:spPr>
          <a:xfrm>
            <a:off x="638020" y="3319390"/>
            <a:ext cx="11674671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sz="6000"/>
              <a:t>Cre ren oo fakin er y ghowaltys?</a:t>
            </a:r>
            <a:endParaRPr lang="en-GB" sz="6000"/>
          </a:p>
          <a:p>
            <a:pPr algn="ctr"/>
            <a:endParaRPr lang="en-GB" sz="3600"/>
          </a:p>
          <a:p>
            <a:pPr algn="ctr"/>
            <a:r>
              <a:rPr lang="en-GB" sz="3600"/>
              <a:t>(What did you see on the farm?)</a:t>
            </a:r>
            <a:endParaRPr sz="3600"/>
          </a:p>
        </p:txBody>
      </p:sp>
      <p:pic>
        <p:nvPicPr>
          <p:cNvPr id="2" name="Cre ren oo fakin er y ghowalty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68955" y="58835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76722"/>
      </p:ext>
    </p:extLst>
  </p:cSld>
  <p:clrMapOvr>
    <a:masterClrMapping/>
  </p:clrMapOvr>
  <p:transition spd="med"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n mee fakin…….. ,   ,    ,   as…"/>
          <p:cNvSpPr txBox="1"/>
          <p:nvPr/>
        </p:nvSpPr>
        <p:spPr>
          <a:xfrm>
            <a:off x="1480484" y="609944"/>
            <a:ext cx="10207211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4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6000"/>
              <a:t>Ren mee fakin</a:t>
            </a:r>
            <a:r>
              <a:rPr lang="en-GB" sz="6000"/>
              <a:t> kiark</a:t>
            </a:r>
            <a:r>
              <a:rPr sz="6000"/>
              <a:t>.</a:t>
            </a:r>
            <a:endParaRPr lang="en-GB" sz="6000"/>
          </a:p>
          <a:p>
            <a:pPr>
              <a:defRPr sz="4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GB" sz="3600"/>
              <a:t>(I saw a hen/chicken.)</a:t>
            </a:r>
            <a:endParaRPr sz="3600"/>
          </a:p>
        </p:txBody>
      </p:sp>
      <p:pic>
        <p:nvPicPr>
          <p:cNvPr id="4" name="468px-Chicken_clipart_01.svg.png" descr="468px-Chicken_clipart_01.svg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92152" y="3217026"/>
            <a:ext cx="7588704" cy="5448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Ren mee fakin kiar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084" y="3217026"/>
            <a:ext cx="812800" cy="81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4084" y="153767"/>
            <a:ext cx="1148715" cy="2410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5000" b="1" i="0" u="none" strike="noStrike" cap="none" spc="0" normalizeH="0" baseline="0">
                <a:ln>
                  <a:noFill/>
                </a:ln>
                <a:solidFill>
                  <a:srgbClr val="F0D6AC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10130249"/>
      </p:ext>
    </p:extLst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droppedImage.tiff" descr="dropped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13205" y="3307311"/>
            <a:ext cx="8728175" cy="5245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soalt- farmyard.mov" descr="soalt- farmyard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92629" y="1171402"/>
            <a:ext cx="673100" cy="6731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/>
          <p:cNvSpPr/>
          <p:nvPr/>
        </p:nvSpPr>
        <p:spPr>
          <a:xfrm>
            <a:off x="5272729" y="846232"/>
            <a:ext cx="245451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>
                <a:latin typeface="Chalkboard" charset="0"/>
                <a:ea typeface="Chalkboard" charset="0"/>
                <a:cs typeface="Chalkboard" charset="0"/>
              </a:rPr>
              <a:t>soalt</a:t>
            </a:r>
          </a:p>
        </p:txBody>
      </p:sp>
    </p:spTree>
  </p:cSld>
  <p:clrMapOvr>
    <a:masterClrMapping/>
  </p:clrMapOvr>
  <p:transition spd="med" advClick="0" advTm="5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5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re ren oo fakin er y ghowaltys?"/>
          <p:cNvSpPr txBox="1"/>
          <p:nvPr/>
        </p:nvSpPr>
        <p:spPr>
          <a:xfrm>
            <a:off x="638020" y="3319390"/>
            <a:ext cx="11674671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sz="6000"/>
              <a:t>Cre ren oo fakin er y ghowaltys?</a:t>
            </a:r>
            <a:endParaRPr lang="en-GB" sz="6000"/>
          </a:p>
          <a:p>
            <a:pPr algn="ctr"/>
            <a:endParaRPr lang="en-GB" sz="3600"/>
          </a:p>
          <a:p>
            <a:pPr algn="ctr"/>
            <a:r>
              <a:rPr lang="en-GB" sz="3600"/>
              <a:t>(What did you see on the farm?)</a:t>
            </a:r>
            <a:endParaRPr sz="3600"/>
          </a:p>
        </p:txBody>
      </p:sp>
      <p:pic>
        <p:nvPicPr>
          <p:cNvPr id="2" name="Cre ren oo fakin er y ghowalty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45382" y="61994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8822"/>
      </p:ext>
    </p:extLst>
  </p:cSld>
  <p:clrMapOvr>
    <a:masterClrMapping/>
  </p:clrMapOvr>
  <p:transition spd="med"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n mee fakin…….. ,   ,    ,   as…"/>
          <p:cNvSpPr txBox="1"/>
          <p:nvPr/>
        </p:nvSpPr>
        <p:spPr>
          <a:xfrm>
            <a:off x="1480484" y="609944"/>
            <a:ext cx="10207211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4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6000"/>
              <a:t>Ren mee fakin</a:t>
            </a:r>
            <a:r>
              <a:rPr lang="en-GB" sz="6000"/>
              <a:t> soalt</a:t>
            </a:r>
            <a:r>
              <a:rPr sz="6000"/>
              <a:t>.</a:t>
            </a:r>
            <a:endParaRPr lang="en-GB" sz="6000"/>
          </a:p>
          <a:p>
            <a:pPr>
              <a:defRPr sz="4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GB" sz="3600"/>
              <a:t>(I saw a barn.)</a:t>
            </a:r>
            <a:endParaRPr sz="3600"/>
          </a:p>
        </p:txBody>
      </p:sp>
      <p:pic>
        <p:nvPicPr>
          <p:cNvPr id="6" name="droppedImage.tiff" descr="dropped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13205" y="3307311"/>
            <a:ext cx="8728175" cy="5245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Ren mee fakin soal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084" y="3481955"/>
            <a:ext cx="812800" cy="812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6126" y="0"/>
            <a:ext cx="1148715" cy="2410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5000" b="1" i="0" u="none" strike="noStrike" cap="none" spc="0" normalizeH="0" baseline="0">
                <a:ln>
                  <a:noFill/>
                </a:ln>
                <a:solidFill>
                  <a:srgbClr val="F0D6AC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03378808"/>
      </p:ext>
    </p:extLst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droppedImage.tiff" descr="dropped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76771" y="3469178"/>
            <a:ext cx="7462666" cy="4943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magher -field.mov" descr="magher -field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928485" y="1110211"/>
            <a:ext cx="673100" cy="6731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/>
          <p:cNvSpPr/>
          <p:nvPr/>
        </p:nvSpPr>
        <p:spPr>
          <a:xfrm>
            <a:off x="4618992" y="785041"/>
            <a:ext cx="357822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>
                <a:latin typeface="Chalkboard" charset="0"/>
                <a:ea typeface="Chalkboard" charset="0"/>
                <a:cs typeface="Chalkboard" charset="0"/>
              </a:rPr>
              <a:t>magher</a:t>
            </a:r>
          </a:p>
        </p:txBody>
      </p:sp>
    </p:spTree>
  </p:cSld>
  <p:clrMapOvr>
    <a:masterClrMapping/>
  </p:clrMapOvr>
  <p:transition spd="med" advTm="5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5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re ren oo fakin er y ghowaltys?"/>
          <p:cNvSpPr txBox="1"/>
          <p:nvPr/>
        </p:nvSpPr>
        <p:spPr>
          <a:xfrm>
            <a:off x="638020" y="3365557"/>
            <a:ext cx="11868634" cy="2041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lang="en-GB" sz="5400"/>
              <a:t>R</a:t>
            </a:r>
            <a:r>
              <a:rPr sz="5400"/>
              <a:t>en oo fakin </a:t>
            </a:r>
            <a:r>
              <a:rPr lang="en-GB" sz="5400"/>
              <a:t>magher er y ghowaltys</a:t>
            </a:r>
            <a:r>
              <a:rPr sz="5400"/>
              <a:t>?</a:t>
            </a:r>
            <a:endParaRPr lang="en-GB" sz="5400"/>
          </a:p>
          <a:p>
            <a:pPr algn="ctr"/>
            <a:endParaRPr lang="en-GB" sz="3600"/>
          </a:p>
          <a:p>
            <a:pPr algn="ctr"/>
            <a:r>
              <a:rPr lang="en-GB" sz="3600"/>
              <a:t>(Did you see a field on the farm?)</a:t>
            </a:r>
            <a:endParaRPr sz="3600"/>
          </a:p>
        </p:txBody>
      </p:sp>
      <p:pic>
        <p:nvPicPr>
          <p:cNvPr id="2" name="Ren oo fakin magher er y ghowaltys?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62996" y="578381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93780"/>
      </p:ext>
    </p:extLst>
  </p:cSld>
  <p:clrMapOvr>
    <a:masterClrMapping/>
  </p:clrMapOvr>
  <p:transition spd="med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n mee fakin…….. ,   ,    ,   as…"/>
          <p:cNvSpPr txBox="1"/>
          <p:nvPr/>
        </p:nvSpPr>
        <p:spPr>
          <a:xfrm>
            <a:off x="399011" y="689362"/>
            <a:ext cx="12236334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4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5400"/>
              <a:t>Ren mee fakin</a:t>
            </a:r>
            <a:r>
              <a:rPr lang="en-GB" sz="5400"/>
              <a:t> magher er y ghowaltys</a:t>
            </a:r>
            <a:r>
              <a:rPr sz="5400"/>
              <a:t>.</a:t>
            </a:r>
            <a:endParaRPr lang="en-GB" sz="5400"/>
          </a:p>
          <a:p>
            <a:pPr>
              <a:defRPr sz="4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GB" sz="3600"/>
              <a:t>(I did see a field on the farm.)</a:t>
            </a:r>
            <a:endParaRPr sz="3600"/>
          </a:p>
        </p:txBody>
      </p:sp>
      <p:pic>
        <p:nvPicPr>
          <p:cNvPr id="4" name="droppedImage.tiff" descr="dropped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76771" y="3469178"/>
            <a:ext cx="7462666" cy="4943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Ren mee fakin magher er y ghowalty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34996" y="24166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67882"/>
      </p:ext>
    </p:extLst>
  </p:cSld>
  <p:clrMapOvr>
    <a:masterClrMapping/>
  </p:clrMapOvr>
  <p:transition spd="med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s.jpg" descr="images.jpg"/>
          <p:cNvPicPr>
            <a:picLocks noChangeAspect="1"/>
          </p:cNvPicPr>
          <p:nvPr/>
        </p:nvPicPr>
        <p:blipFill>
          <a:blip r:embed="rId4">
            <a:extLst/>
          </a:blip>
          <a:srcRect l="240" t="388" r="274"/>
          <a:stretch>
            <a:fillRect/>
          </a:stretch>
        </p:blipFill>
        <p:spPr>
          <a:xfrm>
            <a:off x="2897906" y="2744513"/>
            <a:ext cx="7237413" cy="5907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823" y="0"/>
                </a:moveTo>
                <a:lnTo>
                  <a:pt x="8306" y="360"/>
                </a:lnTo>
                <a:cubicBezTo>
                  <a:pt x="6629" y="1524"/>
                  <a:pt x="5985" y="2604"/>
                  <a:pt x="6066" y="4122"/>
                </a:cubicBezTo>
                <a:lnTo>
                  <a:pt x="6095" y="4662"/>
                </a:lnTo>
                <a:lnTo>
                  <a:pt x="5659" y="4944"/>
                </a:lnTo>
                <a:cubicBezTo>
                  <a:pt x="5420" y="5099"/>
                  <a:pt x="5062" y="5403"/>
                  <a:pt x="4861" y="5617"/>
                </a:cubicBezTo>
                <a:cubicBezTo>
                  <a:pt x="4661" y="5831"/>
                  <a:pt x="4461" y="6004"/>
                  <a:pt x="4419" y="6004"/>
                </a:cubicBezTo>
                <a:cubicBezTo>
                  <a:pt x="4378" y="6004"/>
                  <a:pt x="4193" y="5782"/>
                  <a:pt x="4008" y="5511"/>
                </a:cubicBezTo>
                <a:cubicBezTo>
                  <a:pt x="3088" y="4163"/>
                  <a:pt x="1869" y="4362"/>
                  <a:pt x="564" y="6074"/>
                </a:cubicBezTo>
                <a:lnTo>
                  <a:pt x="0" y="6813"/>
                </a:lnTo>
                <a:cubicBezTo>
                  <a:pt x="18" y="6978"/>
                  <a:pt x="40" y="7072"/>
                  <a:pt x="73" y="7072"/>
                </a:cubicBezTo>
                <a:cubicBezTo>
                  <a:pt x="143" y="7072"/>
                  <a:pt x="225" y="7023"/>
                  <a:pt x="256" y="6962"/>
                </a:cubicBezTo>
                <a:cubicBezTo>
                  <a:pt x="362" y="6751"/>
                  <a:pt x="993" y="6325"/>
                  <a:pt x="1283" y="6268"/>
                </a:cubicBezTo>
                <a:cubicBezTo>
                  <a:pt x="1659" y="6195"/>
                  <a:pt x="1936" y="6457"/>
                  <a:pt x="2286" y="7216"/>
                </a:cubicBezTo>
                <a:cubicBezTo>
                  <a:pt x="2539" y="7766"/>
                  <a:pt x="2764" y="7969"/>
                  <a:pt x="3218" y="8058"/>
                </a:cubicBezTo>
                <a:cubicBezTo>
                  <a:pt x="3515" y="8116"/>
                  <a:pt x="3412" y="8400"/>
                  <a:pt x="3043" y="8548"/>
                </a:cubicBezTo>
                <a:cubicBezTo>
                  <a:pt x="1971" y="8978"/>
                  <a:pt x="1708" y="10361"/>
                  <a:pt x="2521" y="11299"/>
                </a:cubicBezTo>
                <a:cubicBezTo>
                  <a:pt x="2906" y="11745"/>
                  <a:pt x="2787" y="11888"/>
                  <a:pt x="2027" y="11893"/>
                </a:cubicBezTo>
                <a:cubicBezTo>
                  <a:pt x="1704" y="11895"/>
                  <a:pt x="1449" y="11950"/>
                  <a:pt x="1411" y="12023"/>
                </a:cubicBezTo>
                <a:cubicBezTo>
                  <a:pt x="1282" y="12272"/>
                  <a:pt x="1347" y="13472"/>
                  <a:pt x="1528" y="14193"/>
                </a:cubicBezTo>
                <a:cubicBezTo>
                  <a:pt x="1927" y="15777"/>
                  <a:pt x="2143" y="16061"/>
                  <a:pt x="3019" y="16146"/>
                </a:cubicBezTo>
                <a:lnTo>
                  <a:pt x="3642" y="16205"/>
                </a:lnTo>
                <a:lnTo>
                  <a:pt x="3931" y="16793"/>
                </a:lnTo>
                <a:cubicBezTo>
                  <a:pt x="4498" y="17953"/>
                  <a:pt x="5334" y="18754"/>
                  <a:pt x="6596" y="19347"/>
                </a:cubicBezTo>
                <a:cubicBezTo>
                  <a:pt x="6814" y="19449"/>
                  <a:pt x="6837" y="19510"/>
                  <a:pt x="6837" y="20001"/>
                </a:cubicBezTo>
                <a:cubicBezTo>
                  <a:pt x="6837" y="20331"/>
                  <a:pt x="6768" y="20703"/>
                  <a:pt x="6661" y="20959"/>
                </a:cubicBezTo>
                <a:cubicBezTo>
                  <a:pt x="6566" y="21189"/>
                  <a:pt x="6487" y="21429"/>
                  <a:pt x="6487" y="21490"/>
                </a:cubicBezTo>
                <a:cubicBezTo>
                  <a:pt x="6487" y="21566"/>
                  <a:pt x="8881" y="21600"/>
                  <a:pt x="14074" y="21600"/>
                </a:cubicBezTo>
                <a:lnTo>
                  <a:pt x="16167" y="21600"/>
                </a:lnTo>
                <a:lnTo>
                  <a:pt x="16167" y="20332"/>
                </a:lnTo>
                <a:lnTo>
                  <a:pt x="16167" y="19067"/>
                </a:lnTo>
                <a:lnTo>
                  <a:pt x="16727" y="18620"/>
                </a:lnTo>
                <a:cubicBezTo>
                  <a:pt x="17852" y="17728"/>
                  <a:pt x="18507" y="16395"/>
                  <a:pt x="18851" y="14287"/>
                </a:cubicBezTo>
                <a:lnTo>
                  <a:pt x="19008" y="13328"/>
                </a:lnTo>
                <a:lnTo>
                  <a:pt x="19918" y="13325"/>
                </a:lnTo>
                <a:cubicBezTo>
                  <a:pt x="20728" y="13322"/>
                  <a:pt x="20875" y="13289"/>
                  <a:pt x="21223" y="13051"/>
                </a:cubicBezTo>
                <a:lnTo>
                  <a:pt x="21600" y="12798"/>
                </a:lnTo>
                <a:cubicBezTo>
                  <a:pt x="21587" y="12689"/>
                  <a:pt x="21569" y="12655"/>
                  <a:pt x="21550" y="12631"/>
                </a:cubicBezTo>
                <a:lnTo>
                  <a:pt x="21464" y="12654"/>
                </a:lnTo>
                <a:cubicBezTo>
                  <a:pt x="21356" y="12683"/>
                  <a:pt x="21209" y="12725"/>
                  <a:pt x="21137" y="12747"/>
                </a:cubicBezTo>
                <a:cubicBezTo>
                  <a:pt x="21048" y="12775"/>
                  <a:pt x="21014" y="12718"/>
                  <a:pt x="21030" y="12573"/>
                </a:cubicBezTo>
                <a:cubicBezTo>
                  <a:pt x="21045" y="12448"/>
                  <a:pt x="21052" y="12347"/>
                  <a:pt x="21055" y="12254"/>
                </a:cubicBezTo>
                <a:cubicBezTo>
                  <a:pt x="21056" y="12134"/>
                  <a:pt x="21048" y="12018"/>
                  <a:pt x="21022" y="11916"/>
                </a:cubicBezTo>
                <a:cubicBezTo>
                  <a:pt x="21014" y="11885"/>
                  <a:pt x="21004" y="11855"/>
                  <a:pt x="20992" y="11826"/>
                </a:cubicBezTo>
                <a:cubicBezTo>
                  <a:pt x="20975" y="11775"/>
                  <a:pt x="20944" y="11737"/>
                  <a:pt x="20919" y="11692"/>
                </a:cubicBezTo>
                <a:cubicBezTo>
                  <a:pt x="20894" y="11654"/>
                  <a:pt x="20872" y="11617"/>
                  <a:pt x="20840" y="11576"/>
                </a:cubicBezTo>
                <a:cubicBezTo>
                  <a:pt x="20650" y="11345"/>
                  <a:pt x="20530" y="11292"/>
                  <a:pt x="20167" y="11292"/>
                </a:cubicBezTo>
                <a:cubicBezTo>
                  <a:pt x="19983" y="11292"/>
                  <a:pt x="19873" y="11305"/>
                  <a:pt x="19782" y="11346"/>
                </a:cubicBezTo>
                <a:cubicBezTo>
                  <a:pt x="19699" y="11404"/>
                  <a:pt x="19619" y="11481"/>
                  <a:pt x="19515" y="11615"/>
                </a:cubicBezTo>
                <a:cubicBezTo>
                  <a:pt x="19394" y="11773"/>
                  <a:pt x="19333" y="11839"/>
                  <a:pt x="19283" y="11872"/>
                </a:cubicBezTo>
                <a:cubicBezTo>
                  <a:pt x="19236" y="11904"/>
                  <a:pt x="19197" y="11900"/>
                  <a:pt x="19166" y="11843"/>
                </a:cubicBezTo>
                <a:cubicBezTo>
                  <a:pt x="19160" y="11834"/>
                  <a:pt x="19153" y="11822"/>
                  <a:pt x="19147" y="11810"/>
                </a:cubicBezTo>
                <a:cubicBezTo>
                  <a:pt x="19142" y="11799"/>
                  <a:pt x="19139" y="11795"/>
                  <a:pt x="19134" y="11782"/>
                </a:cubicBezTo>
                <a:cubicBezTo>
                  <a:pt x="19106" y="11719"/>
                  <a:pt x="19085" y="11602"/>
                  <a:pt x="19069" y="11472"/>
                </a:cubicBezTo>
                <a:cubicBezTo>
                  <a:pt x="19069" y="11470"/>
                  <a:pt x="19069" y="11468"/>
                  <a:pt x="19069" y="11466"/>
                </a:cubicBezTo>
                <a:cubicBezTo>
                  <a:pt x="19047" y="11290"/>
                  <a:pt x="19028" y="11054"/>
                  <a:pt x="19011" y="10755"/>
                </a:cubicBezTo>
                <a:cubicBezTo>
                  <a:pt x="18866" y="8302"/>
                  <a:pt x="18185" y="6477"/>
                  <a:pt x="17054" y="5463"/>
                </a:cubicBezTo>
                <a:cubicBezTo>
                  <a:pt x="17028" y="5440"/>
                  <a:pt x="16999" y="5423"/>
                  <a:pt x="16972" y="5401"/>
                </a:cubicBezTo>
                <a:cubicBezTo>
                  <a:pt x="16825" y="5276"/>
                  <a:pt x="16675" y="5158"/>
                  <a:pt x="16513" y="5060"/>
                </a:cubicBezTo>
                <a:cubicBezTo>
                  <a:pt x="15721" y="4582"/>
                  <a:pt x="15390" y="4439"/>
                  <a:pt x="14060" y="4369"/>
                </a:cubicBezTo>
                <a:cubicBezTo>
                  <a:pt x="13693" y="4352"/>
                  <a:pt x="13245" y="4337"/>
                  <a:pt x="12589" y="4323"/>
                </a:cubicBezTo>
                <a:cubicBezTo>
                  <a:pt x="12385" y="4318"/>
                  <a:pt x="12269" y="4310"/>
                  <a:pt x="12035" y="4305"/>
                </a:cubicBezTo>
                <a:lnTo>
                  <a:pt x="9431" y="4249"/>
                </a:lnTo>
                <a:lnTo>
                  <a:pt x="9085" y="4241"/>
                </a:lnTo>
                <a:lnTo>
                  <a:pt x="9073" y="4241"/>
                </a:lnTo>
                <a:lnTo>
                  <a:pt x="9041" y="4066"/>
                </a:lnTo>
                <a:lnTo>
                  <a:pt x="8886" y="3440"/>
                </a:lnTo>
                <a:cubicBezTo>
                  <a:pt x="8776" y="3000"/>
                  <a:pt x="8622" y="2439"/>
                  <a:pt x="8547" y="2195"/>
                </a:cubicBezTo>
                <a:cubicBezTo>
                  <a:pt x="8545" y="2189"/>
                  <a:pt x="8547" y="2182"/>
                  <a:pt x="8545" y="2175"/>
                </a:cubicBezTo>
                <a:cubicBezTo>
                  <a:pt x="8532" y="2118"/>
                  <a:pt x="8525" y="2062"/>
                  <a:pt x="8518" y="2005"/>
                </a:cubicBezTo>
                <a:cubicBezTo>
                  <a:pt x="8426" y="1509"/>
                  <a:pt x="8552" y="975"/>
                  <a:pt x="8886" y="480"/>
                </a:cubicBezTo>
                <a:cubicBezTo>
                  <a:pt x="8992" y="262"/>
                  <a:pt x="9066" y="76"/>
                  <a:pt x="9052" y="26"/>
                </a:cubicBezTo>
                <a:cubicBezTo>
                  <a:pt x="9044" y="17"/>
                  <a:pt x="8964" y="14"/>
                  <a:pt x="8921" y="6"/>
                </a:cubicBezTo>
                <a:cubicBezTo>
                  <a:pt x="8876" y="4"/>
                  <a:pt x="8836" y="2"/>
                  <a:pt x="8823" y="0"/>
                </a:cubicBezTo>
                <a:close/>
                <a:moveTo>
                  <a:pt x="20155" y="12029"/>
                </a:moveTo>
                <a:cubicBezTo>
                  <a:pt x="20179" y="12036"/>
                  <a:pt x="20201" y="12055"/>
                  <a:pt x="20215" y="12083"/>
                </a:cubicBezTo>
                <a:cubicBezTo>
                  <a:pt x="20243" y="12138"/>
                  <a:pt x="20231" y="12212"/>
                  <a:pt x="20186" y="12247"/>
                </a:cubicBezTo>
                <a:cubicBezTo>
                  <a:pt x="20140" y="12281"/>
                  <a:pt x="20080" y="12266"/>
                  <a:pt x="20052" y="12210"/>
                </a:cubicBezTo>
                <a:cubicBezTo>
                  <a:pt x="20024" y="12155"/>
                  <a:pt x="20036" y="12081"/>
                  <a:pt x="20082" y="12046"/>
                </a:cubicBezTo>
                <a:cubicBezTo>
                  <a:pt x="20104" y="12029"/>
                  <a:pt x="20131" y="12022"/>
                  <a:pt x="20155" y="12029"/>
                </a:cubicBezTo>
                <a:close/>
                <a:moveTo>
                  <a:pt x="11501" y="19731"/>
                </a:moveTo>
                <a:cubicBezTo>
                  <a:pt x="11644" y="19731"/>
                  <a:pt x="11681" y="19812"/>
                  <a:pt x="11703" y="20178"/>
                </a:cubicBezTo>
                <a:cubicBezTo>
                  <a:pt x="11718" y="20438"/>
                  <a:pt x="11671" y="20763"/>
                  <a:pt x="11591" y="20953"/>
                </a:cubicBezTo>
                <a:cubicBezTo>
                  <a:pt x="11357" y="21507"/>
                  <a:pt x="11260" y="21308"/>
                  <a:pt x="11300" y="20358"/>
                </a:cubicBezTo>
                <a:cubicBezTo>
                  <a:pt x="11323" y="19811"/>
                  <a:pt x="11350" y="19731"/>
                  <a:pt x="11501" y="1973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7" name="Rectangle 6"/>
          <p:cNvSpPr/>
          <p:nvPr/>
        </p:nvSpPr>
        <p:spPr>
          <a:xfrm>
            <a:off x="5488125" y="623052"/>
            <a:ext cx="205697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>
                <a:latin typeface="Chalkboard" charset="0"/>
                <a:ea typeface="Chalkboard" charset="0"/>
                <a:cs typeface="Chalkboard" charset="0"/>
              </a:rPr>
              <a:t>muc</a:t>
            </a:r>
          </a:p>
        </p:txBody>
      </p:sp>
      <p:pic>
        <p:nvPicPr>
          <p:cNvPr id="2" name="mu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0626" y="12847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35001"/>
      </p:ext>
    </p:extLst>
  </p:cSld>
  <p:clrMapOvr>
    <a:masterClrMapping/>
  </p:clrMapOvr>
  <p:transition spd="med"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n mee fakin…….. ,   ,    ,   as…"/>
          <p:cNvSpPr txBox="1"/>
          <p:nvPr/>
        </p:nvSpPr>
        <p:spPr>
          <a:xfrm>
            <a:off x="399011" y="735528"/>
            <a:ext cx="12236334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4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GB" sz="4800"/>
              <a:t>Cha ren</a:t>
            </a:r>
            <a:r>
              <a:rPr sz="4800"/>
              <a:t> mee fakin</a:t>
            </a:r>
            <a:r>
              <a:rPr lang="en-GB" sz="4800"/>
              <a:t> magher er y ghowaltys</a:t>
            </a:r>
            <a:r>
              <a:rPr sz="4800"/>
              <a:t>.</a:t>
            </a:r>
            <a:endParaRPr lang="en-GB" sz="4800"/>
          </a:p>
          <a:p>
            <a:pPr>
              <a:defRPr sz="4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GB" sz="3600"/>
              <a:t>(I didn’t see a field on the farm.)</a:t>
            </a:r>
            <a:endParaRPr sz="3600"/>
          </a:p>
        </p:txBody>
      </p:sp>
      <p:pic>
        <p:nvPicPr>
          <p:cNvPr id="4" name="droppedImage.tiff" descr="dropped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76771" y="3469178"/>
            <a:ext cx="7462666" cy="4943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8285E97-1E26-584F-82F5-6E0DE446AB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7847" y="3039418"/>
            <a:ext cx="5769032" cy="5741113"/>
          </a:xfrm>
          <a:prstGeom prst="rect">
            <a:avLst/>
          </a:prstGeom>
        </p:spPr>
      </p:pic>
      <p:pic>
        <p:nvPicPr>
          <p:cNvPr id="2" name="Cha ren mee fakin magh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4470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928"/>
      </p:ext>
    </p:extLst>
  </p:cSld>
  <p:clrMapOvr>
    <a:masterClrMapping/>
  </p:clrMapOvr>
  <p:transition spd="med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droppedImage.png" descr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37342" y="3931458"/>
            <a:ext cx="6517416" cy="4305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close - farmyard.mov" descr="close - farmyard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54991" y="1350125"/>
            <a:ext cx="673100" cy="6731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/>
          <p:cNvSpPr/>
          <p:nvPr/>
        </p:nvSpPr>
        <p:spPr>
          <a:xfrm>
            <a:off x="4977272" y="905685"/>
            <a:ext cx="248016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>
                <a:latin typeface="Chalkboard" charset="0"/>
                <a:ea typeface="Chalkboard" charset="0"/>
                <a:cs typeface="Chalkboard" charset="0"/>
              </a:rPr>
              <a:t>close</a:t>
            </a:r>
          </a:p>
        </p:txBody>
      </p:sp>
    </p:spTree>
  </p:cSld>
  <p:clrMapOvr>
    <a:masterClrMapping/>
  </p:clrMapOvr>
  <p:transition spd="med" advClick="0" advTm="5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9" fill="hold"/>
                                        <p:tgtEl>
                                          <p:spTgt spid="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5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re ren oo fakin er y ghowaltys?"/>
          <p:cNvSpPr txBox="1"/>
          <p:nvPr/>
        </p:nvSpPr>
        <p:spPr>
          <a:xfrm>
            <a:off x="887402" y="3382182"/>
            <a:ext cx="11120032" cy="2041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lang="en-GB" sz="5400"/>
              <a:t>R</a:t>
            </a:r>
            <a:r>
              <a:rPr sz="5400"/>
              <a:t>en oo fakin </a:t>
            </a:r>
            <a:r>
              <a:rPr lang="en-GB" sz="5400"/>
              <a:t>close er y ghowaltys</a:t>
            </a:r>
            <a:r>
              <a:rPr sz="5400"/>
              <a:t>?</a:t>
            </a:r>
            <a:endParaRPr lang="en-GB" sz="5400"/>
          </a:p>
          <a:p>
            <a:pPr algn="ctr"/>
            <a:endParaRPr lang="en-GB" sz="3600"/>
          </a:p>
          <a:p>
            <a:pPr algn="ctr"/>
            <a:r>
              <a:rPr lang="en-GB" sz="3600"/>
              <a:t>(Did you see a farmyard on the farm?)</a:t>
            </a:r>
            <a:endParaRPr sz="3600"/>
          </a:p>
        </p:txBody>
      </p:sp>
      <p:pic>
        <p:nvPicPr>
          <p:cNvPr id="2" name="Ren oo fakin close…?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0" y="4470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77008"/>
      </p:ext>
    </p:extLst>
  </p:cSld>
  <p:clrMapOvr>
    <a:masterClrMapping/>
  </p:clrMapOvr>
  <p:transition spd="med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n mee fakin…….. ,   ,    ,   as…"/>
          <p:cNvSpPr txBox="1"/>
          <p:nvPr/>
        </p:nvSpPr>
        <p:spPr>
          <a:xfrm>
            <a:off x="399011" y="689362"/>
            <a:ext cx="12236334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4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5400"/>
              <a:t>Ren mee fakin</a:t>
            </a:r>
            <a:r>
              <a:rPr lang="en-GB" sz="5400"/>
              <a:t> close er y ghowaltys</a:t>
            </a:r>
            <a:r>
              <a:rPr sz="5400"/>
              <a:t>.</a:t>
            </a:r>
            <a:endParaRPr lang="en-GB" sz="5400"/>
          </a:p>
          <a:p>
            <a:pPr>
              <a:defRPr sz="4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GB" sz="3600"/>
              <a:t>(I did see a farmyard on the farm.)</a:t>
            </a:r>
            <a:endParaRPr sz="3600"/>
          </a:p>
        </p:txBody>
      </p:sp>
      <p:pic>
        <p:nvPicPr>
          <p:cNvPr id="6" name="droppedImage.png" descr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37342" y="3931458"/>
            <a:ext cx="6517416" cy="4305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Ren mee fakin close…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4470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74691"/>
      </p:ext>
    </p:extLst>
  </p:cSld>
  <p:clrMapOvr>
    <a:masterClrMapping/>
  </p:clrMapOvr>
  <p:transition spd="med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n mee fakin…….. ,   ,    ,   as…"/>
          <p:cNvSpPr txBox="1"/>
          <p:nvPr/>
        </p:nvSpPr>
        <p:spPr>
          <a:xfrm>
            <a:off x="399011" y="720140"/>
            <a:ext cx="12236334" cy="1426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4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GB" sz="5000"/>
              <a:t>Cha r</a:t>
            </a:r>
            <a:r>
              <a:rPr sz="5000"/>
              <a:t>en mee fakin</a:t>
            </a:r>
            <a:r>
              <a:rPr lang="en-GB" sz="5000"/>
              <a:t> close er y ghowaltys</a:t>
            </a:r>
            <a:r>
              <a:rPr sz="5000"/>
              <a:t>.</a:t>
            </a:r>
            <a:endParaRPr lang="en-GB" sz="5000"/>
          </a:p>
          <a:p>
            <a:pPr>
              <a:defRPr sz="4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GB" sz="3600"/>
              <a:t>(I didn’t see a farmyard on the farm.)</a:t>
            </a:r>
            <a:endParaRPr sz="3600"/>
          </a:p>
        </p:txBody>
      </p:sp>
      <p:pic>
        <p:nvPicPr>
          <p:cNvPr id="6" name="droppedImage.png" descr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37342" y="3931458"/>
            <a:ext cx="6517416" cy="4305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8285E97-1E26-584F-82F5-6E0DE446AB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4349" y="3633669"/>
            <a:ext cx="5353397" cy="5327489"/>
          </a:xfrm>
          <a:prstGeom prst="rect">
            <a:avLst/>
          </a:prstGeom>
        </p:spPr>
      </p:pic>
      <p:pic>
        <p:nvPicPr>
          <p:cNvPr id="2" name="Cha ren mee fakin close…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869" y="471978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9664"/>
      </p:ext>
    </p:extLst>
  </p:cSld>
  <p:clrMapOvr>
    <a:masterClrMapping/>
  </p:clrMapOvr>
  <p:transition spd="med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droppedImage.png" descr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89389" y="3440314"/>
            <a:ext cx="6686378" cy="50030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tayneyder -tractor.mov" descr="tayneyder -tractor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939107" y="842356"/>
            <a:ext cx="673100" cy="6731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/>
          <p:cNvSpPr/>
          <p:nvPr/>
        </p:nvSpPr>
        <p:spPr>
          <a:xfrm>
            <a:off x="3765822" y="842356"/>
            <a:ext cx="533351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>
                <a:latin typeface="Chalkboard" charset="0"/>
                <a:ea typeface="Chalkboard" charset="0"/>
                <a:cs typeface="Chalkboard" charset="0"/>
              </a:rPr>
              <a:t>tayrneyder</a:t>
            </a:r>
          </a:p>
        </p:txBody>
      </p:sp>
    </p:spTree>
  </p:cSld>
  <p:clrMapOvr>
    <a:masterClrMapping/>
  </p:clrMapOvr>
  <p:transition spd="med" advClick="0" advTm="5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9" fill="hold"/>
                                        <p:tgtEl>
                                          <p:spTgt spid="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6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re ren oo fakin er y ghowaltys?"/>
          <p:cNvSpPr txBox="1"/>
          <p:nvPr/>
        </p:nvSpPr>
        <p:spPr>
          <a:xfrm>
            <a:off x="465514" y="3398808"/>
            <a:ext cx="12186457" cy="2041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48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lang="en-GB" sz="5000"/>
              <a:t>R</a:t>
            </a:r>
            <a:r>
              <a:rPr sz="5000"/>
              <a:t>en oo fakin </a:t>
            </a:r>
            <a:r>
              <a:rPr lang="en-GB" sz="5000"/>
              <a:t>tayrneyder er y ghowaltys</a:t>
            </a:r>
            <a:r>
              <a:rPr sz="5000"/>
              <a:t>?</a:t>
            </a:r>
            <a:endParaRPr lang="en-GB" sz="5000"/>
          </a:p>
          <a:p>
            <a:pPr algn="ctr"/>
            <a:endParaRPr lang="en-GB" sz="3600"/>
          </a:p>
          <a:p>
            <a:pPr algn="ctr"/>
            <a:r>
              <a:rPr lang="en-GB" sz="3600"/>
              <a:t>(Did you see a tractor on the farm?)</a:t>
            </a:r>
            <a:endParaRPr sz="3600"/>
          </a:p>
        </p:txBody>
      </p:sp>
      <p:pic>
        <p:nvPicPr>
          <p:cNvPr id="2" name="Ren oo fakin tayrneyder…?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52342" y="590019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94372"/>
      </p:ext>
    </p:extLst>
  </p:cSld>
  <p:clrMapOvr>
    <a:masterClrMapping/>
  </p:clrMapOvr>
  <p:transition spd="med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n mee fakin…….. ,   ,    ,   as…"/>
          <p:cNvSpPr txBox="1"/>
          <p:nvPr/>
        </p:nvSpPr>
        <p:spPr>
          <a:xfrm>
            <a:off x="399011" y="735528"/>
            <a:ext cx="12236334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4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4800"/>
              <a:t>Ren mee fakin</a:t>
            </a:r>
            <a:r>
              <a:rPr lang="en-GB" sz="4800"/>
              <a:t> tayrneyder er y ghowaltys</a:t>
            </a:r>
            <a:r>
              <a:rPr sz="4800"/>
              <a:t>.</a:t>
            </a:r>
            <a:endParaRPr lang="en-GB" sz="4800"/>
          </a:p>
          <a:p>
            <a:pPr>
              <a:defRPr sz="4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GB" sz="3600"/>
              <a:t>(I did see a tractor on the farm.)</a:t>
            </a:r>
            <a:endParaRPr sz="3600"/>
          </a:p>
        </p:txBody>
      </p:sp>
      <p:pic>
        <p:nvPicPr>
          <p:cNvPr id="4" name="droppedImage.png" descr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89389" y="3440314"/>
            <a:ext cx="6686378" cy="50030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Ren mee fakin tayrneyder…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4742" y="6531956"/>
            <a:ext cx="812800" cy="812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0393" y="2493818"/>
            <a:ext cx="1148715" cy="2410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5000" b="1" i="0" u="none" strike="noStrike" cap="none" spc="0" normalizeH="0" baseline="0">
                <a:ln>
                  <a:noFill/>
                </a:ln>
                <a:solidFill>
                  <a:srgbClr val="F0D6AC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88109692"/>
      </p:ext>
    </p:extLst>
  </p:cSld>
  <p:clrMapOvr>
    <a:masterClrMapping/>
  </p:clrMapOvr>
  <p:transition spd="med"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n mee fakin…….. ,   ,    ,   as…"/>
          <p:cNvSpPr txBox="1"/>
          <p:nvPr/>
        </p:nvSpPr>
        <p:spPr>
          <a:xfrm>
            <a:off x="399011" y="766306"/>
            <a:ext cx="12236334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4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GB" sz="4400"/>
              <a:t>Cha r</a:t>
            </a:r>
            <a:r>
              <a:rPr sz="4400"/>
              <a:t>en mee fakin</a:t>
            </a:r>
            <a:r>
              <a:rPr lang="en-GB" sz="4400"/>
              <a:t> tayrneyder er y ghowaltys</a:t>
            </a:r>
            <a:r>
              <a:rPr sz="4400"/>
              <a:t>.</a:t>
            </a:r>
            <a:endParaRPr lang="en-GB" sz="4400"/>
          </a:p>
          <a:p>
            <a:pPr>
              <a:defRPr sz="4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GB" sz="3600"/>
              <a:t>(I didn’t see a tractor on the farm.)</a:t>
            </a:r>
            <a:endParaRPr sz="3600"/>
          </a:p>
        </p:txBody>
      </p:sp>
      <p:pic>
        <p:nvPicPr>
          <p:cNvPr id="4" name="droppedImage.png" descr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89389" y="3440314"/>
            <a:ext cx="6686378" cy="500309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8285E97-1E26-584F-82F5-6E0DE446AB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4349" y="3278116"/>
            <a:ext cx="5353397" cy="5327489"/>
          </a:xfrm>
          <a:prstGeom prst="rect">
            <a:avLst/>
          </a:prstGeom>
        </p:spPr>
      </p:pic>
      <p:pic>
        <p:nvPicPr>
          <p:cNvPr id="2" name="Cha ren mee fakin tayrneyder…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8487" y="6216072"/>
            <a:ext cx="812800" cy="812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0393" y="2493818"/>
            <a:ext cx="1148715" cy="2410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5000" b="1" i="0" u="none" strike="noStrike" cap="none" spc="0" normalizeH="0" baseline="0">
                <a:ln>
                  <a:noFill/>
                </a:ln>
                <a:solidFill>
                  <a:srgbClr val="F0D6AC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0946487"/>
      </p:ext>
    </p:extLst>
  </p:cSld>
  <p:clrMapOvr>
    <a:masterClrMapping/>
  </p:clrMapOvr>
  <p:transition spd="med" advClick="0"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droppedImage.png" descr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44704" y="2821660"/>
            <a:ext cx="4502691" cy="6400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eirinagh.mov" descr="eirinagh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72605" y="596669"/>
            <a:ext cx="673100" cy="6731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/>
          <p:cNvSpPr/>
          <p:nvPr/>
        </p:nvSpPr>
        <p:spPr>
          <a:xfrm>
            <a:off x="4244704" y="805932"/>
            <a:ext cx="38587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>
                <a:latin typeface="Chalkboard" charset="0"/>
                <a:ea typeface="Chalkboard" charset="0"/>
                <a:cs typeface="Chalkboard" charset="0"/>
              </a:rPr>
              <a:t>eirinagh</a:t>
            </a:r>
          </a:p>
        </p:txBody>
      </p:sp>
    </p:spTree>
  </p:cSld>
  <p:clrMapOvr>
    <a:masterClrMapping/>
  </p:clrMapOvr>
  <p:transition spd="med" advClick="0" advTm="5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9" fill="hold"/>
                                        <p:tgtEl>
                                          <p:spTgt spid="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6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re ren oo fakin er y ghowaltys?"/>
          <p:cNvSpPr txBox="1"/>
          <p:nvPr/>
        </p:nvSpPr>
        <p:spPr>
          <a:xfrm>
            <a:off x="638020" y="3319390"/>
            <a:ext cx="11674671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sz="6000"/>
              <a:t>Cre ren oo fakin er y ghowaltys?</a:t>
            </a:r>
            <a:endParaRPr lang="en-GB" sz="6000"/>
          </a:p>
          <a:p>
            <a:pPr algn="ctr"/>
            <a:endParaRPr lang="en-GB" sz="3600"/>
          </a:p>
          <a:p>
            <a:pPr algn="ctr"/>
            <a:r>
              <a:rPr lang="en-GB" sz="3600"/>
              <a:t>(What did you see on the farm?)</a:t>
            </a:r>
            <a:endParaRPr sz="3600"/>
          </a:p>
        </p:txBody>
      </p:sp>
      <p:pic>
        <p:nvPicPr>
          <p:cNvPr id="3" name="Cre ren oo fakin er y ghowalty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68955" y="56674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565"/>
      </p:ext>
    </p:extLst>
  </p:cSld>
  <p:clrMapOvr>
    <a:masterClrMapping/>
  </p:clrMapOvr>
  <p:transition spd="med"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re ren oo fakin er y ghowaltys?"/>
          <p:cNvSpPr txBox="1"/>
          <p:nvPr/>
        </p:nvSpPr>
        <p:spPr>
          <a:xfrm>
            <a:off x="604770" y="3398808"/>
            <a:ext cx="12080230" cy="2041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lang="en-GB" sz="5400"/>
              <a:t>R</a:t>
            </a:r>
            <a:r>
              <a:rPr sz="5400"/>
              <a:t>en oo fakin </a:t>
            </a:r>
            <a:r>
              <a:rPr lang="en-GB" sz="5400"/>
              <a:t>eirinagh er y ghowaltys</a:t>
            </a:r>
            <a:r>
              <a:rPr sz="5400"/>
              <a:t>?</a:t>
            </a:r>
            <a:endParaRPr lang="en-GB" sz="5400"/>
          </a:p>
          <a:p>
            <a:pPr algn="ctr"/>
            <a:endParaRPr lang="en-GB" sz="3600"/>
          </a:p>
          <a:p>
            <a:pPr algn="ctr"/>
            <a:r>
              <a:rPr lang="en-GB" sz="3600"/>
              <a:t>(Did you see a farmer on the farm?)</a:t>
            </a:r>
            <a:endParaRPr sz="3600"/>
          </a:p>
        </p:txBody>
      </p:sp>
      <p:pic>
        <p:nvPicPr>
          <p:cNvPr id="3" name="Ren oo fakin eirinagh …?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0" y="59483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294239"/>
      </p:ext>
    </p:extLst>
  </p:cSld>
  <p:clrMapOvr>
    <a:masterClrMapping/>
  </p:clrMapOvr>
  <p:transition spd="med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n mee fakin…….. ,   ,    ,   as…"/>
          <p:cNvSpPr txBox="1"/>
          <p:nvPr/>
        </p:nvSpPr>
        <p:spPr>
          <a:xfrm>
            <a:off x="399011" y="735528"/>
            <a:ext cx="12236334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4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4800"/>
              <a:t>Ren mee fakin</a:t>
            </a:r>
            <a:r>
              <a:rPr lang="en-GB" sz="4800"/>
              <a:t> eirinagh er y ghowaltys</a:t>
            </a:r>
            <a:r>
              <a:rPr sz="4800"/>
              <a:t>.</a:t>
            </a:r>
            <a:endParaRPr lang="en-GB" sz="4800"/>
          </a:p>
          <a:p>
            <a:pPr>
              <a:defRPr sz="4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GB" sz="3600"/>
              <a:t>(I did see a farmer on the farm.)</a:t>
            </a:r>
            <a:endParaRPr sz="3600"/>
          </a:p>
        </p:txBody>
      </p:sp>
      <p:pic>
        <p:nvPicPr>
          <p:cNvPr id="6" name="droppedImage.png" descr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44704" y="2821660"/>
            <a:ext cx="4502691" cy="6400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Ren mee fakin eirinagh…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55768" y="5615660"/>
            <a:ext cx="812800" cy="812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0393" y="2493818"/>
            <a:ext cx="1148715" cy="2410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5000" b="1" i="0" u="none" strike="noStrike" cap="none" spc="0" normalizeH="0" baseline="0">
                <a:ln>
                  <a:noFill/>
                </a:ln>
                <a:solidFill>
                  <a:srgbClr val="F0D6AC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9566163"/>
      </p:ext>
    </p:extLst>
  </p:cSld>
  <p:clrMapOvr>
    <a:masterClrMapping/>
  </p:clrMapOvr>
  <p:transition spd="med"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n mee fakin…….. ,   ,    ,   as…"/>
          <p:cNvSpPr txBox="1"/>
          <p:nvPr/>
        </p:nvSpPr>
        <p:spPr>
          <a:xfrm>
            <a:off x="399011" y="735528"/>
            <a:ext cx="12236334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4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GB" sz="4800"/>
              <a:t>Cha r</a:t>
            </a:r>
            <a:r>
              <a:rPr sz="4800"/>
              <a:t>en mee fakin</a:t>
            </a:r>
            <a:r>
              <a:rPr lang="en-GB" sz="4800"/>
              <a:t> eirinagh er y ghowaltys</a:t>
            </a:r>
            <a:r>
              <a:rPr sz="4800"/>
              <a:t>.</a:t>
            </a:r>
            <a:endParaRPr lang="en-GB" sz="4800"/>
          </a:p>
          <a:p>
            <a:pPr>
              <a:defRPr sz="4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GB" sz="3600"/>
              <a:t>(I didn’t see a farmer on the farm.)</a:t>
            </a:r>
            <a:endParaRPr sz="3600"/>
          </a:p>
        </p:txBody>
      </p:sp>
      <p:pic>
        <p:nvPicPr>
          <p:cNvPr id="6" name="droppedImage.png" descr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44704" y="2821660"/>
            <a:ext cx="4502691" cy="6400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8285E97-1E26-584F-82F5-6E0DE446AB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0637" y="2897584"/>
            <a:ext cx="6009494" cy="5980410"/>
          </a:xfrm>
          <a:prstGeom prst="rect">
            <a:avLst/>
          </a:prstGeom>
        </p:spPr>
      </p:pic>
      <p:pic>
        <p:nvPicPr>
          <p:cNvPr id="2" name="Cha ren mee fakin eirinagh…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57004" y="7080596"/>
            <a:ext cx="812800" cy="812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0393" y="2493818"/>
            <a:ext cx="1148715" cy="2410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5000" b="1" i="0" u="none" strike="noStrike" cap="none" spc="0" normalizeH="0" baseline="0">
                <a:ln>
                  <a:noFill/>
                </a:ln>
                <a:solidFill>
                  <a:srgbClr val="F0D6AC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03185172"/>
      </p:ext>
    </p:extLst>
  </p:cSld>
  <p:clrMapOvr>
    <a:masterClrMapping/>
  </p:clrMapOvr>
  <p:transition spd="med" advClick="0"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Jeant!"/>
          <p:cNvSpPr txBox="1"/>
          <p:nvPr/>
        </p:nvSpPr>
        <p:spPr>
          <a:xfrm>
            <a:off x="3313588" y="2378125"/>
            <a:ext cx="6290183" cy="4657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latin typeface="American Typewriter Condensed"/>
                <a:ea typeface="American Typewriter Condensed"/>
                <a:cs typeface="American Typewriter Condensed"/>
                <a:sym typeface="American Typewriter Condensed"/>
              </a:defRPr>
            </a:lvl1pPr>
          </a:lstStyle>
          <a:p>
            <a:r>
              <a:t>Jeant!</a:t>
            </a:r>
            <a:endParaRPr lang="en-GB"/>
          </a:p>
          <a:p>
            <a:r>
              <a:rPr lang="en-GB" sz="9600"/>
              <a:t>Done!</a:t>
            </a:r>
            <a:endParaRPr sz="9600"/>
          </a:p>
        </p:txBody>
      </p:sp>
      <p:pic>
        <p:nvPicPr>
          <p:cNvPr id="284" name="jeant 2-1.mov" descr="jeant 2-1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553700" y="5257800"/>
            <a:ext cx="673100" cy="6731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93330567"/>
      </p:ext>
    </p:extLst>
  </p:cSld>
  <p:clrMapOvr>
    <a:masterClrMapping/>
  </p:clrMapOvr>
  <p:transition spd="med" advClick="0" advTm="3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" fill="hold"/>
                                        <p:tgtEl>
                                          <p:spTgt spid="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8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Er y ghowaltys"/>
          <p:cNvSpPr txBox="1"/>
          <p:nvPr/>
        </p:nvSpPr>
        <p:spPr>
          <a:xfrm>
            <a:off x="2028305" y="1044960"/>
            <a:ext cx="9509760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64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Er y ghowaltys</a:t>
            </a:r>
            <a:r>
              <a:rPr lang="en-GB"/>
              <a:t> </a:t>
            </a:r>
            <a:r>
              <a:rPr lang="en-GB" sz="4000"/>
              <a:t>(On the farm)</a:t>
            </a:r>
            <a:endParaRPr sz="4000"/>
          </a:p>
        </p:txBody>
      </p:sp>
      <p:pic>
        <p:nvPicPr>
          <p:cNvPr id="336" name="27 Er y ghowaltys honnick mee booa.mov" descr="27 Er y ghowaltys honnick mee booa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61464" y="788804"/>
            <a:ext cx="673100" cy="673100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Er y ghowaltys, honnick mee booa…"/>
          <p:cNvSpPr txBox="1"/>
          <p:nvPr/>
        </p:nvSpPr>
        <p:spPr>
          <a:xfrm>
            <a:off x="360589" y="2640873"/>
            <a:ext cx="5669822" cy="2687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800"/>
              <a:t>Er y ghowaltys, honnick mee booa</a:t>
            </a:r>
          </a:p>
          <a:p>
            <a:pPr algn="l">
              <a:defRPr sz="3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800"/>
              <a:t>C’red v’ee gra? Moo, moo</a:t>
            </a:r>
            <a:r>
              <a:rPr lang="en-GB" sz="2800"/>
              <a:t>.</a:t>
            </a:r>
            <a:endParaRPr sz="2800"/>
          </a:p>
          <a:p>
            <a:pPr algn="l">
              <a:defRPr sz="3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800"/>
              <a:t>Moo, moo, moo, </a:t>
            </a:r>
          </a:p>
          <a:p>
            <a:pPr algn="l">
              <a:defRPr sz="3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800"/>
              <a:t>Moo, moo, moo. </a:t>
            </a:r>
          </a:p>
          <a:p>
            <a:pPr algn="l">
              <a:defRPr sz="3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800"/>
              <a:t>C’red v’ee gra? </a:t>
            </a:r>
          </a:p>
          <a:p>
            <a:pPr algn="l">
              <a:defRPr sz="3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800"/>
              <a:t>Moo, moo</a:t>
            </a:r>
            <a:r>
              <a:rPr lang="en-GB" sz="2800"/>
              <a:t>.</a:t>
            </a:r>
            <a:endParaRPr sz="2800"/>
          </a:p>
        </p:txBody>
      </p:sp>
      <p:sp>
        <p:nvSpPr>
          <p:cNvPr id="338" name="Er y ghowaltys, honnick mee cabbyl…"/>
          <p:cNvSpPr txBox="1"/>
          <p:nvPr/>
        </p:nvSpPr>
        <p:spPr>
          <a:xfrm>
            <a:off x="360589" y="5523975"/>
            <a:ext cx="5974392" cy="2687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800"/>
              <a:t>Er y ghowaltys, honnick mee cabbyl</a:t>
            </a:r>
          </a:p>
          <a:p>
            <a:pPr algn="l">
              <a:defRPr sz="3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800"/>
              <a:t>C’red v’eh gra? Naa, naa</a:t>
            </a:r>
            <a:r>
              <a:rPr lang="en-GB" sz="2800"/>
              <a:t>.</a:t>
            </a:r>
            <a:endParaRPr sz="2800"/>
          </a:p>
          <a:p>
            <a:pPr algn="l">
              <a:defRPr sz="3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800"/>
              <a:t>Naa, naa, naa,</a:t>
            </a:r>
          </a:p>
          <a:p>
            <a:pPr algn="l">
              <a:defRPr sz="3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800"/>
              <a:t>Naa, naa, naa.</a:t>
            </a:r>
          </a:p>
          <a:p>
            <a:pPr algn="l">
              <a:defRPr sz="3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800"/>
              <a:t>C’red v’eh gra? </a:t>
            </a:r>
            <a:endParaRPr lang="en-GB" sz="2800"/>
          </a:p>
          <a:p>
            <a:pPr algn="l">
              <a:defRPr sz="3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800"/>
              <a:t>Naa, naa</a:t>
            </a:r>
            <a:r>
              <a:rPr lang="en-GB" sz="2800"/>
              <a:t>.</a:t>
            </a:r>
            <a:endParaRPr sz="28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130" y="3726518"/>
            <a:ext cx="2386994" cy="1602270"/>
          </a:xfrm>
          <a:prstGeom prst="rect">
            <a:avLst/>
          </a:prstGeom>
        </p:spPr>
      </p:pic>
      <p:sp>
        <p:nvSpPr>
          <p:cNvPr id="9" name="Er y ghowaltys, honnick mee booa…"/>
          <p:cNvSpPr txBox="1"/>
          <p:nvPr/>
        </p:nvSpPr>
        <p:spPr>
          <a:xfrm>
            <a:off x="6598772" y="2719920"/>
            <a:ext cx="5929508" cy="2687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800"/>
              <a:t>Er y ghowaltys, honnick mee </a:t>
            </a:r>
            <a:r>
              <a:rPr lang="en-GB" sz="2800"/>
              <a:t>kirree</a:t>
            </a:r>
            <a:endParaRPr sz="2800"/>
          </a:p>
          <a:p>
            <a:pPr algn="l">
              <a:defRPr sz="3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800"/>
              <a:t>C’red v’</a:t>
            </a:r>
            <a:r>
              <a:rPr lang="en-GB" sz="2800"/>
              <a:t>ad</a:t>
            </a:r>
            <a:r>
              <a:rPr sz="2800"/>
              <a:t> gra? </a:t>
            </a:r>
            <a:r>
              <a:rPr lang="en-GB" sz="2800"/>
              <a:t>Baa, baa.</a:t>
            </a:r>
          </a:p>
          <a:p>
            <a:pPr algn="l">
              <a:defRPr sz="3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GB" sz="2800"/>
              <a:t>Baa, baa, baa,</a:t>
            </a:r>
          </a:p>
          <a:p>
            <a:pPr algn="l">
              <a:defRPr sz="3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GB" sz="2800"/>
              <a:t>Baa, baa, baa.</a:t>
            </a:r>
          </a:p>
          <a:p>
            <a:pPr algn="l">
              <a:defRPr sz="3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800"/>
              <a:t>C’red v’ee gra? </a:t>
            </a:r>
          </a:p>
          <a:p>
            <a:pPr algn="l">
              <a:defRPr sz="3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GB" sz="2800"/>
              <a:t>Baa, baa.</a:t>
            </a:r>
            <a:endParaRPr sz="2800"/>
          </a:p>
        </p:txBody>
      </p:sp>
      <p:sp>
        <p:nvSpPr>
          <p:cNvPr id="10" name="Er y ghowaltys, honnick mee booa…"/>
          <p:cNvSpPr txBox="1"/>
          <p:nvPr/>
        </p:nvSpPr>
        <p:spPr>
          <a:xfrm>
            <a:off x="6481156" y="5577566"/>
            <a:ext cx="6206827" cy="2687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800"/>
              <a:t>Er y ghowaltys, honnick mee </a:t>
            </a:r>
            <a:r>
              <a:rPr lang="en-GB" sz="2800"/>
              <a:t>thunnag</a:t>
            </a:r>
            <a:endParaRPr sz="2800"/>
          </a:p>
          <a:p>
            <a:pPr algn="l">
              <a:defRPr sz="3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800"/>
              <a:t>C’red v’ee gra? </a:t>
            </a:r>
            <a:r>
              <a:rPr lang="en-GB" sz="2800"/>
              <a:t>Quack, quack.</a:t>
            </a:r>
            <a:endParaRPr sz="2800"/>
          </a:p>
          <a:p>
            <a:pPr algn="l">
              <a:defRPr sz="3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GB" sz="2800"/>
              <a:t>Quack, quack, quack,</a:t>
            </a:r>
            <a:r>
              <a:rPr sz="2800"/>
              <a:t> </a:t>
            </a:r>
          </a:p>
          <a:p>
            <a:pPr algn="l">
              <a:defRPr sz="3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GB" sz="2800"/>
              <a:t>Quack, quack, quack.</a:t>
            </a:r>
            <a:endParaRPr sz="2800"/>
          </a:p>
          <a:p>
            <a:pPr algn="l">
              <a:defRPr sz="3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800"/>
              <a:t>C’red v’ee gra? </a:t>
            </a:r>
          </a:p>
          <a:p>
            <a:pPr algn="l">
              <a:defRPr sz="3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GB" sz="2800"/>
              <a:t>Quack, quack.</a:t>
            </a:r>
            <a:endParaRPr sz="28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9177" y="6043565"/>
            <a:ext cx="2245947" cy="23936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0733" y="6658862"/>
            <a:ext cx="2400300" cy="1739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8504" y="3984831"/>
            <a:ext cx="1567296" cy="16717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45800" y="3785930"/>
            <a:ext cx="1520536" cy="162190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98650" y="294357"/>
            <a:ext cx="99845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800">
                <a:latin typeface="Chalkboard" charset="0"/>
                <a:ea typeface="Chalkboard" charset="0"/>
                <a:cs typeface="Chalkboard" charset="0"/>
              </a:rPr>
              <a:t>Traa son arrane!</a:t>
            </a:r>
            <a:r>
              <a:rPr lang="en-US" sz="4400" b="1">
                <a:latin typeface="Chalkboard" charset="0"/>
                <a:ea typeface="Chalkboard" charset="0"/>
                <a:cs typeface="Chalkboard" charset="0"/>
              </a:rPr>
              <a:t> </a:t>
            </a:r>
            <a:r>
              <a:rPr lang="en-US" sz="4400">
                <a:latin typeface="Chalkboard" charset="0"/>
                <a:ea typeface="Chalkboard" charset="0"/>
                <a:cs typeface="Chalkboard" charset="0"/>
              </a:rPr>
              <a:t>(Time for a song!)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88751" y="8435212"/>
            <a:ext cx="123848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>
                <a:solidFill>
                  <a:schemeClr val="tx1">
                    <a:lumMod val="10000"/>
                  </a:schemeClr>
                </a:solidFill>
                <a:latin typeface="Chalkboard" charset="0"/>
                <a:ea typeface="Chalkboard" charset="0"/>
                <a:cs typeface="Chalkboard" charset="0"/>
              </a:rPr>
              <a:t>On the farm I saw a (cow/some sheep). </a:t>
            </a:r>
            <a:r>
              <a:rPr lang="en-GB" sz="3200">
                <a:solidFill>
                  <a:schemeClr val="tx1">
                    <a:lumMod val="10000"/>
                  </a:schemeClr>
                </a:solidFill>
                <a:latin typeface="Chalkboard" charset="0"/>
                <a:ea typeface="Chalkboard" charset="0"/>
                <a:cs typeface="Chalkboard" charset="0"/>
              </a:rPr>
              <a:t>What did it/they say? </a:t>
            </a:r>
          </a:p>
          <a:p>
            <a:pPr algn="l"/>
            <a:r>
              <a:rPr lang="en-GB" sz="3200">
                <a:solidFill>
                  <a:schemeClr val="tx1">
                    <a:lumMod val="10000"/>
                  </a:schemeClr>
                </a:solidFill>
                <a:latin typeface="Chalkboard" charset="0"/>
                <a:ea typeface="Chalkboard" charset="0"/>
                <a:cs typeface="Chalkboard" charset="0"/>
              </a:rPr>
              <a:t>             </a:t>
            </a:r>
            <a:r>
              <a:rPr lang="en-GB" sz="2800">
                <a:solidFill>
                  <a:schemeClr val="tx1">
                    <a:lumMod val="10000"/>
                  </a:schemeClr>
                </a:solidFill>
                <a:latin typeface="Chalkboard" charset="0"/>
                <a:ea typeface="Chalkboard" charset="0"/>
                <a:cs typeface="Chalkboard" charset="0"/>
              </a:rPr>
              <a:t>[honnick mee = ren mee fakin = I saw]</a:t>
            </a:r>
            <a:endParaRPr lang="en-US" sz="2800">
              <a:solidFill>
                <a:schemeClr val="tx1">
                  <a:lumMod val="10000"/>
                </a:schemeClr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</p:spTree>
  </p:cSld>
  <p:clrMapOvr>
    <a:masterClrMapping/>
  </p:clrMapOvr>
  <p:transition spd="med" advClick="0" advTm="11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91" fill="hold"/>
                                        <p:tgtEl>
                                          <p:spTgt spid="3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3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zon.com : Leowefowa Cartoon Farm Animals Backdrop Vinyl 10x8ft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644" y="0"/>
            <a:ext cx="13982700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re ren oo fakin er y ghowaltys?"/>
          <p:cNvSpPr txBox="1"/>
          <p:nvPr/>
        </p:nvSpPr>
        <p:spPr>
          <a:xfrm>
            <a:off x="1957438" y="594464"/>
            <a:ext cx="10523715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sz="5400">
                <a:solidFill>
                  <a:srgbClr val="FF0000"/>
                </a:solidFill>
              </a:rPr>
              <a:t>Cre ren oo fakin er y ghowaltys?</a:t>
            </a:r>
            <a:endParaRPr lang="en-GB" sz="5400">
              <a:solidFill>
                <a:srgbClr val="FF0000"/>
              </a:solidFill>
            </a:endParaRPr>
          </a:p>
        </p:txBody>
      </p:sp>
      <p:sp>
        <p:nvSpPr>
          <p:cNvPr id="6" name="Cre ren oo fakin er y ghowaltys?"/>
          <p:cNvSpPr txBox="1"/>
          <p:nvPr/>
        </p:nvSpPr>
        <p:spPr>
          <a:xfrm>
            <a:off x="318587" y="1891549"/>
            <a:ext cx="13801415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48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lang="en-GB" sz="4000">
                <a:solidFill>
                  <a:srgbClr val="FF0000"/>
                </a:solidFill>
              </a:rPr>
              <a:t> </a:t>
            </a:r>
            <a:r>
              <a:rPr lang="en-GB" sz="3600">
                <a:solidFill>
                  <a:srgbClr val="FF0000"/>
                </a:solidFill>
              </a:rPr>
              <a:t>R</a:t>
            </a:r>
            <a:r>
              <a:rPr sz="3600">
                <a:solidFill>
                  <a:srgbClr val="FF0000"/>
                </a:solidFill>
              </a:rPr>
              <a:t>en </a:t>
            </a:r>
            <a:r>
              <a:rPr lang="en-GB" sz="3600">
                <a:solidFill>
                  <a:srgbClr val="FF0000"/>
                </a:solidFill>
              </a:rPr>
              <a:t>mee</a:t>
            </a:r>
            <a:r>
              <a:rPr sz="3600">
                <a:solidFill>
                  <a:srgbClr val="FF0000"/>
                </a:solidFill>
              </a:rPr>
              <a:t> fakin</a:t>
            </a:r>
            <a:r>
              <a:rPr lang="en-GB" sz="3600">
                <a:solidFill>
                  <a:srgbClr val="FF0000"/>
                </a:solidFill>
              </a:rPr>
              <a:t> </a:t>
            </a:r>
            <a:r>
              <a:rPr lang="mr-IN" sz="3600">
                <a:solidFill>
                  <a:srgbClr val="FF0000"/>
                </a:solidFill>
              </a:rPr>
              <a:t>…</a:t>
            </a:r>
            <a:r>
              <a:rPr lang="en-GB" sz="3600">
                <a:solidFill>
                  <a:srgbClr val="FF0000"/>
                </a:solidFill>
              </a:rPr>
              <a:t> as </a:t>
            </a:r>
            <a:r>
              <a:rPr lang="mr-IN" sz="3600">
                <a:solidFill>
                  <a:srgbClr val="FF0000"/>
                </a:solidFill>
              </a:rPr>
              <a:t>…</a:t>
            </a:r>
            <a:r>
              <a:rPr lang="en-GB" sz="3600">
                <a:solidFill>
                  <a:srgbClr val="FF0000"/>
                </a:solidFill>
              </a:rPr>
              <a:t>                            Cha ren mee fakin...</a:t>
            </a:r>
          </a:p>
          <a:p>
            <a:r>
              <a:rPr lang="en-GB" sz="3200">
                <a:solidFill>
                  <a:srgbClr val="FF0000"/>
                </a:solidFill>
              </a:rPr>
              <a:t>  </a:t>
            </a:r>
            <a:r>
              <a:rPr lang="en-GB" sz="2800">
                <a:solidFill>
                  <a:srgbClr val="FF0000"/>
                </a:solidFill>
              </a:rPr>
              <a:t>(I saw</a:t>
            </a:r>
            <a:r>
              <a:rPr lang="mr-IN" sz="2800">
                <a:solidFill>
                  <a:srgbClr val="FF0000"/>
                </a:solidFill>
              </a:rPr>
              <a:t>…</a:t>
            </a:r>
            <a:r>
              <a:rPr lang="en-GB" sz="2800">
                <a:solidFill>
                  <a:srgbClr val="FF0000"/>
                </a:solidFill>
              </a:rPr>
              <a:t> and </a:t>
            </a:r>
            <a:r>
              <a:rPr lang="mr-IN" sz="2800">
                <a:solidFill>
                  <a:srgbClr val="FF0000"/>
                </a:solidFill>
              </a:rPr>
              <a:t>…</a:t>
            </a:r>
            <a:r>
              <a:rPr lang="en-GB" sz="2800">
                <a:solidFill>
                  <a:srgbClr val="FF0000"/>
                </a:solidFill>
              </a:rPr>
              <a:t>)                                                               (I didn’t see</a:t>
            </a:r>
            <a:r>
              <a:rPr lang="mr-IN" sz="2800">
                <a:solidFill>
                  <a:srgbClr val="FF0000"/>
                </a:solidFill>
              </a:rPr>
              <a:t>…</a:t>
            </a:r>
            <a:r>
              <a:rPr lang="en-GB" sz="280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8285E97-1E26-584F-82F5-6E0DE446A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41835" y="1979333"/>
            <a:ext cx="520027" cy="5175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0246897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muc"/>
          <p:cNvSpPr txBox="1"/>
          <p:nvPr/>
        </p:nvSpPr>
        <p:spPr>
          <a:xfrm>
            <a:off x="800100" y="2724150"/>
            <a:ext cx="1218010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muc</a:t>
            </a:r>
          </a:p>
        </p:txBody>
      </p:sp>
      <p:pic>
        <p:nvPicPr>
          <p:cNvPr id="287" name="images.jpg" descr="images.jpg"/>
          <p:cNvPicPr>
            <a:picLocks noChangeAspect="1"/>
          </p:cNvPicPr>
          <p:nvPr/>
        </p:nvPicPr>
        <p:blipFill>
          <a:blip r:embed="rId2">
            <a:extLst/>
          </a:blip>
          <a:srcRect l="253" t="388" r="285"/>
          <a:stretch>
            <a:fillRect/>
          </a:stretch>
        </p:blipFill>
        <p:spPr>
          <a:xfrm>
            <a:off x="560628" y="1352926"/>
            <a:ext cx="1697421" cy="1385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819" y="0"/>
                </a:moveTo>
                <a:lnTo>
                  <a:pt x="8303" y="362"/>
                </a:lnTo>
                <a:cubicBezTo>
                  <a:pt x="6626" y="1526"/>
                  <a:pt x="5980" y="2601"/>
                  <a:pt x="6060" y="4120"/>
                </a:cubicBezTo>
                <a:lnTo>
                  <a:pt x="6095" y="4659"/>
                </a:lnTo>
                <a:lnTo>
                  <a:pt x="5655" y="4945"/>
                </a:lnTo>
                <a:cubicBezTo>
                  <a:pt x="5415" y="5101"/>
                  <a:pt x="5057" y="5405"/>
                  <a:pt x="4857" y="5619"/>
                </a:cubicBezTo>
                <a:cubicBezTo>
                  <a:pt x="4656" y="5833"/>
                  <a:pt x="4458" y="6007"/>
                  <a:pt x="4416" y="6007"/>
                </a:cubicBezTo>
                <a:cubicBezTo>
                  <a:pt x="4375" y="6007"/>
                  <a:pt x="4189" y="5781"/>
                  <a:pt x="4004" y="5510"/>
                </a:cubicBezTo>
                <a:cubicBezTo>
                  <a:pt x="3083" y="4161"/>
                  <a:pt x="1869" y="4362"/>
                  <a:pt x="564" y="6074"/>
                </a:cubicBezTo>
                <a:lnTo>
                  <a:pt x="0" y="6815"/>
                </a:lnTo>
                <a:cubicBezTo>
                  <a:pt x="18" y="6980"/>
                  <a:pt x="35" y="7068"/>
                  <a:pt x="69" y="7068"/>
                </a:cubicBezTo>
                <a:cubicBezTo>
                  <a:pt x="138" y="7068"/>
                  <a:pt x="224" y="7020"/>
                  <a:pt x="255" y="6959"/>
                </a:cubicBezTo>
                <a:cubicBezTo>
                  <a:pt x="361" y="6747"/>
                  <a:pt x="990" y="6324"/>
                  <a:pt x="1279" y="6268"/>
                </a:cubicBezTo>
                <a:cubicBezTo>
                  <a:pt x="1656" y="6194"/>
                  <a:pt x="1934" y="6461"/>
                  <a:pt x="2284" y="7220"/>
                </a:cubicBezTo>
                <a:cubicBezTo>
                  <a:pt x="2537" y="7769"/>
                  <a:pt x="2758" y="7965"/>
                  <a:pt x="3212" y="8054"/>
                </a:cubicBezTo>
                <a:cubicBezTo>
                  <a:pt x="3509" y="8112"/>
                  <a:pt x="3410" y="8402"/>
                  <a:pt x="3041" y="8551"/>
                </a:cubicBezTo>
                <a:cubicBezTo>
                  <a:pt x="1968" y="8981"/>
                  <a:pt x="1705" y="10359"/>
                  <a:pt x="2518" y="11297"/>
                </a:cubicBezTo>
                <a:cubicBezTo>
                  <a:pt x="2904" y="11743"/>
                  <a:pt x="2783" y="11891"/>
                  <a:pt x="2022" y="11895"/>
                </a:cubicBezTo>
                <a:cubicBezTo>
                  <a:pt x="1700" y="11897"/>
                  <a:pt x="1448" y="11949"/>
                  <a:pt x="1410" y="12022"/>
                </a:cubicBezTo>
                <a:cubicBezTo>
                  <a:pt x="1281" y="12270"/>
                  <a:pt x="1346" y="13474"/>
                  <a:pt x="1527" y="14195"/>
                </a:cubicBezTo>
                <a:cubicBezTo>
                  <a:pt x="1926" y="15780"/>
                  <a:pt x="2144" y="16057"/>
                  <a:pt x="3020" y="16141"/>
                </a:cubicBezTo>
                <a:lnTo>
                  <a:pt x="3639" y="16208"/>
                </a:lnTo>
                <a:lnTo>
                  <a:pt x="3928" y="16790"/>
                </a:lnTo>
                <a:cubicBezTo>
                  <a:pt x="4495" y="17950"/>
                  <a:pt x="5334" y="18750"/>
                  <a:pt x="6597" y="19342"/>
                </a:cubicBezTo>
                <a:cubicBezTo>
                  <a:pt x="6815" y="19445"/>
                  <a:pt x="6838" y="19508"/>
                  <a:pt x="6838" y="19999"/>
                </a:cubicBezTo>
                <a:cubicBezTo>
                  <a:pt x="6838" y="20329"/>
                  <a:pt x="6765" y="20704"/>
                  <a:pt x="6659" y="20960"/>
                </a:cubicBezTo>
                <a:cubicBezTo>
                  <a:pt x="6563" y="21190"/>
                  <a:pt x="6487" y="21429"/>
                  <a:pt x="6487" y="21490"/>
                </a:cubicBezTo>
                <a:cubicBezTo>
                  <a:pt x="6487" y="21567"/>
                  <a:pt x="8880" y="21600"/>
                  <a:pt x="14074" y="21600"/>
                </a:cubicBezTo>
                <a:lnTo>
                  <a:pt x="16166" y="21600"/>
                </a:lnTo>
                <a:lnTo>
                  <a:pt x="16166" y="20328"/>
                </a:lnTo>
                <a:lnTo>
                  <a:pt x="16166" y="19064"/>
                </a:lnTo>
                <a:lnTo>
                  <a:pt x="16730" y="18618"/>
                </a:lnTo>
                <a:cubicBezTo>
                  <a:pt x="17855" y="17726"/>
                  <a:pt x="18512" y="16395"/>
                  <a:pt x="18855" y="14288"/>
                </a:cubicBezTo>
                <a:lnTo>
                  <a:pt x="19007" y="13327"/>
                </a:lnTo>
                <a:lnTo>
                  <a:pt x="19922" y="13327"/>
                </a:lnTo>
                <a:cubicBezTo>
                  <a:pt x="20732" y="13324"/>
                  <a:pt x="20880" y="13288"/>
                  <a:pt x="21229" y="13049"/>
                </a:cubicBezTo>
                <a:lnTo>
                  <a:pt x="21600" y="12797"/>
                </a:lnTo>
                <a:cubicBezTo>
                  <a:pt x="21587" y="12687"/>
                  <a:pt x="21571" y="12652"/>
                  <a:pt x="21552" y="12628"/>
                </a:cubicBezTo>
                <a:lnTo>
                  <a:pt x="21462" y="12653"/>
                </a:lnTo>
                <a:cubicBezTo>
                  <a:pt x="21354" y="12682"/>
                  <a:pt x="21211" y="12723"/>
                  <a:pt x="21139" y="12746"/>
                </a:cubicBezTo>
                <a:cubicBezTo>
                  <a:pt x="21050" y="12774"/>
                  <a:pt x="21012" y="12714"/>
                  <a:pt x="21029" y="12569"/>
                </a:cubicBezTo>
                <a:cubicBezTo>
                  <a:pt x="21043" y="12444"/>
                  <a:pt x="21054" y="12342"/>
                  <a:pt x="21057" y="12249"/>
                </a:cubicBezTo>
                <a:cubicBezTo>
                  <a:pt x="21057" y="12129"/>
                  <a:pt x="21048" y="12014"/>
                  <a:pt x="21022" y="11912"/>
                </a:cubicBezTo>
                <a:cubicBezTo>
                  <a:pt x="21014" y="11881"/>
                  <a:pt x="21007" y="11857"/>
                  <a:pt x="20995" y="11828"/>
                </a:cubicBezTo>
                <a:cubicBezTo>
                  <a:pt x="20977" y="11777"/>
                  <a:pt x="20944" y="11738"/>
                  <a:pt x="20919" y="11693"/>
                </a:cubicBezTo>
                <a:cubicBezTo>
                  <a:pt x="20894" y="11655"/>
                  <a:pt x="20876" y="11615"/>
                  <a:pt x="20843" y="11575"/>
                </a:cubicBezTo>
                <a:cubicBezTo>
                  <a:pt x="20654" y="11343"/>
                  <a:pt x="20533" y="11289"/>
                  <a:pt x="20169" y="11289"/>
                </a:cubicBezTo>
                <a:cubicBezTo>
                  <a:pt x="19985" y="11289"/>
                  <a:pt x="19875" y="11307"/>
                  <a:pt x="19784" y="11348"/>
                </a:cubicBezTo>
                <a:cubicBezTo>
                  <a:pt x="19701" y="11406"/>
                  <a:pt x="19619" y="11482"/>
                  <a:pt x="19516" y="11617"/>
                </a:cubicBezTo>
                <a:cubicBezTo>
                  <a:pt x="19395" y="11774"/>
                  <a:pt x="19339" y="11836"/>
                  <a:pt x="19289" y="11870"/>
                </a:cubicBezTo>
                <a:cubicBezTo>
                  <a:pt x="19242" y="11902"/>
                  <a:pt x="19196" y="11901"/>
                  <a:pt x="19165" y="11845"/>
                </a:cubicBezTo>
                <a:cubicBezTo>
                  <a:pt x="19159" y="11836"/>
                  <a:pt x="19157" y="11823"/>
                  <a:pt x="19151" y="11811"/>
                </a:cubicBezTo>
                <a:cubicBezTo>
                  <a:pt x="19146" y="11800"/>
                  <a:pt x="19143" y="11798"/>
                  <a:pt x="19137" y="11786"/>
                </a:cubicBezTo>
                <a:cubicBezTo>
                  <a:pt x="19110" y="11722"/>
                  <a:pt x="19085" y="11604"/>
                  <a:pt x="19069" y="11474"/>
                </a:cubicBezTo>
                <a:cubicBezTo>
                  <a:pt x="19068" y="11472"/>
                  <a:pt x="19069" y="11467"/>
                  <a:pt x="19069" y="11466"/>
                </a:cubicBezTo>
                <a:cubicBezTo>
                  <a:pt x="19046" y="11289"/>
                  <a:pt x="19031" y="11049"/>
                  <a:pt x="19014" y="10749"/>
                </a:cubicBezTo>
                <a:cubicBezTo>
                  <a:pt x="18869" y="8297"/>
                  <a:pt x="18184" y="6481"/>
                  <a:pt x="17053" y="5467"/>
                </a:cubicBezTo>
                <a:cubicBezTo>
                  <a:pt x="17027" y="5445"/>
                  <a:pt x="17004" y="5422"/>
                  <a:pt x="16977" y="5400"/>
                </a:cubicBezTo>
                <a:cubicBezTo>
                  <a:pt x="16830" y="5275"/>
                  <a:pt x="16679" y="5161"/>
                  <a:pt x="16516" y="5063"/>
                </a:cubicBezTo>
                <a:cubicBezTo>
                  <a:pt x="15725" y="4586"/>
                  <a:pt x="15391" y="4442"/>
                  <a:pt x="14061" y="4372"/>
                </a:cubicBezTo>
                <a:cubicBezTo>
                  <a:pt x="13694" y="4356"/>
                  <a:pt x="13245" y="4336"/>
                  <a:pt x="12589" y="4322"/>
                </a:cubicBezTo>
                <a:cubicBezTo>
                  <a:pt x="12385" y="4317"/>
                  <a:pt x="12272" y="4310"/>
                  <a:pt x="12038" y="4305"/>
                </a:cubicBezTo>
                <a:lnTo>
                  <a:pt x="9431" y="4246"/>
                </a:lnTo>
                <a:lnTo>
                  <a:pt x="9080" y="4237"/>
                </a:lnTo>
                <a:lnTo>
                  <a:pt x="9073" y="4237"/>
                </a:lnTo>
                <a:lnTo>
                  <a:pt x="9039" y="4061"/>
                </a:lnTo>
                <a:lnTo>
                  <a:pt x="8888" y="3437"/>
                </a:lnTo>
                <a:cubicBezTo>
                  <a:pt x="8778" y="2997"/>
                  <a:pt x="8618" y="2442"/>
                  <a:pt x="8544" y="2199"/>
                </a:cubicBezTo>
                <a:cubicBezTo>
                  <a:pt x="8542" y="2192"/>
                  <a:pt x="8546" y="2180"/>
                  <a:pt x="8544" y="2173"/>
                </a:cubicBezTo>
                <a:cubicBezTo>
                  <a:pt x="8531" y="2117"/>
                  <a:pt x="8524" y="2061"/>
                  <a:pt x="8516" y="2005"/>
                </a:cubicBezTo>
                <a:cubicBezTo>
                  <a:pt x="8425" y="1509"/>
                  <a:pt x="8553" y="974"/>
                  <a:pt x="8888" y="480"/>
                </a:cubicBezTo>
                <a:cubicBezTo>
                  <a:pt x="8994" y="262"/>
                  <a:pt x="9067" y="75"/>
                  <a:pt x="9053" y="25"/>
                </a:cubicBezTo>
                <a:cubicBezTo>
                  <a:pt x="9045" y="16"/>
                  <a:pt x="8964" y="16"/>
                  <a:pt x="8922" y="8"/>
                </a:cubicBezTo>
                <a:cubicBezTo>
                  <a:pt x="8876" y="7"/>
                  <a:pt x="8832" y="2"/>
                  <a:pt x="8819" y="0"/>
                </a:cubicBezTo>
                <a:close/>
                <a:moveTo>
                  <a:pt x="20155" y="12030"/>
                </a:moveTo>
                <a:cubicBezTo>
                  <a:pt x="20180" y="12037"/>
                  <a:pt x="20203" y="12053"/>
                  <a:pt x="20217" y="12080"/>
                </a:cubicBezTo>
                <a:cubicBezTo>
                  <a:pt x="20245" y="12136"/>
                  <a:pt x="20235" y="12215"/>
                  <a:pt x="20190" y="12249"/>
                </a:cubicBezTo>
                <a:cubicBezTo>
                  <a:pt x="20144" y="12283"/>
                  <a:pt x="20080" y="12263"/>
                  <a:pt x="20052" y="12207"/>
                </a:cubicBezTo>
                <a:cubicBezTo>
                  <a:pt x="20024" y="12151"/>
                  <a:pt x="20041" y="12081"/>
                  <a:pt x="20087" y="12047"/>
                </a:cubicBezTo>
                <a:cubicBezTo>
                  <a:pt x="20109" y="12030"/>
                  <a:pt x="20131" y="12023"/>
                  <a:pt x="20155" y="12030"/>
                </a:cubicBezTo>
                <a:close/>
                <a:moveTo>
                  <a:pt x="11502" y="19730"/>
                </a:moveTo>
                <a:cubicBezTo>
                  <a:pt x="11644" y="19730"/>
                  <a:pt x="11679" y="19810"/>
                  <a:pt x="11701" y="20176"/>
                </a:cubicBezTo>
                <a:cubicBezTo>
                  <a:pt x="11717" y="20437"/>
                  <a:pt x="11671" y="20762"/>
                  <a:pt x="11591" y="20951"/>
                </a:cubicBezTo>
                <a:cubicBezTo>
                  <a:pt x="11357" y="21505"/>
                  <a:pt x="11262" y="21303"/>
                  <a:pt x="11302" y="20353"/>
                </a:cubicBezTo>
                <a:cubicBezTo>
                  <a:pt x="11325" y="19806"/>
                  <a:pt x="11350" y="19730"/>
                  <a:pt x="11502" y="1973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8" name="Cre ren oo fakin er y ghowaltys?"/>
          <p:cNvSpPr txBox="1"/>
          <p:nvPr/>
        </p:nvSpPr>
        <p:spPr>
          <a:xfrm>
            <a:off x="1702048" y="285750"/>
            <a:ext cx="9286578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Cre ren oo fakin er y ghowaltys?</a:t>
            </a:r>
          </a:p>
        </p:txBody>
      </p:sp>
      <p:sp>
        <p:nvSpPr>
          <p:cNvPr id="289" name="Ren mee fakin…….. ,   ,    ,   as…"/>
          <p:cNvSpPr txBox="1"/>
          <p:nvPr/>
        </p:nvSpPr>
        <p:spPr>
          <a:xfrm>
            <a:off x="315884" y="7133540"/>
            <a:ext cx="12322998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4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4600"/>
              <a:t>Ren mee fakin</a:t>
            </a:r>
            <a:r>
              <a:rPr lang="en-GB" sz="4600"/>
              <a:t> </a:t>
            </a:r>
            <a:r>
              <a:rPr sz="4600"/>
              <a:t>… , </a:t>
            </a:r>
            <a:r>
              <a:rPr lang="mr-IN" sz="4600"/>
              <a:t>…</a:t>
            </a:r>
            <a:r>
              <a:rPr sz="4600"/>
              <a:t> ,</a:t>
            </a:r>
            <a:r>
              <a:rPr lang="en-GB" sz="4600"/>
              <a:t> </a:t>
            </a:r>
            <a:r>
              <a:rPr lang="mr-IN" sz="4600"/>
              <a:t>…</a:t>
            </a:r>
            <a:r>
              <a:rPr sz="4600"/>
              <a:t> , as</a:t>
            </a:r>
            <a:r>
              <a:rPr lang="en-GB" sz="4600"/>
              <a:t> </a:t>
            </a:r>
            <a:r>
              <a:rPr lang="mr-IN" sz="4600"/>
              <a:t>…</a:t>
            </a:r>
            <a:r>
              <a:rPr lang="en-GB" sz="4600"/>
              <a:t> </a:t>
            </a:r>
            <a:r>
              <a:rPr sz="4600"/>
              <a:t>er y g</a:t>
            </a:r>
            <a:r>
              <a:rPr lang="en-GB" sz="4600"/>
              <a:t>h</a:t>
            </a:r>
            <a:r>
              <a:rPr sz="4600"/>
              <a:t>owaltys.</a:t>
            </a:r>
            <a:endParaRPr lang="en-GB" sz="4600"/>
          </a:p>
          <a:p>
            <a:pPr algn="l">
              <a:defRPr sz="4800">
                <a:latin typeface="Comic Sans MS"/>
                <a:ea typeface="Comic Sans MS"/>
                <a:cs typeface="Comic Sans MS"/>
                <a:sym typeface="Comic Sans MS"/>
              </a:defRPr>
            </a:pPr>
            <a:endParaRPr lang="en-GB" sz="2000"/>
          </a:p>
          <a:p>
            <a:pPr algn="l">
              <a:defRPr sz="4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GB" sz="4600"/>
              <a:t>       Cha ren mee fakin </a:t>
            </a:r>
            <a:r>
              <a:rPr lang="mr-IN" sz="4600"/>
              <a:t>…</a:t>
            </a:r>
            <a:r>
              <a:rPr lang="en-GB" sz="4600"/>
              <a:t> as </a:t>
            </a:r>
            <a:r>
              <a:rPr lang="mr-IN" sz="4600"/>
              <a:t>…</a:t>
            </a:r>
            <a:r>
              <a:rPr lang="en-GB" sz="4600"/>
              <a:t> .       </a:t>
            </a:r>
            <a:r>
              <a:rPr lang="en-GB" sz="4000"/>
              <a:t>(as = and)</a:t>
            </a:r>
            <a:endParaRPr sz="4000"/>
          </a:p>
        </p:txBody>
      </p:sp>
      <p:sp>
        <p:nvSpPr>
          <p:cNvPr id="290" name="booa"/>
          <p:cNvSpPr txBox="1"/>
          <p:nvPr/>
        </p:nvSpPr>
        <p:spPr>
          <a:xfrm>
            <a:off x="3200400" y="2736850"/>
            <a:ext cx="1429048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booa</a:t>
            </a:r>
          </a:p>
        </p:txBody>
      </p:sp>
      <p:sp>
        <p:nvSpPr>
          <p:cNvPr id="291" name="keyrrey"/>
          <p:cNvSpPr txBox="1"/>
          <p:nvPr/>
        </p:nvSpPr>
        <p:spPr>
          <a:xfrm>
            <a:off x="5715000" y="2736850"/>
            <a:ext cx="2331840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keyrrey</a:t>
            </a:r>
          </a:p>
        </p:txBody>
      </p:sp>
      <p:pic>
        <p:nvPicPr>
          <p:cNvPr id="292" name="468px-Chicken_clipart_01.svg.png" descr="468px-Chicken_clipart_01.sv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97949" y="1674604"/>
            <a:ext cx="1620931" cy="1163746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kiark"/>
          <p:cNvSpPr txBox="1"/>
          <p:nvPr/>
        </p:nvSpPr>
        <p:spPr>
          <a:xfrm>
            <a:off x="8496300" y="2736850"/>
            <a:ext cx="1548408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kiark</a:t>
            </a:r>
          </a:p>
        </p:txBody>
      </p:sp>
      <p:pic>
        <p:nvPicPr>
          <p:cNvPr id="294" name="droppedImage.tiff" descr="dropped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6530" y="4205948"/>
            <a:ext cx="2430365" cy="1460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droppedImage.tiff" descr="dropped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73260" y="4161213"/>
            <a:ext cx="2270635" cy="15040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droppedImage.png" descr="dropped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581133" y="4190337"/>
            <a:ext cx="2232807" cy="14749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droppedImage.png" descr="dropped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078641" y="4180834"/>
            <a:ext cx="1841500" cy="13779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droppedImage.png" descr="droppedImage.png"/>
          <p:cNvPicPr>
            <a:picLocks noChangeAspect="1"/>
          </p:cNvPicPr>
          <p:nvPr/>
        </p:nvPicPr>
        <p:blipFill>
          <a:blip r:embed="rId8">
            <a:extLst/>
          </a:blip>
          <a:srcRect l="26" t="18" r="8" b="35"/>
          <a:stretch>
            <a:fillRect/>
          </a:stretch>
        </p:blipFill>
        <p:spPr>
          <a:xfrm>
            <a:off x="10737725" y="606017"/>
            <a:ext cx="1492251" cy="2120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841" y="0"/>
                </a:moveTo>
                <a:lnTo>
                  <a:pt x="9841" y="65"/>
                </a:lnTo>
                <a:cubicBezTo>
                  <a:pt x="9841" y="142"/>
                  <a:pt x="9739" y="291"/>
                  <a:pt x="9657" y="340"/>
                </a:cubicBezTo>
                <a:cubicBezTo>
                  <a:pt x="9596" y="375"/>
                  <a:pt x="9450" y="405"/>
                  <a:pt x="9341" y="404"/>
                </a:cubicBezTo>
                <a:cubicBezTo>
                  <a:pt x="9232" y="403"/>
                  <a:pt x="9167" y="473"/>
                  <a:pt x="9255" y="497"/>
                </a:cubicBezTo>
                <a:cubicBezTo>
                  <a:pt x="9323" y="516"/>
                  <a:pt x="9323" y="519"/>
                  <a:pt x="9249" y="558"/>
                </a:cubicBezTo>
                <a:cubicBezTo>
                  <a:pt x="9205" y="580"/>
                  <a:pt x="9185" y="598"/>
                  <a:pt x="9203" y="598"/>
                </a:cubicBezTo>
                <a:cubicBezTo>
                  <a:pt x="9271" y="598"/>
                  <a:pt x="8960" y="817"/>
                  <a:pt x="8824" y="865"/>
                </a:cubicBezTo>
                <a:cubicBezTo>
                  <a:pt x="8688" y="913"/>
                  <a:pt x="8674" y="912"/>
                  <a:pt x="8600" y="865"/>
                </a:cubicBezTo>
                <a:cubicBezTo>
                  <a:pt x="8526" y="818"/>
                  <a:pt x="8523" y="817"/>
                  <a:pt x="8485" y="865"/>
                </a:cubicBezTo>
                <a:cubicBezTo>
                  <a:pt x="8463" y="893"/>
                  <a:pt x="8423" y="908"/>
                  <a:pt x="8399" y="897"/>
                </a:cubicBezTo>
                <a:cubicBezTo>
                  <a:pt x="8318" y="862"/>
                  <a:pt x="8066" y="860"/>
                  <a:pt x="8037" y="893"/>
                </a:cubicBezTo>
                <a:cubicBezTo>
                  <a:pt x="7997" y="938"/>
                  <a:pt x="7755" y="935"/>
                  <a:pt x="7715" y="889"/>
                </a:cubicBezTo>
                <a:cubicBezTo>
                  <a:pt x="7668" y="836"/>
                  <a:pt x="7309" y="833"/>
                  <a:pt x="7175" y="885"/>
                </a:cubicBezTo>
                <a:cubicBezTo>
                  <a:pt x="7043" y="936"/>
                  <a:pt x="7029" y="963"/>
                  <a:pt x="7135" y="982"/>
                </a:cubicBezTo>
                <a:cubicBezTo>
                  <a:pt x="7185" y="991"/>
                  <a:pt x="7215" y="1022"/>
                  <a:pt x="7215" y="1071"/>
                </a:cubicBezTo>
                <a:cubicBezTo>
                  <a:pt x="7215" y="1181"/>
                  <a:pt x="7134" y="1214"/>
                  <a:pt x="7043" y="1144"/>
                </a:cubicBezTo>
                <a:cubicBezTo>
                  <a:pt x="6955" y="1076"/>
                  <a:pt x="6874" y="1072"/>
                  <a:pt x="6842" y="1132"/>
                </a:cubicBezTo>
                <a:cubicBezTo>
                  <a:pt x="6824" y="1165"/>
                  <a:pt x="6797" y="1166"/>
                  <a:pt x="6716" y="1144"/>
                </a:cubicBezTo>
                <a:cubicBezTo>
                  <a:pt x="6658" y="1128"/>
                  <a:pt x="6594" y="1118"/>
                  <a:pt x="6578" y="1120"/>
                </a:cubicBezTo>
                <a:cubicBezTo>
                  <a:pt x="6562" y="1121"/>
                  <a:pt x="6543" y="1123"/>
                  <a:pt x="6532" y="1120"/>
                </a:cubicBezTo>
                <a:cubicBezTo>
                  <a:pt x="6520" y="1117"/>
                  <a:pt x="6458" y="1109"/>
                  <a:pt x="6394" y="1103"/>
                </a:cubicBezTo>
                <a:cubicBezTo>
                  <a:pt x="6290" y="1094"/>
                  <a:pt x="6279" y="1098"/>
                  <a:pt x="6296" y="1160"/>
                </a:cubicBezTo>
                <a:cubicBezTo>
                  <a:pt x="6315" y="1231"/>
                  <a:pt x="6273" y="1267"/>
                  <a:pt x="6084" y="1342"/>
                </a:cubicBezTo>
                <a:cubicBezTo>
                  <a:pt x="5996" y="1377"/>
                  <a:pt x="5976" y="1376"/>
                  <a:pt x="5929" y="1330"/>
                </a:cubicBezTo>
                <a:cubicBezTo>
                  <a:pt x="5875" y="1279"/>
                  <a:pt x="5870" y="1281"/>
                  <a:pt x="5860" y="1354"/>
                </a:cubicBezTo>
                <a:cubicBezTo>
                  <a:pt x="5856" y="1376"/>
                  <a:pt x="5794" y="1390"/>
                  <a:pt x="5693" y="1390"/>
                </a:cubicBezTo>
                <a:cubicBezTo>
                  <a:pt x="5584" y="1390"/>
                  <a:pt x="5531" y="1378"/>
                  <a:pt x="5538" y="1354"/>
                </a:cubicBezTo>
                <a:cubicBezTo>
                  <a:pt x="5543" y="1334"/>
                  <a:pt x="5515" y="1318"/>
                  <a:pt x="5469" y="1318"/>
                </a:cubicBezTo>
                <a:cubicBezTo>
                  <a:pt x="5414" y="1318"/>
                  <a:pt x="5386" y="1335"/>
                  <a:pt x="5394" y="1366"/>
                </a:cubicBezTo>
                <a:cubicBezTo>
                  <a:pt x="5413" y="1440"/>
                  <a:pt x="5306" y="1447"/>
                  <a:pt x="5268" y="1374"/>
                </a:cubicBezTo>
                <a:cubicBezTo>
                  <a:pt x="5241" y="1322"/>
                  <a:pt x="5228" y="1317"/>
                  <a:pt x="5199" y="1350"/>
                </a:cubicBezTo>
                <a:cubicBezTo>
                  <a:pt x="5156" y="1397"/>
                  <a:pt x="5141" y="1667"/>
                  <a:pt x="5182" y="1649"/>
                </a:cubicBezTo>
                <a:cubicBezTo>
                  <a:pt x="5223" y="1631"/>
                  <a:pt x="5358" y="1744"/>
                  <a:pt x="5331" y="1774"/>
                </a:cubicBezTo>
                <a:cubicBezTo>
                  <a:pt x="5301" y="1809"/>
                  <a:pt x="5110" y="1792"/>
                  <a:pt x="5038" y="1750"/>
                </a:cubicBezTo>
                <a:cubicBezTo>
                  <a:pt x="5003" y="1730"/>
                  <a:pt x="4973" y="1728"/>
                  <a:pt x="4958" y="1746"/>
                </a:cubicBezTo>
                <a:cubicBezTo>
                  <a:pt x="4944" y="1762"/>
                  <a:pt x="4956" y="1784"/>
                  <a:pt x="4981" y="1795"/>
                </a:cubicBezTo>
                <a:cubicBezTo>
                  <a:pt x="5010" y="1807"/>
                  <a:pt x="4999" y="1831"/>
                  <a:pt x="4952" y="1867"/>
                </a:cubicBezTo>
                <a:cubicBezTo>
                  <a:pt x="4882" y="1922"/>
                  <a:pt x="4880" y="1922"/>
                  <a:pt x="4791" y="1863"/>
                </a:cubicBezTo>
                <a:cubicBezTo>
                  <a:pt x="4715" y="1813"/>
                  <a:pt x="4696" y="1810"/>
                  <a:pt x="4676" y="1847"/>
                </a:cubicBezTo>
                <a:cubicBezTo>
                  <a:pt x="4662" y="1873"/>
                  <a:pt x="4689" y="1907"/>
                  <a:pt x="4739" y="1932"/>
                </a:cubicBezTo>
                <a:cubicBezTo>
                  <a:pt x="4828" y="1976"/>
                  <a:pt x="4995" y="2145"/>
                  <a:pt x="4998" y="2195"/>
                </a:cubicBezTo>
                <a:cubicBezTo>
                  <a:pt x="4999" y="2211"/>
                  <a:pt x="5016" y="2223"/>
                  <a:pt x="5038" y="2223"/>
                </a:cubicBezTo>
                <a:cubicBezTo>
                  <a:pt x="5110" y="2224"/>
                  <a:pt x="5259" y="2332"/>
                  <a:pt x="5239" y="2369"/>
                </a:cubicBezTo>
                <a:cubicBezTo>
                  <a:pt x="5229" y="2388"/>
                  <a:pt x="5249" y="2411"/>
                  <a:pt x="5285" y="2421"/>
                </a:cubicBezTo>
                <a:cubicBezTo>
                  <a:pt x="5336" y="2435"/>
                  <a:pt x="5341" y="2450"/>
                  <a:pt x="5308" y="2494"/>
                </a:cubicBezTo>
                <a:cubicBezTo>
                  <a:pt x="5285" y="2525"/>
                  <a:pt x="5262" y="2578"/>
                  <a:pt x="5262" y="2611"/>
                </a:cubicBezTo>
                <a:cubicBezTo>
                  <a:pt x="5262" y="2644"/>
                  <a:pt x="5238" y="2676"/>
                  <a:pt x="5205" y="2684"/>
                </a:cubicBezTo>
                <a:cubicBezTo>
                  <a:pt x="5171" y="2691"/>
                  <a:pt x="5106" y="2706"/>
                  <a:pt x="5067" y="2716"/>
                </a:cubicBezTo>
                <a:cubicBezTo>
                  <a:pt x="4978" y="2740"/>
                  <a:pt x="4643" y="2748"/>
                  <a:pt x="4590" y="2728"/>
                </a:cubicBezTo>
                <a:cubicBezTo>
                  <a:pt x="4568" y="2720"/>
                  <a:pt x="4495" y="2713"/>
                  <a:pt x="4423" y="2712"/>
                </a:cubicBezTo>
                <a:cubicBezTo>
                  <a:pt x="4324" y="2710"/>
                  <a:pt x="4293" y="2720"/>
                  <a:pt x="4303" y="2757"/>
                </a:cubicBezTo>
                <a:cubicBezTo>
                  <a:pt x="4310" y="2783"/>
                  <a:pt x="4289" y="2843"/>
                  <a:pt x="4257" y="2886"/>
                </a:cubicBezTo>
                <a:cubicBezTo>
                  <a:pt x="4191" y="2976"/>
                  <a:pt x="4185" y="3076"/>
                  <a:pt x="4240" y="3116"/>
                </a:cubicBezTo>
                <a:cubicBezTo>
                  <a:pt x="4260" y="3131"/>
                  <a:pt x="4284" y="3451"/>
                  <a:pt x="4297" y="3828"/>
                </a:cubicBezTo>
                <a:cubicBezTo>
                  <a:pt x="4310" y="4204"/>
                  <a:pt x="4332" y="4522"/>
                  <a:pt x="4343" y="4535"/>
                </a:cubicBezTo>
                <a:cubicBezTo>
                  <a:pt x="4354" y="4548"/>
                  <a:pt x="4372" y="4856"/>
                  <a:pt x="4383" y="5222"/>
                </a:cubicBezTo>
                <a:cubicBezTo>
                  <a:pt x="4394" y="5588"/>
                  <a:pt x="4416" y="5902"/>
                  <a:pt x="4429" y="5917"/>
                </a:cubicBezTo>
                <a:cubicBezTo>
                  <a:pt x="4443" y="5933"/>
                  <a:pt x="4423" y="5953"/>
                  <a:pt x="4389" y="5962"/>
                </a:cubicBezTo>
                <a:cubicBezTo>
                  <a:pt x="4355" y="5971"/>
                  <a:pt x="4338" y="5995"/>
                  <a:pt x="4349" y="6014"/>
                </a:cubicBezTo>
                <a:cubicBezTo>
                  <a:pt x="4359" y="6034"/>
                  <a:pt x="4331" y="6070"/>
                  <a:pt x="4286" y="6099"/>
                </a:cubicBezTo>
                <a:cubicBezTo>
                  <a:pt x="4206" y="6150"/>
                  <a:pt x="4203" y="6152"/>
                  <a:pt x="4176" y="6099"/>
                </a:cubicBezTo>
                <a:cubicBezTo>
                  <a:pt x="4161" y="6069"/>
                  <a:pt x="4126" y="6028"/>
                  <a:pt x="4102" y="6006"/>
                </a:cubicBezTo>
                <a:cubicBezTo>
                  <a:pt x="4056" y="5965"/>
                  <a:pt x="4051" y="5942"/>
                  <a:pt x="4027" y="5715"/>
                </a:cubicBezTo>
                <a:cubicBezTo>
                  <a:pt x="4019" y="5644"/>
                  <a:pt x="3998" y="5569"/>
                  <a:pt x="3981" y="5550"/>
                </a:cubicBezTo>
                <a:cubicBezTo>
                  <a:pt x="3964" y="5530"/>
                  <a:pt x="3961" y="5501"/>
                  <a:pt x="3975" y="5485"/>
                </a:cubicBezTo>
                <a:cubicBezTo>
                  <a:pt x="3990" y="5468"/>
                  <a:pt x="3987" y="5436"/>
                  <a:pt x="3964" y="5416"/>
                </a:cubicBezTo>
                <a:cubicBezTo>
                  <a:pt x="3940" y="5396"/>
                  <a:pt x="3922" y="5304"/>
                  <a:pt x="3924" y="5210"/>
                </a:cubicBezTo>
                <a:cubicBezTo>
                  <a:pt x="3926" y="5116"/>
                  <a:pt x="3904" y="4911"/>
                  <a:pt x="3878" y="4753"/>
                </a:cubicBezTo>
                <a:cubicBezTo>
                  <a:pt x="3852" y="4595"/>
                  <a:pt x="3822" y="4375"/>
                  <a:pt x="3814" y="4264"/>
                </a:cubicBezTo>
                <a:cubicBezTo>
                  <a:pt x="3807" y="4154"/>
                  <a:pt x="3793" y="4041"/>
                  <a:pt x="3780" y="4018"/>
                </a:cubicBezTo>
                <a:cubicBezTo>
                  <a:pt x="3767" y="3994"/>
                  <a:pt x="3745" y="3848"/>
                  <a:pt x="3734" y="3690"/>
                </a:cubicBezTo>
                <a:cubicBezTo>
                  <a:pt x="3723" y="3532"/>
                  <a:pt x="3715" y="3395"/>
                  <a:pt x="3711" y="3387"/>
                </a:cubicBezTo>
                <a:cubicBezTo>
                  <a:pt x="3707" y="3379"/>
                  <a:pt x="3707" y="3345"/>
                  <a:pt x="3711" y="3310"/>
                </a:cubicBezTo>
                <a:cubicBezTo>
                  <a:pt x="3715" y="3276"/>
                  <a:pt x="3689" y="3209"/>
                  <a:pt x="3654" y="3161"/>
                </a:cubicBezTo>
                <a:cubicBezTo>
                  <a:pt x="3591" y="3075"/>
                  <a:pt x="3580" y="3072"/>
                  <a:pt x="3453" y="3108"/>
                </a:cubicBezTo>
                <a:lnTo>
                  <a:pt x="3320" y="3149"/>
                </a:lnTo>
                <a:lnTo>
                  <a:pt x="3332" y="4309"/>
                </a:lnTo>
                <a:cubicBezTo>
                  <a:pt x="3342" y="5912"/>
                  <a:pt x="3359" y="6221"/>
                  <a:pt x="3441" y="6285"/>
                </a:cubicBezTo>
                <a:cubicBezTo>
                  <a:pt x="3477" y="6313"/>
                  <a:pt x="3526" y="6374"/>
                  <a:pt x="3550" y="6423"/>
                </a:cubicBezTo>
                <a:cubicBezTo>
                  <a:pt x="3574" y="6471"/>
                  <a:pt x="3638" y="6526"/>
                  <a:pt x="3694" y="6544"/>
                </a:cubicBezTo>
                <a:cubicBezTo>
                  <a:pt x="3750" y="6562"/>
                  <a:pt x="3787" y="6590"/>
                  <a:pt x="3774" y="6604"/>
                </a:cubicBezTo>
                <a:cubicBezTo>
                  <a:pt x="3742" y="6642"/>
                  <a:pt x="3885" y="6692"/>
                  <a:pt x="3947" y="6665"/>
                </a:cubicBezTo>
                <a:cubicBezTo>
                  <a:pt x="4082" y="6606"/>
                  <a:pt x="4666" y="6706"/>
                  <a:pt x="4751" y="6803"/>
                </a:cubicBezTo>
                <a:cubicBezTo>
                  <a:pt x="4763" y="6817"/>
                  <a:pt x="4775" y="6929"/>
                  <a:pt x="4780" y="7053"/>
                </a:cubicBezTo>
                <a:cubicBezTo>
                  <a:pt x="4784" y="7178"/>
                  <a:pt x="4807" y="7294"/>
                  <a:pt x="4826" y="7312"/>
                </a:cubicBezTo>
                <a:cubicBezTo>
                  <a:pt x="4844" y="7330"/>
                  <a:pt x="4838" y="7381"/>
                  <a:pt x="4814" y="7425"/>
                </a:cubicBezTo>
                <a:cubicBezTo>
                  <a:pt x="4785" y="7478"/>
                  <a:pt x="4782" y="7534"/>
                  <a:pt x="4808" y="7587"/>
                </a:cubicBezTo>
                <a:cubicBezTo>
                  <a:pt x="4844" y="7658"/>
                  <a:pt x="4827" y="7679"/>
                  <a:pt x="4642" y="7813"/>
                </a:cubicBezTo>
                <a:cubicBezTo>
                  <a:pt x="4480" y="7930"/>
                  <a:pt x="4450" y="7968"/>
                  <a:pt x="4487" y="7999"/>
                </a:cubicBezTo>
                <a:cubicBezTo>
                  <a:pt x="4559" y="8060"/>
                  <a:pt x="4573" y="8216"/>
                  <a:pt x="4510" y="8233"/>
                </a:cubicBezTo>
                <a:cubicBezTo>
                  <a:pt x="4473" y="8243"/>
                  <a:pt x="4463" y="8282"/>
                  <a:pt x="4475" y="8347"/>
                </a:cubicBezTo>
                <a:cubicBezTo>
                  <a:pt x="4485" y="8400"/>
                  <a:pt x="4472" y="8467"/>
                  <a:pt x="4446" y="8500"/>
                </a:cubicBezTo>
                <a:cubicBezTo>
                  <a:pt x="4409" y="8549"/>
                  <a:pt x="4418" y="8578"/>
                  <a:pt x="4487" y="8646"/>
                </a:cubicBezTo>
                <a:cubicBezTo>
                  <a:pt x="4539" y="8697"/>
                  <a:pt x="4552" y="8736"/>
                  <a:pt x="4527" y="8747"/>
                </a:cubicBezTo>
                <a:cubicBezTo>
                  <a:pt x="4504" y="8757"/>
                  <a:pt x="4487" y="8778"/>
                  <a:pt x="4487" y="8795"/>
                </a:cubicBezTo>
                <a:cubicBezTo>
                  <a:pt x="4487" y="8813"/>
                  <a:pt x="4501" y="8821"/>
                  <a:pt x="4515" y="8811"/>
                </a:cubicBezTo>
                <a:cubicBezTo>
                  <a:pt x="4530" y="8801"/>
                  <a:pt x="4576" y="8804"/>
                  <a:pt x="4619" y="8819"/>
                </a:cubicBezTo>
                <a:cubicBezTo>
                  <a:pt x="4679" y="8842"/>
                  <a:pt x="4686" y="8861"/>
                  <a:pt x="4653" y="8904"/>
                </a:cubicBezTo>
                <a:cubicBezTo>
                  <a:pt x="4625" y="8942"/>
                  <a:pt x="4623" y="8964"/>
                  <a:pt x="4653" y="8977"/>
                </a:cubicBezTo>
                <a:cubicBezTo>
                  <a:pt x="4677" y="8988"/>
                  <a:pt x="4685" y="9020"/>
                  <a:pt x="4670" y="9046"/>
                </a:cubicBezTo>
                <a:cubicBezTo>
                  <a:pt x="4601" y="9168"/>
                  <a:pt x="4621" y="9255"/>
                  <a:pt x="4734" y="9296"/>
                </a:cubicBezTo>
                <a:cubicBezTo>
                  <a:pt x="4858" y="9342"/>
                  <a:pt x="4930" y="9459"/>
                  <a:pt x="4958" y="9672"/>
                </a:cubicBezTo>
                <a:cubicBezTo>
                  <a:pt x="4968" y="9749"/>
                  <a:pt x="4981" y="9843"/>
                  <a:pt x="4986" y="9882"/>
                </a:cubicBezTo>
                <a:cubicBezTo>
                  <a:pt x="4992" y="9922"/>
                  <a:pt x="5013" y="9962"/>
                  <a:pt x="5032" y="9971"/>
                </a:cubicBezTo>
                <a:cubicBezTo>
                  <a:pt x="5052" y="9981"/>
                  <a:pt x="5075" y="10118"/>
                  <a:pt x="5084" y="10275"/>
                </a:cubicBezTo>
                <a:cubicBezTo>
                  <a:pt x="5105" y="10652"/>
                  <a:pt x="5100" y="12449"/>
                  <a:pt x="5078" y="12740"/>
                </a:cubicBezTo>
                <a:cubicBezTo>
                  <a:pt x="5069" y="12867"/>
                  <a:pt x="5052" y="13133"/>
                  <a:pt x="5038" y="13330"/>
                </a:cubicBezTo>
                <a:cubicBezTo>
                  <a:pt x="5024" y="13528"/>
                  <a:pt x="4996" y="13703"/>
                  <a:pt x="4975" y="13718"/>
                </a:cubicBezTo>
                <a:cubicBezTo>
                  <a:pt x="4954" y="13733"/>
                  <a:pt x="4935" y="13776"/>
                  <a:pt x="4935" y="13811"/>
                </a:cubicBezTo>
                <a:cubicBezTo>
                  <a:pt x="4935" y="13847"/>
                  <a:pt x="4917" y="13882"/>
                  <a:pt x="4894" y="13892"/>
                </a:cubicBezTo>
                <a:cubicBezTo>
                  <a:pt x="4841" y="13915"/>
                  <a:pt x="4841" y="14128"/>
                  <a:pt x="4894" y="14151"/>
                </a:cubicBezTo>
                <a:cubicBezTo>
                  <a:pt x="4947" y="14173"/>
                  <a:pt x="4952" y="14613"/>
                  <a:pt x="4900" y="14636"/>
                </a:cubicBezTo>
                <a:cubicBezTo>
                  <a:pt x="4879" y="14645"/>
                  <a:pt x="4860" y="14744"/>
                  <a:pt x="4860" y="14854"/>
                </a:cubicBezTo>
                <a:cubicBezTo>
                  <a:pt x="4860" y="14964"/>
                  <a:pt x="4846" y="15068"/>
                  <a:pt x="4831" y="15084"/>
                </a:cubicBezTo>
                <a:cubicBezTo>
                  <a:pt x="4788" y="15133"/>
                  <a:pt x="4712" y="15100"/>
                  <a:pt x="4711" y="15032"/>
                </a:cubicBezTo>
                <a:cubicBezTo>
                  <a:pt x="4710" y="14998"/>
                  <a:pt x="4693" y="14972"/>
                  <a:pt x="4670" y="14975"/>
                </a:cubicBezTo>
                <a:cubicBezTo>
                  <a:pt x="4602" y="14987"/>
                  <a:pt x="4616" y="15408"/>
                  <a:pt x="4688" y="15468"/>
                </a:cubicBezTo>
                <a:cubicBezTo>
                  <a:pt x="4725" y="15500"/>
                  <a:pt x="4751" y="15587"/>
                  <a:pt x="4757" y="15691"/>
                </a:cubicBezTo>
                <a:cubicBezTo>
                  <a:pt x="4764" y="15829"/>
                  <a:pt x="4755" y="15866"/>
                  <a:pt x="4699" y="15881"/>
                </a:cubicBezTo>
                <a:cubicBezTo>
                  <a:pt x="4661" y="15891"/>
                  <a:pt x="4608" y="15924"/>
                  <a:pt x="4579" y="15953"/>
                </a:cubicBezTo>
                <a:cubicBezTo>
                  <a:pt x="4549" y="15983"/>
                  <a:pt x="4501" y="16005"/>
                  <a:pt x="4475" y="16002"/>
                </a:cubicBezTo>
                <a:cubicBezTo>
                  <a:pt x="4449" y="15999"/>
                  <a:pt x="4378" y="16009"/>
                  <a:pt x="4320" y="16026"/>
                </a:cubicBezTo>
                <a:cubicBezTo>
                  <a:pt x="4262" y="16043"/>
                  <a:pt x="4144" y="16049"/>
                  <a:pt x="4056" y="16042"/>
                </a:cubicBezTo>
                <a:cubicBezTo>
                  <a:pt x="3926" y="16032"/>
                  <a:pt x="3910" y="16037"/>
                  <a:pt x="3970" y="16063"/>
                </a:cubicBezTo>
                <a:cubicBezTo>
                  <a:pt x="4059" y="16102"/>
                  <a:pt x="4009" y="16155"/>
                  <a:pt x="3820" y="16224"/>
                </a:cubicBezTo>
                <a:cubicBezTo>
                  <a:pt x="3709" y="16265"/>
                  <a:pt x="3692" y="16267"/>
                  <a:pt x="3648" y="16224"/>
                </a:cubicBezTo>
                <a:cubicBezTo>
                  <a:pt x="3586" y="16165"/>
                  <a:pt x="3461" y="16161"/>
                  <a:pt x="3493" y="16220"/>
                </a:cubicBezTo>
                <a:cubicBezTo>
                  <a:pt x="3506" y="16245"/>
                  <a:pt x="3486" y="16270"/>
                  <a:pt x="3447" y="16281"/>
                </a:cubicBezTo>
                <a:cubicBezTo>
                  <a:pt x="3409" y="16291"/>
                  <a:pt x="3389" y="16316"/>
                  <a:pt x="3401" y="16337"/>
                </a:cubicBezTo>
                <a:cubicBezTo>
                  <a:pt x="3428" y="16388"/>
                  <a:pt x="3226" y="16449"/>
                  <a:pt x="2930" y="16483"/>
                </a:cubicBezTo>
                <a:cubicBezTo>
                  <a:pt x="2672" y="16512"/>
                  <a:pt x="2568" y="16490"/>
                  <a:pt x="2568" y="16402"/>
                </a:cubicBezTo>
                <a:cubicBezTo>
                  <a:pt x="2568" y="16370"/>
                  <a:pt x="2549" y="16353"/>
                  <a:pt x="2528" y="16362"/>
                </a:cubicBezTo>
                <a:cubicBezTo>
                  <a:pt x="2472" y="16386"/>
                  <a:pt x="2426" y="16320"/>
                  <a:pt x="2436" y="16228"/>
                </a:cubicBezTo>
                <a:cubicBezTo>
                  <a:pt x="2442" y="16167"/>
                  <a:pt x="2431" y="16147"/>
                  <a:pt x="2373" y="16147"/>
                </a:cubicBezTo>
                <a:cubicBezTo>
                  <a:pt x="2330" y="16147"/>
                  <a:pt x="2246" y="16122"/>
                  <a:pt x="2189" y="16091"/>
                </a:cubicBezTo>
                <a:cubicBezTo>
                  <a:pt x="2132" y="16059"/>
                  <a:pt x="2070" y="16034"/>
                  <a:pt x="2051" y="16034"/>
                </a:cubicBezTo>
                <a:cubicBezTo>
                  <a:pt x="2032" y="16034"/>
                  <a:pt x="1943" y="15999"/>
                  <a:pt x="1856" y="15957"/>
                </a:cubicBezTo>
                <a:cubicBezTo>
                  <a:pt x="1719" y="15892"/>
                  <a:pt x="1654" y="15880"/>
                  <a:pt x="1407" y="15881"/>
                </a:cubicBezTo>
                <a:cubicBezTo>
                  <a:pt x="1108" y="15881"/>
                  <a:pt x="1070" y="15888"/>
                  <a:pt x="781" y="15982"/>
                </a:cubicBezTo>
                <a:cubicBezTo>
                  <a:pt x="686" y="16013"/>
                  <a:pt x="550" y="16042"/>
                  <a:pt x="477" y="16046"/>
                </a:cubicBezTo>
                <a:cubicBezTo>
                  <a:pt x="284" y="16058"/>
                  <a:pt x="273" y="16058"/>
                  <a:pt x="299" y="16087"/>
                </a:cubicBezTo>
                <a:cubicBezTo>
                  <a:pt x="331" y="16123"/>
                  <a:pt x="112" y="16238"/>
                  <a:pt x="46" y="16220"/>
                </a:cubicBezTo>
                <a:cubicBezTo>
                  <a:pt x="19" y="16213"/>
                  <a:pt x="7" y="16543"/>
                  <a:pt x="0" y="17154"/>
                </a:cubicBezTo>
                <a:lnTo>
                  <a:pt x="92" y="17154"/>
                </a:lnTo>
                <a:cubicBezTo>
                  <a:pt x="145" y="17154"/>
                  <a:pt x="251" y="17183"/>
                  <a:pt x="327" y="17223"/>
                </a:cubicBezTo>
                <a:cubicBezTo>
                  <a:pt x="404" y="17262"/>
                  <a:pt x="507" y="17308"/>
                  <a:pt x="557" y="17324"/>
                </a:cubicBezTo>
                <a:cubicBezTo>
                  <a:pt x="674" y="17360"/>
                  <a:pt x="669" y="17382"/>
                  <a:pt x="540" y="17574"/>
                </a:cubicBezTo>
                <a:cubicBezTo>
                  <a:pt x="482" y="17661"/>
                  <a:pt x="431" y="17745"/>
                  <a:pt x="425" y="17764"/>
                </a:cubicBezTo>
                <a:cubicBezTo>
                  <a:pt x="419" y="17783"/>
                  <a:pt x="402" y="17821"/>
                  <a:pt x="385" y="17849"/>
                </a:cubicBezTo>
                <a:cubicBezTo>
                  <a:pt x="368" y="17877"/>
                  <a:pt x="361" y="18110"/>
                  <a:pt x="373" y="18366"/>
                </a:cubicBezTo>
                <a:cubicBezTo>
                  <a:pt x="395" y="18823"/>
                  <a:pt x="401" y="18835"/>
                  <a:pt x="494" y="18856"/>
                </a:cubicBezTo>
                <a:cubicBezTo>
                  <a:pt x="610" y="18882"/>
                  <a:pt x="2322" y="19048"/>
                  <a:pt x="2620" y="19062"/>
                </a:cubicBezTo>
                <a:cubicBezTo>
                  <a:pt x="2738" y="19067"/>
                  <a:pt x="3063" y="19093"/>
                  <a:pt x="3343" y="19118"/>
                </a:cubicBezTo>
                <a:cubicBezTo>
                  <a:pt x="3624" y="19143"/>
                  <a:pt x="4085" y="19179"/>
                  <a:pt x="4366" y="19199"/>
                </a:cubicBezTo>
                <a:lnTo>
                  <a:pt x="4877" y="19235"/>
                </a:lnTo>
                <a:lnTo>
                  <a:pt x="4883" y="19725"/>
                </a:lnTo>
                <a:cubicBezTo>
                  <a:pt x="4887" y="19992"/>
                  <a:pt x="4896" y="20231"/>
                  <a:pt x="4906" y="20258"/>
                </a:cubicBezTo>
                <a:cubicBezTo>
                  <a:pt x="4916" y="20285"/>
                  <a:pt x="4997" y="20341"/>
                  <a:pt x="5084" y="20379"/>
                </a:cubicBezTo>
                <a:cubicBezTo>
                  <a:pt x="5232" y="20445"/>
                  <a:pt x="5311" y="20464"/>
                  <a:pt x="5641" y="20505"/>
                </a:cubicBezTo>
                <a:cubicBezTo>
                  <a:pt x="5714" y="20514"/>
                  <a:pt x="5809" y="20528"/>
                  <a:pt x="5854" y="20541"/>
                </a:cubicBezTo>
                <a:cubicBezTo>
                  <a:pt x="6207" y="20640"/>
                  <a:pt x="6409" y="20690"/>
                  <a:pt x="6532" y="20707"/>
                </a:cubicBezTo>
                <a:cubicBezTo>
                  <a:pt x="6610" y="20717"/>
                  <a:pt x="6711" y="20742"/>
                  <a:pt x="6756" y="20763"/>
                </a:cubicBezTo>
                <a:cubicBezTo>
                  <a:pt x="6800" y="20785"/>
                  <a:pt x="6894" y="20804"/>
                  <a:pt x="6968" y="20804"/>
                </a:cubicBezTo>
                <a:cubicBezTo>
                  <a:pt x="7042" y="20804"/>
                  <a:pt x="7136" y="20814"/>
                  <a:pt x="7175" y="20828"/>
                </a:cubicBezTo>
                <a:cubicBezTo>
                  <a:pt x="7295" y="20871"/>
                  <a:pt x="7533" y="20917"/>
                  <a:pt x="7629" y="20917"/>
                </a:cubicBezTo>
                <a:cubicBezTo>
                  <a:pt x="7679" y="20917"/>
                  <a:pt x="7767" y="20934"/>
                  <a:pt x="7830" y="20957"/>
                </a:cubicBezTo>
                <a:cubicBezTo>
                  <a:pt x="7893" y="20980"/>
                  <a:pt x="8036" y="21015"/>
                  <a:pt x="8146" y="21034"/>
                </a:cubicBezTo>
                <a:cubicBezTo>
                  <a:pt x="8256" y="21053"/>
                  <a:pt x="8376" y="21094"/>
                  <a:pt x="8416" y="21123"/>
                </a:cubicBezTo>
                <a:cubicBezTo>
                  <a:pt x="8455" y="21152"/>
                  <a:pt x="8517" y="21168"/>
                  <a:pt x="8548" y="21159"/>
                </a:cubicBezTo>
                <a:cubicBezTo>
                  <a:pt x="8579" y="21151"/>
                  <a:pt x="8662" y="21161"/>
                  <a:pt x="8738" y="21184"/>
                </a:cubicBezTo>
                <a:cubicBezTo>
                  <a:pt x="8860" y="21220"/>
                  <a:pt x="8884" y="21243"/>
                  <a:pt x="8933" y="21394"/>
                </a:cubicBezTo>
                <a:cubicBezTo>
                  <a:pt x="8963" y="21487"/>
                  <a:pt x="8997" y="21576"/>
                  <a:pt x="9008" y="21588"/>
                </a:cubicBezTo>
                <a:cubicBezTo>
                  <a:pt x="9013" y="21594"/>
                  <a:pt x="9844" y="21596"/>
                  <a:pt x="11087" y="21600"/>
                </a:cubicBezTo>
                <a:cubicBezTo>
                  <a:pt x="12747" y="21596"/>
                  <a:pt x="13976" y="21592"/>
                  <a:pt x="13983" y="21584"/>
                </a:cubicBezTo>
                <a:cubicBezTo>
                  <a:pt x="13994" y="21571"/>
                  <a:pt x="14135" y="21543"/>
                  <a:pt x="14299" y="21523"/>
                </a:cubicBezTo>
                <a:cubicBezTo>
                  <a:pt x="14462" y="21503"/>
                  <a:pt x="14638" y="21477"/>
                  <a:pt x="14689" y="21463"/>
                </a:cubicBezTo>
                <a:cubicBezTo>
                  <a:pt x="14741" y="21448"/>
                  <a:pt x="14811" y="21434"/>
                  <a:pt x="14844" y="21434"/>
                </a:cubicBezTo>
                <a:cubicBezTo>
                  <a:pt x="14978" y="21434"/>
                  <a:pt x="15824" y="21135"/>
                  <a:pt x="16010" y="21022"/>
                </a:cubicBezTo>
                <a:cubicBezTo>
                  <a:pt x="16207" y="20903"/>
                  <a:pt x="16467" y="20688"/>
                  <a:pt x="16464" y="20642"/>
                </a:cubicBezTo>
                <a:cubicBezTo>
                  <a:pt x="16463" y="20629"/>
                  <a:pt x="16475" y="20601"/>
                  <a:pt x="16493" y="20585"/>
                </a:cubicBezTo>
                <a:cubicBezTo>
                  <a:pt x="16511" y="20570"/>
                  <a:pt x="16558" y="20462"/>
                  <a:pt x="16596" y="20343"/>
                </a:cubicBezTo>
                <a:cubicBezTo>
                  <a:pt x="16686" y="20065"/>
                  <a:pt x="16727" y="20000"/>
                  <a:pt x="16815" y="19979"/>
                </a:cubicBezTo>
                <a:cubicBezTo>
                  <a:pt x="16854" y="19970"/>
                  <a:pt x="16960" y="19940"/>
                  <a:pt x="17050" y="19910"/>
                </a:cubicBezTo>
                <a:cubicBezTo>
                  <a:pt x="17215" y="19857"/>
                  <a:pt x="17767" y="19788"/>
                  <a:pt x="18331" y="19753"/>
                </a:cubicBezTo>
                <a:cubicBezTo>
                  <a:pt x="18500" y="19742"/>
                  <a:pt x="18695" y="19733"/>
                  <a:pt x="18762" y="19729"/>
                </a:cubicBezTo>
                <a:cubicBezTo>
                  <a:pt x="19072" y="19709"/>
                  <a:pt x="19613" y="19570"/>
                  <a:pt x="19854" y="19450"/>
                </a:cubicBezTo>
                <a:cubicBezTo>
                  <a:pt x="19919" y="19417"/>
                  <a:pt x="19987" y="19338"/>
                  <a:pt x="20026" y="19256"/>
                </a:cubicBezTo>
                <a:cubicBezTo>
                  <a:pt x="20107" y="19084"/>
                  <a:pt x="20226" y="19007"/>
                  <a:pt x="20440" y="18981"/>
                </a:cubicBezTo>
                <a:cubicBezTo>
                  <a:pt x="20663" y="18954"/>
                  <a:pt x="20982" y="18847"/>
                  <a:pt x="21319" y="18690"/>
                </a:cubicBezTo>
                <a:lnTo>
                  <a:pt x="21600" y="18556"/>
                </a:lnTo>
                <a:cubicBezTo>
                  <a:pt x="21599" y="16603"/>
                  <a:pt x="21588" y="16115"/>
                  <a:pt x="21543" y="16127"/>
                </a:cubicBezTo>
                <a:cubicBezTo>
                  <a:pt x="21489" y="16142"/>
                  <a:pt x="21359" y="16067"/>
                  <a:pt x="21359" y="16022"/>
                </a:cubicBezTo>
                <a:cubicBezTo>
                  <a:pt x="21359" y="16011"/>
                  <a:pt x="21300" y="15918"/>
                  <a:pt x="21232" y="15816"/>
                </a:cubicBezTo>
                <a:cubicBezTo>
                  <a:pt x="21126" y="15657"/>
                  <a:pt x="21084" y="15621"/>
                  <a:pt x="20916" y="15561"/>
                </a:cubicBezTo>
                <a:cubicBezTo>
                  <a:pt x="20760" y="15505"/>
                  <a:pt x="20676" y="15493"/>
                  <a:pt x="20503" y="15505"/>
                </a:cubicBezTo>
                <a:cubicBezTo>
                  <a:pt x="20384" y="15513"/>
                  <a:pt x="20242" y="15539"/>
                  <a:pt x="20181" y="15561"/>
                </a:cubicBezTo>
                <a:cubicBezTo>
                  <a:pt x="20121" y="15584"/>
                  <a:pt x="20035" y="15602"/>
                  <a:pt x="19991" y="15602"/>
                </a:cubicBezTo>
                <a:cubicBezTo>
                  <a:pt x="19948" y="15602"/>
                  <a:pt x="19871" y="15625"/>
                  <a:pt x="19825" y="15654"/>
                </a:cubicBezTo>
                <a:cubicBezTo>
                  <a:pt x="19779" y="15684"/>
                  <a:pt x="19660" y="15728"/>
                  <a:pt x="19561" y="15755"/>
                </a:cubicBezTo>
                <a:cubicBezTo>
                  <a:pt x="19461" y="15783"/>
                  <a:pt x="19327" y="15832"/>
                  <a:pt x="19262" y="15865"/>
                </a:cubicBezTo>
                <a:cubicBezTo>
                  <a:pt x="19196" y="15897"/>
                  <a:pt x="19063" y="15932"/>
                  <a:pt x="18963" y="15937"/>
                </a:cubicBezTo>
                <a:cubicBezTo>
                  <a:pt x="18792" y="15946"/>
                  <a:pt x="18775" y="15939"/>
                  <a:pt x="18710" y="15844"/>
                </a:cubicBezTo>
                <a:lnTo>
                  <a:pt x="18647" y="15743"/>
                </a:lnTo>
                <a:lnTo>
                  <a:pt x="17659" y="15743"/>
                </a:lnTo>
                <a:lnTo>
                  <a:pt x="16671" y="15743"/>
                </a:lnTo>
                <a:lnTo>
                  <a:pt x="16545" y="15618"/>
                </a:lnTo>
                <a:cubicBezTo>
                  <a:pt x="16473" y="15548"/>
                  <a:pt x="16413" y="15483"/>
                  <a:pt x="16413" y="15472"/>
                </a:cubicBezTo>
                <a:cubicBezTo>
                  <a:pt x="16413" y="15462"/>
                  <a:pt x="16377" y="15420"/>
                  <a:pt x="16332" y="15379"/>
                </a:cubicBezTo>
                <a:cubicBezTo>
                  <a:pt x="16287" y="15339"/>
                  <a:pt x="16252" y="15315"/>
                  <a:pt x="16252" y="15327"/>
                </a:cubicBezTo>
                <a:cubicBezTo>
                  <a:pt x="16252" y="15339"/>
                  <a:pt x="16222" y="15334"/>
                  <a:pt x="16189" y="15315"/>
                </a:cubicBezTo>
                <a:cubicBezTo>
                  <a:pt x="16155" y="15295"/>
                  <a:pt x="16131" y="15288"/>
                  <a:pt x="16131" y="15299"/>
                </a:cubicBezTo>
                <a:cubicBezTo>
                  <a:pt x="16131" y="15309"/>
                  <a:pt x="16107" y="15307"/>
                  <a:pt x="16079" y="15295"/>
                </a:cubicBezTo>
                <a:cubicBezTo>
                  <a:pt x="16021" y="15269"/>
                  <a:pt x="15922" y="15259"/>
                  <a:pt x="15712" y="15250"/>
                </a:cubicBezTo>
                <a:cubicBezTo>
                  <a:pt x="15513" y="15242"/>
                  <a:pt x="15489" y="15216"/>
                  <a:pt x="15580" y="15121"/>
                </a:cubicBezTo>
                <a:cubicBezTo>
                  <a:pt x="15621" y="15077"/>
                  <a:pt x="15661" y="15027"/>
                  <a:pt x="15666" y="15008"/>
                </a:cubicBezTo>
                <a:cubicBezTo>
                  <a:pt x="15670" y="14989"/>
                  <a:pt x="15717" y="14899"/>
                  <a:pt x="15775" y="14810"/>
                </a:cubicBezTo>
                <a:cubicBezTo>
                  <a:pt x="15833" y="14720"/>
                  <a:pt x="15884" y="14631"/>
                  <a:pt x="15884" y="14612"/>
                </a:cubicBezTo>
                <a:cubicBezTo>
                  <a:pt x="15884" y="14557"/>
                  <a:pt x="16047" y="14419"/>
                  <a:pt x="16091" y="14438"/>
                </a:cubicBezTo>
                <a:cubicBezTo>
                  <a:pt x="16112" y="14447"/>
                  <a:pt x="16157" y="14411"/>
                  <a:pt x="16189" y="14357"/>
                </a:cubicBezTo>
                <a:cubicBezTo>
                  <a:pt x="16220" y="14303"/>
                  <a:pt x="16274" y="14244"/>
                  <a:pt x="16309" y="14224"/>
                </a:cubicBezTo>
                <a:cubicBezTo>
                  <a:pt x="16344" y="14203"/>
                  <a:pt x="16365" y="14178"/>
                  <a:pt x="16355" y="14167"/>
                </a:cubicBezTo>
                <a:cubicBezTo>
                  <a:pt x="16345" y="14155"/>
                  <a:pt x="16364" y="14115"/>
                  <a:pt x="16401" y="14078"/>
                </a:cubicBezTo>
                <a:cubicBezTo>
                  <a:pt x="16438" y="14041"/>
                  <a:pt x="16474" y="13973"/>
                  <a:pt x="16481" y="13924"/>
                </a:cubicBezTo>
                <a:cubicBezTo>
                  <a:pt x="16489" y="13876"/>
                  <a:pt x="16510" y="13757"/>
                  <a:pt x="16527" y="13662"/>
                </a:cubicBezTo>
                <a:cubicBezTo>
                  <a:pt x="16558" y="13491"/>
                  <a:pt x="16507" y="13106"/>
                  <a:pt x="16424" y="12898"/>
                </a:cubicBezTo>
                <a:cubicBezTo>
                  <a:pt x="16402" y="12842"/>
                  <a:pt x="16353" y="12722"/>
                  <a:pt x="16315" y="12627"/>
                </a:cubicBezTo>
                <a:cubicBezTo>
                  <a:pt x="16224" y="12401"/>
                  <a:pt x="16174" y="12239"/>
                  <a:pt x="16200" y="12239"/>
                </a:cubicBezTo>
                <a:cubicBezTo>
                  <a:pt x="16212" y="12239"/>
                  <a:pt x="16191" y="12211"/>
                  <a:pt x="16148" y="12178"/>
                </a:cubicBezTo>
                <a:cubicBezTo>
                  <a:pt x="16073" y="12120"/>
                  <a:pt x="16072" y="12119"/>
                  <a:pt x="16171" y="12065"/>
                </a:cubicBezTo>
                <a:cubicBezTo>
                  <a:pt x="16227" y="12035"/>
                  <a:pt x="16289" y="12009"/>
                  <a:pt x="16309" y="12009"/>
                </a:cubicBezTo>
                <a:cubicBezTo>
                  <a:pt x="16330" y="12008"/>
                  <a:pt x="16335" y="12002"/>
                  <a:pt x="16321" y="11992"/>
                </a:cubicBezTo>
                <a:cubicBezTo>
                  <a:pt x="16292" y="11972"/>
                  <a:pt x="16487" y="11794"/>
                  <a:pt x="16539" y="11794"/>
                </a:cubicBezTo>
                <a:cubicBezTo>
                  <a:pt x="16585" y="11794"/>
                  <a:pt x="16800" y="11619"/>
                  <a:pt x="16993" y="11426"/>
                </a:cubicBezTo>
                <a:cubicBezTo>
                  <a:pt x="17084" y="11336"/>
                  <a:pt x="17179" y="11261"/>
                  <a:pt x="17200" y="11261"/>
                </a:cubicBezTo>
                <a:cubicBezTo>
                  <a:pt x="17220" y="11261"/>
                  <a:pt x="17223" y="11251"/>
                  <a:pt x="17211" y="11237"/>
                </a:cubicBezTo>
                <a:cubicBezTo>
                  <a:pt x="17199" y="11223"/>
                  <a:pt x="17218" y="11195"/>
                  <a:pt x="17251" y="11176"/>
                </a:cubicBezTo>
                <a:cubicBezTo>
                  <a:pt x="17285" y="11156"/>
                  <a:pt x="17314" y="11123"/>
                  <a:pt x="17314" y="11103"/>
                </a:cubicBezTo>
                <a:cubicBezTo>
                  <a:pt x="17314" y="11084"/>
                  <a:pt x="17351" y="11038"/>
                  <a:pt x="17395" y="10998"/>
                </a:cubicBezTo>
                <a:cubicBezTo>
                  <a:pt x="17439" y="10959"/>
                  <a:pt x="17465" y="10918"/>
                  <a:pt x="17452" y="10909"/>
                </a:cubicBezTo>
                <a:cubicBezTo>
                  <a:pt x="17440" y="10900"/>
                  <a:pt x="17445" y="10873"/>
                  <a:pt x="17464" y="10853"/>
                </a:cubicBezTo>
                <a:cubicBezTo>
                  <a:pt x="17503" y="10808"/>
                  <a:pt x="17496" y="10823"/>
                  <a:pt x="17579" y="10529"/>
                </a:cubicBezTo>
                <a:cubicBezTo>
                  <a:pt x="17643" y="10301"/>
                  <a:pt x="17655" y="10060"/>
                  <a:pt x="17613" y="9895"/>
                </a:cubicBezTo>
                <a:cubicBezTo>
                  <a:pt x="17574" y="9739"/>
                  <a:pt x="17529" y="9509"/>
                  <a:pt x="17498" y="9321"/>
                </a:cubicBezTo>
                <a:cubicBezTo>
                  <a:pt x="17491" y="9273"/>
                  <a:pt x="17483" y="9232"/>
                  <a:pt x="17481" y="9228"/>
                </a:cubicBezTo>
                <a:cubicBezTo>
                  <a:pt x="17479" y="9223"/>
                  <a:pt x="17438" y="9234"/>
                  <a:pt x="17389" y="9252"/>
                </a:cubicBezTo>
                <a:cubicBezTo>
                  <a:pt x="17316" y="9280"/>
                  <a:pt x="17290" y="9278"/>
                  <a:pt x="17246" y="9236"/>
                </a:cubicBezTo>
                <a:cubicBezTo>
                  <a:pt x="17205" y="9197"/>
                  <a:pt x="17204" y="9173"/>
                  <a:pt x="17240" y="9143"/>
                </a:cubicBezTo>
                <a:cubicBezTo>
                  <a:pt x="17276" y="9112"/>
                  <a:pt x="17276" y="9104"/>
                  <a:pt x="17234" y="9110"/>
                </a:cubicBezTo>
                <a:cubicBezTo>
                  <a:pt x="17183" y="9119"/>
                  <a:pt x="17031" y="8901"/>
                  <a:pt x="17010" y="8787"/>
                </a:cubicBezTo>
                <a:cubicBezTo>
                  <a:pt x="17005" y="8761"/>
                  <a:pt x="16960" y="8682"/>
                  <a:pt x="16912" y="8613"/>
                </a:cubicBezTo>
                <a:cubicBezTo>
                  <a:pt x="16864" y="8545"/>
                  <a:pt x="16799" y="8438"/>
                  <a:pt x="16763" y="8375"/>
                </a:cubicBezTo>
                <a:cubicBezTo>
                  <a:pt x="16727" y="8312"/>
                  <a:pt x="16670" y="8224"/>
                  <a:pt x="16637" y="8181"/>
                </a:cubicBezTo>
                <a:cubicBezTo>
                  <a:pt x="16603" y="8137"/>
                  <a:pt x="16583" y="8100"/>
                  <a:pt x="16596" y="8100"/>
                </a:cubicBezTo>
                <a:cubicBezTo>
                  <a:pt x="16609" y="8100"/>
                  <a:pt x="16583" y="8051"/>
                  <a:pt x="16539" y="7991"/>
                </a:cubicBezTo>
                <a:cubicBezTo>
                  <a:pt x="16486" y="7918"/>
                  <a:pt x="16474" y="7869"/>
                  <a:pt x="16499" y="7841"/>
                </a:cubicBezTo>
                <a:cubicBezTo>
                  <a:pt x="16554" y="7780"/>
                  <a:pt x="16542" y="7747"/>
                  <a:pt x="16476" y="7765"/>
                </a:cubicBezTo>
                <a:cubicBezTo>
                  <a:pt x="16438" y="7775"/>
                  <a:pt x="16378" y="7736"/>
                  <a:pt x="16303" y="7655"/>
                </a:cubicBezTo>
                <a:cubicBezTo>
                  <a:pt x="16149" y="7487"/>
                  <a:pt x="16031" y="7346"/>
                  <a:pt x="16028" y="7320"/>
                </a:cubicBezTo>
                <a:cubicBezTo>
                  <a:pt x="16026" y="7308"/>
                  <a:pt x="15946" y="7225"/>
                  <a:pt x="15850" y="7138"/>
                </a:cubicBezTo>
                <a:cubicBezTo>
                  <a:pt x="15750" y="7048"/>
                  <a:pt x="15689" y="6967"/>
                  <a:pt x="15706" y="6948"/>
                </a:cubicBezTo>
                <a:cubicBezTo>
                  <a:pt x="15724" y="6927"/>
                  <a:pt x="15714" y="6922"/>
                  <a:pt x="15683" y="6936"/>
                </a:cubicBezTo>
                <a:cubicBezTo>
                  <a:pt x="15651" y="6950"/>
                  <a:pt x="15616" y="6925"/>
                  <a:pt x="15585" y="6867"/>
                </a:cubicBezTo>
                <a:cubicBezTo>
                  <a:pt x="15559" y="6818"/>
                  <a:pt x="15518" y="6778"/>
                  <a:pt x="15493" y="6778"/>
                </a:cubicBezTo>
                <a:cubicBezTo>
                  <a:pt x="15469" y="6778"/>
                  <a:pt x="15352" y="6694"/>
                  <a:pt x="15235" y="6592"/>
                </a:cubicBezTo>
                <a:cubicBezTo>
                  <a:pt x="15118" y="6491"/>
                  <a:pt x="14953" y="6362"/>
                  <a:pt x="14867" y="6301"/>
                </a:cubicBezTo>
                <a:cubicBezTo>
                  <a:pt x="14782" y="6241"/>
                  <a:pt x="14686" y="6149"/>
                  <a:pt x="14655" y="6099"/>
                </a:cubicBezTo>
                <a:cubicBezTo>
                  <a:pt x="14624" y="6049"/>
                  <a:pt x="14585" y="6011"/>
                  <a:pt x="14569" y="6018"/>
                </a:cubicBezTo>
                <a:cubicBezTo>
                  <a:pt x="14552" y="6026"/>
                  <a:pt x="14452" y="5990"/>
                  <a:pt x="14344" y="5938"/>
                </a:cubicBezTo>
                <a:cubicBezTo>
                  <a:pt x="14126" y="5831"/>
                  <a:pt x="13965" y="5641"/>
                  <a:pt x="13965" y="5493"/>
                </a:cubicBezTo>
                <a:cubicBezTo>
                  <a:pt x="13965" y="5442"/>
                  <a:pt x="13944" y="5368"/>
                  <a:pt x="13919" y="5323"/>
                </a:cubicBezTo>
                <a:cubicBezTo>
                  <a:pt x="13895" y="5279"/>
                  <a:pt x="13865" y="5215"/>
                  <a:pt x="13856" y="5186"/>
                </a:cubicBezTo>
                <a:cubicBezTo>
                  <a:pt x="13839" y="5126"/>
                  <a:pt x="13715" y="5052"/>
                  <a:pt x="13667" y="5073"/>
                </a:cubicBezTo>
                <a:cubicBezTo>
                  <a:pt x="13649" y="5080"/>
                  <a:pt x="13614" y="5077"/>
                  <a:pt x="13586" y="5065"/>
                </a:cubicBezTo>
                <a:cubicBezTo>
                  <a:pt x="13558" y="5052"/>
                  <a:pt x="13497" y="5037"/>
                  <a:pt x="13454" y="5032"/>
                </a:cubicBezTo>
                <a:cubicBezTo>
                  <a:pt x="13411" y="5027"/>
                  <a:pt x="13354" y="5011"/>
                  <a:pt x="13328" y="4996"/>
                </a:cubicBezTo>
                <a:cubicBezTo>
                  <a:pt x="13301" y="4980"/>
                  <a:pt x="13270" y="4976"/>
                  <a:pt x="13259" y="4984"/>
                </a:cubicBezTo>
                <a:cubicBezTo>
                  <a:pt x="13248" y="4992"/>
                  <a:pt x="13211" y="4973"/>
                  <a:pt x="13173" y="4943"/>
                </a:cubicBezTo>
                <a:cubicBezTo>
                  <a:pt x="13073" y="4866"/>
                  <a:pt x="13060" y="4580"/>
                  <a:pt x="13155" y="4579"/>
                </a:cubicBezTo>
                <a:cubicBezTo>
                  <a:pt x="13193" y="4579"/>
                  <a:pt x="13258" y="4557"/>
                  <a:pt x="13305" y="4527"/>
                </a:cubicBezTo>
                <a:cubicBezTo>
                  <a:pt x="13406" y="4462"/>
                  <a:pt x="13717" y="4460"/>
                  <a:pt x="14436" y="4523"/>
                </a:cubicBezTo>
                <a:cubicBezTo>
                  <a:pt x="14961" y="4569"/>
                  <a:pt x="15006" y="4566"/>
                  <a:pt x="15080" y="4495"/>
                </a:cubicBezTo>
                <a:cubicBezTo>
                  <a:pt x="15113" y="4463"/>
                  <a:pt x="15158" y="4449"/>
                  <a:pt x="15189" y="4462"/>
                </a:cubicBezTo>
                <a:cubicBezTo>
                  <a:pt x="15229" y="4479"/>
                  <a:pt x="15229" y="4475"/>
                  <a:pt x="15195" y="4430"/>
                </a:cubicBezTo>
                <a:cubicBezTo>
                  <a:pt x="15161" y="4386"/>
                  <a:pt x="15165" y="4361"/>
                  <a:pt x="15206" y="4337"/>
                </a:cubicBezTo>
                <a:cubicBezTo>
                  <a:pt x="15266" y="4302"/>
                  <a:pt x="15674" y="4305"/>
                  <a:pt x="15706" y="4341"/>
                </a:cubicBezTo>
                <a:cubicBezTo>
                  <a:pt x="15741" y="4381"/>
                  <a:pt x="15884" y="4308"/>
                  <a:pt x="15993" y="4191"/>
                </a:cubicBezTo>
                <a:cubicBezTo>
                  <a:pt x="16066" y="4114"/>
                  <a:pt x="16130" y="4078"/>
                  <a:pt x="16194" y="4078"/>
                </a:cubicBezTo>
                <a:cubicBezTo>
                  <a:pt x="16427" y="4078"/>
                  <a:pt x="16506" y="4025"/>
                  <a:pt x="16550" y="3848"/>
                </a:cubicBezTo>
                <a:cubicBezTo>
                  <a:pt x="16560" y="3808"/>
                  <a:pt x="16578" y="3763"/>
                  <a:pt x="16585" y="3747"/>
                </a:cubicBezTo>
                <a:cubicBezTo>
                  <a:pt x="16616" y="3679"/>
                  <a:pt x="16256" y="3370"/>
                  <a:pt x="16097" y="3326"/>
                </a:cubicBezTo>
                <a:cubicBezTo>
                  <a:pt x="16019" y="3305"/>
                  <a:pt x="16009" y="3293"/>
                  <a:pt x="16045" y="3246"/>
                </a:cubicBezTo>
                <a:cubicBezTo>
                  <a:pt x="16073" y="3209"/>
                  <a:pt x="16111" y="3194"/>
                  <a:pt x="16154" y="3205"/>
                </a:cubicBezTo>
                <a:cubicBezTo>
                  <a:pt x="16199" y="3217"/>
                  <a:pt x="16214" y="3212"/>
                  <a:pt x="16194" y="3189"/>
                </a:cubicBezTo>
                <a:cubicBezTo>
                  <a:pt x="16177" y="3170"/>
                  <a:pt x="16193" y="3150"/>
                  <a:pt x="16229" y="3141"/>
                </a:cubicBezTo>
                <a:cubicBezTo>
                  <a:pt x="16264" y="3131"/>
                  <a:pt x="16279" y="3106"/>
                  <a:pt x="16263" y="3088"/>
                </a:cubicBezTo>
                <a:cubicBezTo>
                  <a:pt x="16213" y="3032"/>
                  <a:pt x="16212" y="2972"/>
                  <a:pt x="16263" y="2926"/>
                </a:cubicBezTo>
                <a:cubicBezTo>
                  <a:pt x="16305" y="2888"/>
                  <a:pt x="16305" y="2890"/>
                  <a:pt x="16246" y="2922"/>
                </a:cubicBezTo>
                <a:cubicBezTo>
                  <a:pt x="16190" y="2953"/>
                  <a:pt x="16171" y="2951"/>
                  <a:pt x="16143" y="2918"/>
                </a:cubicBezTo>
                <a:cubicBezTo>
                  <a:pt x="16114" y="2885"/>
                  <a:pt x="16011" y="2844"/>
                  <a:pt x="15924" y="2829"/>
                </a:cubicBezTo>
                <a:cubicBezTo>
                  <a:pt x="15913" y="2827"/>
                  <a:pt x="15814" y="2779"/>
                  <a:pt x="15706" y="2724"/>
                </a:cubicBezTo>
                <a:cubicBezTo>
                  <a:pt x="15597" y="2670"/>
                  <a:pt x="15485" y="2627"/>
                  <a:pt x="15459" y="2627"/>
                </a:cubicBezTo>
                <a:cubicBezTo>
                  <a:pt x="15430" y="2627"/>
                  <a:pt x="15412" y="2569"/>
                  <a:pt x="15407" y="2482"/>
                </a:cubicBezTo>
                <a:cubicBezTo>
                  <a:pt x="15403" y="2403"/>
                  <a:pt x="15397" y="2323"/>
                  <a:pt x="15396" y="2304"/>
                </a:cubicBezTo>
                <a:cubicBezTo>
                  <a:pt x="15392" y="2256"/>
                  <a:pt x="15178" y="2179"/>
                  <a:pt x="14884" y="2122"/>
                </a:cubicBezTo>
                <a:cubicBezTo>
                  <a:pt x="14747" y="2095"/>
                  <a:pt x="14622" y="2051"/>
                  <a:pt x="14597" y="2021"/>
                </a:cubicBezTo>
                <a:cubicBezTo>
                  <a:pt x="14574" y="1992"/>
                  <a:pt x="14522" y="1945"/>
                  <a:pt x="14482" y="1916"/>
                </a:cubicBezTo>
                <a:cubicBezTo>
                  <a:pt x="14430" y="1877"/>
                  <a:pt x="14420" y="1848"/>
                  <a:pt x="14448" y="1811"/>
                </a:cubicBezTo>
                <a:cubicBezTo>
                  <a:pt x="14488" y="1758"/>
                  <a:pt x="14485" y="1441"/>
                  <a:pt x="14442" y="1322"/>
                </a:cubicBezTo>
                <a:cubicBezTo>
                  <a:pt x="14429" y="1284"/>
                  <a:pt x="14385" y="1222"/>
                  <a:pt x="14350" y="1184"/>
                </a:cubicBezTo>
                <a:cubicBezTo>
                  <a:pt x="14315" y="1147"/>
                  <a:pt x="14297" y="1116"/>
                  <a:pt x="14310" y="1116"/>
                </a:cubicBezTo>
                <a:cubicBezTo>
                  <a:pt x="14347" y="1116"/>
                  <a:pt x="14157" y="934"/>
                  <a:pt x="14086" y="901"/>
                </a:cubicBezTo>
                <a:cubicBezTo>
                  <a:pt x="14051" y="886"/>
                  <a:pt x="13999" y="873"/>
                  <a:pt x="13965" y="873"/>
                </a:cubicBezTo>
                <a:cubicBezTo>
                  <a:pt x="13932" y="873"/>
                  <a:pt x="13902" y="852"/>
                  <a:pt x="13902" y="825"/>
                </a:cubicBezTo>
                <a:cubicBezTo>
                  <a:pt x="13902" y="797"/>
                  <a:pt x="13869" y="756"/>
                  <a:pt x="13833" y="736"/>
                </a:cubicBezTo>
                <a:cubicBezTo>
                  <a:pt x="13797" y="715"/>
                  <a:pt x="13693" y="618"/>
                  <a:pt x="13598" y="517"/>
                </a:cubicBezTo>
                <a:cubicBezTo>
                  <a:pt x="13449" y="361"/>
                  <a:pt x="13385" y="324"/>
                  <a:pt x="13161" y="251"/>
                </a:cubicBezTo>
                <a:cubicBezTo>
                  <a:pt x="13017" y="203"/>
                  <a:pt x="12913" y="152"/>
                  <a:pt x="12926" y="137"/>
                </a:cubicBezTo>
                <a:cubicBezTo>
                  <a:pt x="12968" y="89"/>
                  <a:pt x="12899" y="52"/>
                  <a:pt x="12822" y="81"/>
                </a:cubicBezTo>
                <a:cubicBezTo>
                  <a:pt x="12734" y="114"/>
                  <a:pt x="12509" y="75"/>
                  <a:pt x="12523" y="28"/>
                </a:cubicBezTo>
                <a:cubicBezTo>
                  <a:pt x="12528" y="13"/>
                  <a:pt x="11500" y="5"/>
                  <a:pt x="9841" y="0"/>
                </a:cubicBezTo>
                <a:close/>
                <a:moveTo>
                  <a:pt x="4665" y="2013"/>
                </a:moveTo>
                <a:cubicBezTo>
                  <a:pt x="4659" y="2014"/>
                  <a:pt x="4665" y="2025"/>
                  <a:pt x="4676" y="2045"/>
                </a:cubicBezTo>
                <a:cubicBezTo>
                  <a:pt x="4690" y="2071"/>
                  <a:pt x="4714" y="2094"/>
                  <a:pt x="4734" y="2094"/>
                </a:cubicBezTo>
                <a:cubicBezTo>
                  <a:pt x="4786" y="2094"/>
                  <a:pt x="4782" y="2079"/>
                  <a:pt x="4711" y="2037"/>
                </a:cubicBezTo>
                <a:cubicBezTo>
                  <a:pt x="4685" y="2022"/>
                  <a:pt x="4670" y="2011"/>
                  <a:pt x="4665" y="2013"/>
                </a:cubicBezTo>
                <a:close/>
                <a:moveTo>
                  <a:pt x="4814" y="2757"/>
                </a:moveTo>
                <a:cubicBezTo>
                  <a:pt x="4875" y="2756"/>
                  <a:pt x="4916" y="2783"/>
                  <a:pt x="4917" y="2829"/>
                </a:cubicBezTo>
                <a:cubicBezTo>
                  <a:pt x="4920" y="2910"/>
                  <a:pt x="5026" y="3015"/>
                  <a:pt x="5107" y="3015"/>
                </a:cubicBezTo>
                <a:cubicBezTo>
                  <a:pt x="5145" y="3015"/>
                  <a:pt x="5192" y="3028"/>
                  <a:pt x="5210" y="3048"/>
                </a:cubicBezTo>
                <a:cubicBezTo>
                  <a:pt x="5228" y="3068"/>
                  <a:pt x="5294" y="3097"/>
                  <a:pt x="5360" y="3112"/>
                </a:cubicBezTo>
                <a:lnTo>
                  <a:pt x="5480" y="3145"/>
                </a:lnTo>
                <a:lnTo>
                  <a:pt x="5486" y="4628"/>
                </a:lnTo>
                <a:cubicBezTo>
                  <a:pt x="5488" y="5586"/>
                  <a:pt x="5472" y="6124"/>
                  <a:pt x="5446" y="6140"/>
                </a:cubicBezTo>
                <a:cubicBezTo>
                  <a:pt x="5384" y="6177"/>
                  <a:pt x="5229" y="6150"/>
                  <a:pt x="5187" y="6095"/>
                </a:cubicBezTo>
                <a:cubicBezTo>
                  <a:pt x="5149" y="6044"/>
                  <a:pt x="5110" y="5900"/>
                  <a:pt x="5078" y="5687"/>
                </a:cubicBezTo>
                <a:cubicBezTo>
                  <a:pt x="5068" y="5616"/>
                  <a:pt x="5042" y="5479"/>
                  <a:pt x="5021" y="5384"/>
                </a:cubicBezTo>
                <a:cubicBezTo>
                  <a:pt x="5000" y="5289"/>
                  <a:pt x="4984" y="5168"/>
                  <a:pt x="4986" y="5113"/>
                </a:cubicBezTo>
                <a:cubicBezTo>
                  <a:pt x="4989" y="5058"/>
                  <a:pt x="4979" y="4929"/>
                  <a:pt x="4963" y="4826"/>
                </a:cubicBezTo>
                <a:cubicBezTo>
                  <a:pt x="4948" y="4723"/>
                  <a:pt x="4928" y="4565"/>
                  <a:pt x="4917" y="4478"/>
                </a:cubicBezTo>
                <a:cubicBezTo>
                  <a:pt x="4907" y="4392"/>
                  <a:pt x="4877" y="4192"/>
                  <a:pt x="4854" y="4034"/>
                </a:cubicBezTo>
                <a:cubicBezTo>
                  <a:pt x="4831" y="3876"/>
                  <a:pt x="4805" y="3701"/>
                  <a:pt x="4797" y="3646"/>
                </a:cubicBezTo>
                <a:cubicBezTo>
                  <a:pt x="4789" y="3590"/>
                  <a:pt x="4772" y="3441"/>
                  <a:pt x="4757" y="3314"/>
                </a:cubicBezTo>
                <a:cubicBezTo>
                  <a:pt x="4741" y="3188"/>
                  <a:pt x="4719" y="3071"/>
                  <a:pt x="4711" y="3052"/>
                </a:cubicBezTo>
                <a:cubicBezTo>
                  <a:pt x="4702" y="3032"/>
                  <a:pt x="4711" y="3009"/>
                  <a:pt x="4734" y="2999"/>
                </a:cubicBezTo>
                <a:cubicBezTo>
                  <a:pt x="4759" y="2988"/>
                  <a:pt x="4753" y="2964"/>
                  <a:pt x="4711" y="2943"/>
                </a:cubicBezTo>
                <a:cubicBezTo>
                  <a:pt x="4635" y="2903"/>
                  <a:pt x="4666" y="2828"/>
                  <a:pt x="4745" y="2862"/>
                </a:cubicBezTo>
                <a:cubicBezTo>
                  <a:pt x="4773" y="2873"/>
                  <a:pt x="4772" y="2861"/>
                  <a:pt x="4739" y="2833"/>
                </a:cubicBezTo>
                <a:cubicBezTo>
                  <a:pt x="4692" y="2792"/>
                  <a:pt x="4690" y="2780"/>
                  <a:pt x="4745" y="2765"/>
                </a:cubicBezTo>
                <a:cubicBezTo>
                  <a:pt x="4769" y="2758"/>
                  <a:pt x="4794" y="2757"/>
                  <a:pt x="4814" y="2757"/>
                </a:cubicBezTo>
                <a:close/>
                <a:moveTo>
                  <a:pt x="6101" y="3484"/>
                </a:moveTo>
                <a:cubicBezTo>
                  <a:pt x="6132" y="3488"/>
                  <a:pt x="6172" y="3502"/>
                  <a:pt x="6221" y="3521"/>
                </a:cubicBezTo>
                <a:lnTo>
                  <a:pt x="6365" y="3573"/>
                </a:lnTo>
                <a:lnTo>
                  <a:pt x="6382" y="3989"/>
                </a:lnTo>
                <a:cubicBezTo>
                  <a:pt x="6454" y="5709"/>
                  <a:pt x="6462" y="6088"/>
                  <a:pt x="6411" y="6132"/>
                </a:cubicBezTo>
                <a:cubicBezTo>
                  <a:pt x="6356" y="6179"/>
                  <a:pt x="6263" y="6188"/>
                  <a:pt x="6233" y="6152"/>
                </a:cubicBezTo>
                <a:cubicBezTo>
                  <a:pt x="6194" y="6105"/>
                  <a:pt x="6163" y="5943"/>
                  <a:pt x="6141" y="5614"/>
                </a:cubicBezTo>
                <a:cubicBezTo>
                  <a:pt x="6129" y="5425"/>
                  <a:pt x="6112" y="5154"/>
                  <a:pt x="6101" y="5012"/>
                </a:cubicBezTo>
                <a:cubicBezTo>
                  <a:pt x="6009" y="3821"/>
                  <a:pt x="5994" y="3523"/>
                  <a:pt x="6032" y="3496"/>
                </a:cubicBezTo>
                <a:cubicBezTo>
                  <a:pt x="6046" y="3486"/>
                  <a:pt x="6070" y="3480"/>
                  <a:pt x="6101" y="3484"/>
                </a:cubicBezTo>
                <a:close/>
                <a:moveTo>
                  <a:pt x="6940" y="3820"/>
                </a:moveTo>
                <a:cubicBezTo>
                  <a:pt x="6970" y="3818"/>
                  <a:pt x="7006" y="3820"/>
                  <a:pt x="7049" y="3824"/>
                </a:cubicBezTo>
                <a:cubicBezTo>
                  <a:pt x="7134" y="3831"/>
                  <a:pt x="7161" y="3846"/>
                  <a:pt x="7152" y="3884"/>
                </a:cubicBezTo>
                <a:cubicBezTo>
                  <a:pt x="7145" y="3913"/>
                  <a:pt x="7187" y="3970"/>
                  <a:pt x="7250" y="4014"/>
                </a:cubicBezTo>
                <a:cubicBezTo>
                  <a:pt x="7413" y="4127"/>
                  <a:pt x="7531" y="4231"/>
                  <a:pt x="7520" y="4256"/>
                </a:cubicBezTo>
                <a:cubicBezTo>
                  <a:pt x="7515" y="4268"/>
                  <a:pt x="7526" y="4278"/>
                  <a:pt x="7549" y="4280"/>
                </a:cubicBezTo>
                <a:cubicBezTo>
                  <a:pt x="7571" y="4282"/>
                  <a:pt x="7611" y="4286"/>
                  <a:pt x="7635" y="4288"/>
                </a:cubicBezTo>
                <a:cubicBezTo>
                  <a:pt x="7658" y="4290"/>
                  <a:pt x="7691" y="4308"/>
                  <a:pt x="7709" y="4329"/>
                </a:cubicBezTo>
                <a:cubicBezTo>
                  <a:pt x="7739" y="4362"/>
                  <a:pt x="8039" y="4396"/>
                  <a:pt x="8272" y="4394"/>
                </a:cubicBezTo>
                <a:cubicBezTo>
                  <a:pt x="8400" y="4392"/>
                  <a:pt x="8565" y="4543"/>
                  <a:pt x="8548" y="4644"/>
                </a:cubicBezTo>
                <a:cubicBezTo>
                  <a:pt x="8539" y="4701"/>
                  <a:pt x="8561" y="4736"/>
                  <a:pt x="8623" y="4769"/>
                </a:cubicBezTo>
                <a:cubicBezTo>
                  <a:pt x="8697" y="4809"/>
                  <a:pt x="8702" y="4825"/>
                  <a:pt x="8657" y="4862"/>
                </a:cubicBezTo>
                <a:cubicBezTo>
                  <a:pt x="8589" y="4920"/>
                  <a:pt x="8620" y="4984"/>
                  <a:pt x="8715" y="4984"/>
                </a:cubicBezTo>
                <a:cubicBezTo>
                  <a:pt x="8797" y="4984"/>
                  <a:pt x="8804" y="4989"/>
                  <a:pt x="8985" y="5263"/>
                </a:cubicBezTo>
                <a:cubicBezTo>
                  <a:pt x="9055" y="5369"/>
                  <a:pt x="9155" y="5486"/>
                  <a:pt x="9209" y="5521"/>
                </a:cubicBezTo>
                <a:cubicBezTo>
                  <a:pt x="9262" y="5557"/>
                  <a:pt x="9306" y="5598"/>
                  <a:pt x="9306" y="5614"/>
                </a:cubicBezTo>
                <a:cubicBezTo>
                  <a:pt x="9307" y="5631"/>
                  <a:pt x="9401" y="5670"/>
                  <a:pt x="9519" y="5699"/>
                </a:cubicBezTo>
                <a:cubicBezTo>
                  <a:pt x="9637" y="5728"/>
                  <a:pt x="9755" y="5760"/>
                  <a:pt x="9777" y="5772"/>
                </a:cubicBezTo>
                <a:cubicBezTo>
                  <a:pt x="9821" y="5795"/>
                  <a:pt x="10079" y="5804"/>
                  <a:pt x="10794" y="5804"/>
                </a:cubicBezTo>
                <a:cubicBezTo>
                  <a:pt x="11041" y="5804"/>
                  <a:pt x="11259" y="5813"/>
                  <a:pt x="11277" y="5820"/>
                </a:cubicBezTo>
                <a:cubicBezTo>
                  <a:pt x="11330" y="5843"/>
                  <a:pt x="11196" y="5998"/>
                  <a:pt x="11104" y="6018"/>
                </a:cubicBezTo>
                <a:cubicBezTo>
                  <a:pt x="11057" y="6029"/>
                  <a:pt x="11024" y="6054"/>
                  <a:pt x="11036" y="6075"/>
                </a:cubicBezTo>
                <a:cubicBezTo>
                  <a:pt x="11047" y="6096"/>
                  <a:pt x="11022" y="6136"/>
                  <a:pt x="10978" y="6164"/>
                </a:cubicBezTo>
                <a:cubicBezTo>
                  <a:pt x="10935" y="6192"/>
                  <a:pt x="10898" y="6201"/>
                  <a:pt x="10898" y="6188"/>
                </a:cubicBezTo>
                <a:cubicBezTo>
                  <a:pt x="10898" y="6175"/>
                  <a:pt x="10856" y="6208"/>
                  <a:pt x="10806" y="6261"/>
                </a:cubicBezTo>
                <a:cubicBezTo>
                  <a:pt x="10755" y="6314"/>
                  <a:pt x="10676" y="6360"/>
                  <a:pt x="10628" y="6362"/>
                </a:cubicBezTo>
                <a:cubicBezTo>
                  <a:pt x="10549" y="6366"/>
                  <a:pt x="10150" y="6548"/>
                  <a:pt x="10220" y="6548"/>
                </a:cubicBezTo>
                <a:cubicBezTo>
                  <a:pt x="10236" y="6548"/>
                  <a:pt x="10233" y="6576"/>
                  <a:pt x="10208" y="6609"/>
                </a:cubicBezTo>
                <a:cubicBezTo>
                  <a:pt x="10184" y="6641"/>
                  <a:pt x="10142" y="6658"/>
                  <a:pt x="10122" y="6649"/>
                </a:cubicBezTo>
                <a:cubicBezTo>
                  <a:pt x="10102" y="6640"/>
                  <a:pt x="10066" y="6661"/>
                  <a:pt x="10042" y="6693"/>
                </a:cubicBezTo>
                <a:cubicBezTo>
                  <a:pt x="10017" y="6726"/>
                  <a:pt x="9977" y="6743"/>
                  <a:pt x="9956" y="6734"/>
                </a:cubicBezTo>
                <a:cubicBezTo>
                  <a:pt x="9934" y="6724"/>
                  <a:pt x="9918" y="6729"/>
                  <a:pt x="9921" y="6742"/>
                </a:cubicBezTo>
                <a:cubicBezTo>
                  <a:pt x="9938" y="6810"/>
                  <a:pt x="9914" y="6872"/>
                  <a:pt x="9841" y="6924"/>
                </a:cubicBezTo>
                <a:cubicBezTo>
                  <a:pt x="9796" y="6955"/>
                  <a:pt x="9769" y="6980"/>
                  <a:pt x="9783" y="6980"/>
                </a:cubicBezTo>
                <a:cubicBezTo>
                  <a:pt x="9797" y="6980"/>
                  <a:pt x="9782" y="6997"/>
                  <a:pt x="9754" y="7021"/>
                </a:cubicBezTo>
                <a:cubicBezTo>
                  <a:pt x="9726" y="7045"/>
                  <a:pt x="9716" y="7065"/>
                  <a:pt x="9731" y="7065"/>
                </a:cubicBezTo>
                <a:cubicBezTo>
                  <a:pt x="9747" y="7065"/>
                  <a:pt x="9696" y="7122"/>
                  <a:pt x="9617" y="7191"/>
                </a:cubicBezTo>
                <a:cubicBezTo>
                  <a:pt x="9523" y="7271"/>
                  <a:pt x="9488" y="7326"/>
                  <a:pt x="9513" y="7344"/>
                </a:cubicBezTo>
                <a:cubicBezTo>
                  <a:pt x="9572" y="7386"/>
                  <a:pt x="9445" y="7499"/>
                  <a:pt x="9364" y="7478"/>
                </a:cubicBezTo>
                <a:cubicBezTo>
                  <a:pt x="9310" y="7463"/>
                  <a:pt x="9303" y="7469"/>
                  <a:pt x="9341" y="7518"/>
                </a:cubicBezTo>
                <a:cubicBezTo>
                  <a:pt x="9375" y="7564"/>
                  <a:pt x="9376" y="7584"/>
                  <a:pt x="9329" y="7611"/>
                </a:cubicBezTo>
                <a:cubicBezTo>
                  <a:pt x="9296" y="7630"/>
                  <a:pt x="9277" y="7657"/>
                  <a:pt x="9289" y="7672"/>
                </a:cubicBezTo>
                <a:cubicBezTo>
                  <a:pt x="9302" y="7686"/>
                  <a:pt x="9267" y="7760"/>
                  <a:pt x="9209" y="7833"/>
                </a:cubicBezTo>
                <a:cubicBezTo>
                  <a:pt x="9151" y="7906"/>
                  <a:pt x="9105" y="7985"/>
                  <a:pt x="9105" y="8007"/>
                </a:cubicBezTo>
                <a:cubicBezTo>
                  <a:pt x="9105" y="8030"/>
                  <a:pt x="9069" y="8086"/>
                  <a:pt x="9031" y="8136"/>
                </a:cubicBezTo>
                <a:cubicBezTo>
                  <a:pt x="8992" y="8187"/>
                  <a:pt x="8963" y="8239"/>
                  <a:pt x="8962" y="8250"/>
                </a:cubicBezTo>
                <a:cubicBezTo>
                  <a:pt x="8958" y="8295"/>
                  <a:pt x="8898" y="8307"/>
                  <a:pt x="8841" y="8274"/>
                </a:cubicBezTo>
                <a:cubicBezTo>
                  <a:pt x="8807" y="8254"/>
                  <a:pt x="8778" y="8246"/>
                  <a:pt x="8778" y="8258"/>
                </a:cubicBezTo>
                <a:cubicBezTo>
                  <a:pt x="8778" y="8269"/>
                  <a:pt x="8751" y="8264"/>
                  <a:pt x="8720" y="8246"/>
                </a:cubicBezTo>
                <a:cubicBezTo>
                  <a:pt x="8676" y="8220"/>
                  <a:pt x="8656" y="8225"/>
                  <a:pt x="8640" y="8270"/>
                </a:cubicBezTo>
                <a:cubicBezTo>
                  <a:pt x="8625" y="8311"/>
                  <a:pt x="8591" y="8324"/>
                  <a:pt x="8514" y="8318"/>
                </a:cubicBezTo>
                <a:cubicBezTo>
                  <a:pt x="8455" y="8314"/>
                  <a:pt x="8396" y="8304"/>
                  <a:pt x="8381" y="8294"/>
                </a:cubicBezTo>
                <a:cubicBezTo>
                  <a:pt x="8367" y="8284"/>
                  <a:pt x="8330" y="8285"/>
                  <a:pt x="8301" y="8302"/>
                </a:cubicBezTo>
                <a:cubicBezTo>
                  <a:pt x="8263" y="8325"/>
                  <a:pt x="8238" y="8319"/>
                  <a:pt x="8203" y="8274"/>
                </a:cubicBezTo>
                <a:cubicBezTo>
                  <a:pt x="8166" y="8224"/>
                  <a:pt x="8148" y="8217"/>
                  <a:pt x="8100" y="8246"/>
                </a:cubicBezTo>
                <a:cubicBezTo>
                  <a:pt x="8052" y="8274"/>
                  <a:pt x="8017" y="8269"/>
                  <a:pt x="7928" y="8213"/>
                </a:cubicBezTo>
                <a:cubicBezTo>
                  <a:pt x="7730" y="8091"/>
                  <a:pt x="7712" y="8066"/>
                  <a:pt x="7767" y="8015"/>
                </a:cubicBezTo>
                <a:cubicBezTo>
                  <a:pt x="7795" y="7990"/>
                  <a:pt x="7773" y="7996"/>
                  <a:pt x="7721" y="8027"/>
                </a:cubicBezTo>
                <a:lnTo>
                  <a:pt x="7629" y="8084"/>
                </a:lnTo>
                <a:lnTo>
                  <a:pt x="7537" y="7999"/>
                </a:lnTo>
                <a:cubicBezTo>
                  <a:pt x="7486" y="7954"/>
                  <a:pt x="7424" y="7928"/>
                  <a:pt x="7399" y="7938"/>
                </a:cubicBezTo>
                <a:cubicBezTo>
                  <a:pt x="7374" y="7949"/>
                  <a:pt x="7330" y="7934"/>
                  <a:pt x="7307" y="7906"/>
                </a:cubicBezTo>
                <a:cubicBezTo>
                  <a:pt x="7284" y="7878"/>
                  <a:pt x="7268" y="7868"/>
                  <a:pt x="7267" y="7882"/>
                </a:cubicBezTo>
                <a:cubicBezTo>
                  <a:pt x="7265" y="7930"/>
                  <a:pt x="7141" y="7834"/>
                  <a:pt x="7141" y="7785"/>
                </a:cubicBezTo>
                <a:cubicBezTo>
                  <a:pt x="7141" y="7748"/>
                  <a:pt x="7117" y="7739"/>
                  <a:pt x="7043" y="7744"/>
                </a:cubicBezTo>
                <a:cubicBezTo>
                  <a:pt x="6987" y="7749"/>
                  <a:pt x="6928" y="7741"/>
                  <a:pt x="6917" y="7728"/>
                </a:cubicBezTo>
                <a:cubicBezTo>
                  <a:pt x="6905" y="7715"/>
                  <a:pt x="6861" y="7708"/>
                  <a:pt x="6819" y="7716"/>
                </a:cubicBezTo>
                <a:cubicBezTo>
                  <a:pt x="6738" y="7731"/>
                  <a:pt x="6491" y="7547"/>
                  <a:pt x="6491" y="7474"/>
                </a:cubicBezTo>
                <a:cubicBezTo>
                  <a:pt x="6491" y="7452"/>
                  <a:pt x="6476" y="7441"/>
                  <a:pt x="6457" y="7449"/>
                </a:cubicBezTo>
                <a:cubicBezTo>
                  <a:pt x="6410" y="7470"/>
                  <a:pt x="6262" y="7397"/>
                  <a:pt x="6262" y="7352"/>
                </a:cubicBezTo>
                <a:cubicBezTo>
                  <a:pt x="6262" y="7333"/>
                  <a:pt x="6203" y="7292"/>
                  <a:pt x="6130" y="7263"/>
                </a:cubicBezTo>
                <a:cubicBezTo>
                  <a:pt x="6057" y="7235"/>
                  <a:pt x="5997" y="7216"/>
                  <a:pt x="5997" y="7223"/>
                </a:cubicBezTo>
                <a:cubicBezTo>
                  <a:pt x="5997" y="7230"/>
                  <a:pt x="5956" y="7224"/>
                  <a:pt x="5906" y="7211"/>
                </a:cubicBezTo>
                <a:cubicBezTo>
                  <a:pt x="5853" y="7197"/>
                  <a:pt x="5811" y="7161"/>
                  <a:pt x="5808" y="7126"/>
                </a:cubicBezTo>
                <a:cubicBezTo>
                  <a:pt x="5805" y="7092"/>
                  <a:pt x="5797" y="7057"/>
                  <a:pt x="5791" y="7045"/>
                </a:cubicBezTo>
                <a:cubicBezTo>
                  <a:pt x="5784" y="7033"/>
                  <a:pt x="5779" y="7008"/>
                  <a:pt x="5773" y="6993"/>
                </a:cubicBezTo>
                <a:cubicBezTo>
                  <a:pt x="5768" y="6977"/>
                  <a:pt x="5761" y="6960"/>
                  <a:pt x="5756" y="6952"/>
                </a:cubicBezTo>
                <a:cubicBezTo>
                  <a:pt x="5727" y="6901"/>
                  <a:pt x="5734" y="6801"/>
                  <a:pt x="5768" y="6786"/>
                </a:cubicBezTo>
                <a:cubicBezTo>
                  <a:pt x="5811" y="6768"/>
                  <a:pt x="6278" y="6695"/>
                  <a:pt x="6446" y="6681"/>
                </a:cubicBezTo>
                <a:cubicBezTo>
                  <a:pt x="6502" y="6677"/>
                  <a:pt x="6590" y="6656"/>
                  <a:pt x="6641" y="6637"/>
                </a:cubicBezTo>
                <a:cubicBezTo>
                  <a:pt x="6692" y="6618"/>
                  <a:pt x="6755" y="6610"/>
                  <a:pt x="6779" y="6621"/>
                </a:cubicBezTo>
                <a:cubicBezTo>
                  <a:pt x="6802" y="6631"/>
                  <a:pt x="6856" y="6616"/>
                  <a:pt x="6899" y="6588"/>
                </a:cubicBezTo>
                <a:cubicBezTo>
                  <a:pt x="6943" y="6561"/>
                  <a:pt x="6980" y="6551"/>
                  <a:pt x="6980" y="6564"/>
                </a:cubicBezTo>
                <a:cubicBezTo>
                  <a:pt x="6980" y="6577"/>
                  <a:pt x="7018" y="6562"/>
                  <a:pt x="7066" y="6532"/>
                </a:cubicBezTo>
                <a:cubicBezTo>
                  <a:pt x="7146" y="6481"/>
                  <a:pt x="7149" y="6458"/>
                  <a:pt x="7123" y="6212"/>
                </a:cubicBezTo>
                <a:cubicBezTo>
                  <a:pt x="7108" y="6067"/>
                  <a:pt x="7088" y="5915"/>
                  <a:pt x="7077" y="5873"/>
                </a:cubicBezTo>
                <a:cubicBezTo>
                  <a:pt x="7067" y="5831"/>
                  <a:pt x="7057" y="5736"/>
                  <a:pt x="7054" y="5663"/>
                </a:cubicBezTo>
                <a:cubicBezTo>
                  <a:pt x="7052" y="5589"/>
                  <a:pt x="7034" y="5417"/>
                  <a:pt x="7014" y="5283"/>
                </a:cubicBezTo>
                <a:cubicBezTo>
                  <a:pt x="6968" y="4970"/>
                  <a:pt x="6947" y="4803"/>
                  <a:pt x="6917" y="4535"/>
                </a:cubicBezTo>
                <a:cubicBezTo>
                  <a:pt x="6903" y="4416"/>
                  <a:pt x="6876" y="4238"/>
                  <a:pt x="6859" y="4139"/>
                </a:cubicBezTo>
                <a:cubicBezTo>
                  <a:pt x="6842" y="4039"/>
                  <a:pt x="6845" y="3953"/>
                  <a:pt x="6865" y="3945"/>
                </a:cubicBezTo>
                <a:cubicBezTo>
                  <a:pt x="6885" y="3936"/>
                  <a:pt x="6879" y="3910"/>
                  <a:pt x="6853" y="3888"/>
                </a:cubicBezTo>
                <a:cubicBezTo>
                  <a:pt x="6809" y="3850"/>
                  <a:pt x="6847" y="3824"/>
                  <a:pt x="6940" y="3820"/>
                </a:cubicBezTo>
                <a:close/>
                <a:moveTo>
                  <a:pt x="10869" y="5897"/>
                </a:moveTo>
                <a:cubicBezTo>
                  <a:pt x="10862" y="5899"/>
                  <a:pt x="10857" y="5905"/>
                  <a:pt x="10857" y="5913"/>
                </a:cubicBezTo>
                <a:cubicBezTo>
                  <a:pt x="10857" y="5930"/>
                  <a:pt x="10875" y="5946"/>
                  <a:pt x="10898" y="5946"/>
                </a:cubicBezTo>
                <a:cubicBezTo>
                  <a:pt x="10920" y="5946"/>
                  <a:pt x="10944" y="5941"/>
                  <a:pt x="10944" y="5934"/>
                </a:cubicBezTo>
                <a:cubicBezTo>
                  <a:pt x="10944" y="5927"/>
                  <a:pt x="10920" y="5911"/>
                  <a:pt x="10898" y="5901"/>
                </a:cubicBezTo>
                <a:cubicBezTo>
                  <a:pt x="10886" y="5896"/>
                  <a:pt x="10876" y="5895"/>
                  <a:pt x="10869" y="5897"/>
                </a:cubicBezTo>
                <a:close/>
                <a:moveTo>
                  <a:pt x="6038" y="9515"/>
                </a:moveTo>
                <a:cubicBezTo>
                  <a:pt x="6055" y="9515"/>
                  <a:pt x="6074" y="9523"/>
                  <a:pt x="6095" y="9535"/>
                </a:cubicBezTo>
                <a:cubicBezTo>
                  <a:pt x="6124" y="9552"/>
                  <a:pt x="6158" y="9559"/>
                  <a:pt x="6170" y="9551"/>
                </a:cubicBezTo>
                <a:cubicBezTo>
                  <a:pt x="6204" y="9527"/>
                  <a:pt x="6405" y="9590"/>
                  <a:pt x="6405" y="9624"/>
                </a:cubicBezTo>
                <a:cubicBezTo>
                  <a:pt x="6405" y="9672"/>
                  <a:pt x="6628" y="9854"/>
                  <a:pt x="6687" y="9854"/>
                </a:cubicBezTo>
                <a:cubicBezTo>
                  <a:pt x="6716" y="9854"/>
                  <a:pt x="6745" y="9871"/>
                  <a:pt x="6756" y="9891"/>
                </a:cubicBezTo>
                <a:cubicBezTo>
                  <a:pt x="6770" y="9916"/>
                  <a:pt x="6877" y="9924"/>
                  <a:pt x="7106" y="9923"/>
                </a:cubicBezTo>
                <a:cubicBezTo>
                  <a:pt x="7329" y="9921"/>
                  <a:pt x="7444" y="9934"/>
                  <a:pt x="7474" y="9959"/>
                </a:cubicBezTo>
                <a:cubicBezTo>
                  <a:pt x="7498" y="9980"/>
                  <a:pt x="7551" y="9996"/>
                  <a:pt x="7589" y="9996"/>
                </a:cubicBezTo>
                <a:cubicBezTo>
                  <a:pt x="7627" y="9996"/>
                  <a:pt x="7749" y="10036"/>
                  <a:pt x="7859" y="10085"/>
                </a:cubicBezTo>
                <a:cubicBezTo>
                  <a:pt x="8140" y="10210"/>
                  <a:pt x="8451" y="10305"/>
                  <a:pt x="8571" y="10299"/>
                </a:cubicBezTo>
                <a:cubicBezTo>
                  <a:pt x="8627" y="10296"/>
                  <a:pt x="8715" y="10303"/>
                  <a:pt x="8761" y="10315"/>
                </a:cubicBezTo>
                <a:cubicBezTo>
                  <a:pt x="8807" y="10327"/>
                  <a:pt x="8871" y="10322"/>
                  <a:pt x="8910" y="10307"/>
                </a:cubicBezTo>
                <a:cubicBezTo>
                  <a:pt x="8960" y="10287"/>
                  <a:pt x="9002" y="10292"/>
                  <a:pt x="9048" y="10319"/>
                </a:cubicBezTo>
                <a:cubicBezTo>
                  <a:pt x="9084" y="10340"/>
                  <a:pt x="9126" y="10351"/>
                  <a:pt x="9140" y="10347"/>
                </a:cubicBezTo>
                <a:cubicBezTo>
                  <a:pt x="9177" y="10336"/>
                  <a:pt x="9179" y="10462"/>
                  <a:pt x="9140" y="10723"/>
                </a:cubicBezTo>
                <a:cubicBezTo>
                  <a:pt x="9120" y="10853"/>
                  <a:pt x="9096" y="11128"/>
                  <a:pt x="9088" y="11334"/>
                </a:cubicBezTo>
                <a:cubicBezTo>
                  <a:pt x="9071" y="11754"/>
                  <a:pt x="9041" y="11962"/>
                  <a:pt x="8996" y="12013"/>
                </a:cubicBezTo>
                <a:cubicBezTo>
                  <a:pt x="8929" y="12089"/>
                  <a:pt x="8897" y="12634"/>
                  <a:pt x="8944" y="12910"/>
                </a:cubicBezTo>
                <a:cubicBezTo>
                  <a:pt x="8963" y="13019"/>
                  <a:pt x="9004" y="13083"/>
                  <a:pt x="9134" y="13189"/>
                </a:cubicBezTo>
                <a:cubicBezTo>
                  <a:pt x="9290" y="13316"/>
                  <a:pt x="9326" y="13397"/>
                  <a:pt x="9260" y="13488"/>
                </a:cubicBezTo>
                <a:cubicBezTo>
                  <a:pt x="9250" y="13503"/>
                  <a:pt x="9244" y="13570"/>
                  <a:pt x="9249" y="13633"/>
                </a:cubicBezTo>
                <a:cubicBezTo>
                  <a:pt x="9253" y="13697"/>
                  <a:pt x="9262" y="13950"/>
                  <a:pt x="9266" y="14199"/>
                </a:cubicBezTo>
                <a:cubicBezTo>
                  <a:pt x="9270" y="14448"/>
                  <a:pt x="9292" y="14659"/>
                  <a:pt x="9312" y="14668"/>
                </a:cubicBezTo>
                <a:cubicBezTo>
                  <a:pt x="9332" y="14677"/>
                  <a:pt x="9337" y="14722"/>
                  <a:pt x="9329" y="14769"/>
                </a:cubicBezTo>
                <a:cubicBezTo>
                  <a:pt x="9322" y="14816"/>
                  <a:pt x="9333" y="14862"/>
                  <a:pt x="9352" y="14870"/>
                </a:cubicBezTo>
                <a:cubicBezTo>
                  <a:pt x="9409" y="14895"/>
                  <a:pt x="9378" y="15587"/>
                  <a:pt x="9318" y="15638"/>
                </a:cubicBezTo>
                <a:cubicBezTo>
                  <a:pt x="9289" y="15663"/>
                  <a:pt x="9271" y="15698"/>
                  <a:pt x="9278" y="15719"/>
                </a:cubicBezTo>
                <a:cubicBezTo>
                  <a:pt x="9292" y="15768"/>
                  <a:pt x="8965" y="15785"/>
                  <a:pt x="8818" y="15743"/>
                </a:cubicBezTo>
                <a:cubicBezTo>
                  <a:pt x="8763" y="15728"/>
                  <a:pt x="8698" y="15719"/>
                  <a:pt x="8669" y="15727"/>
                </a:cubicBezTo>
                <a:cubicBezTo>
                  <a:pt x="8640" y="15735"/>
                  <a:pt x="8602" y="15730"/>
                  <a:pt x="8588" y="15715"/>
                </a:cubicBezTo>
                <a:cubicBezTo>
                  <a:pt x="8575" y="15700"/>
                  <a:pt x="8550" y="15694"/>
                  <a:pt x="8531" y="15703"/>
                </a:cubicBezTo>
                <a:cubicBezTo>
                  <a:pt x="8511" y="15711"/>
                  <a:pt x="8482" y="15703"/>
                  <a:pt x="8468" y="15687"/>
                </a:cubicBezTo>
                <a:cubicBezTo>
                  <a:pt x="8454" y="15671"/>
                  <a:pt x="8406" y="15658"/>
                  <a:pt x="8359" y="15658"/>
                </a:cubicBezTo>
                <a:cubicBezTo>
                  <a:pt x="8264" y="15658"/>
                  <a:pt x="7900" y="15520"/>
                  <a:pt x="7933" y="15497"/>
                </a:cubicBezTo>
                <a:cubicBezTo>
                  <a:pt x="7968" y="15472"/>
                  <a:pt x="7722" y="15317"/>
                  <a:pt x="7617" y="15299"/>
                </a:cubicBezTo>
                <a:cubicBezTo>
                  <a:pt x="7501" y="15278"/>
                  <a:pt x="7152" y="15323"/>
                  <a:pt x="6761" y="15408"/>
                </a:cubicBezTo>
                <a:cubicBezTo>
                  <a:pt x="6394" y="15488"/>
                  <a:pt x="6385" y="15482"/>
                  <a:pt x="6348" y="14991"/>
                </a:cubicBezTo>
                <a:cubicBezTo>
                  <a:pt x="6332" y="14782"/>
                  <a:pt x="6311" y="14537"/>
                  <a:pt x="6302" y="14450"/>
                </a:cubicBezTo>
                <a:cubicBezTo>
                  <a:pt x="6293" y="14363"/>
                  <a:pt x="6280" y="14130"/>
                  <a:pt x="6267" y="13932"/>
                </a:cubicBezTo>
                <a:cubicBezTo>
                  <a:pt x="6236" y="13426"/>
                  <a:pt x="6199" y="13032"/>
                  <a:pt x="6181" y="13011"/>
                </a:cubicBezTo>
                <a:cubicBezTo>
                  <a:pt x="6173" y="13001"/>
                  <a:pt x="6154" y="12818"/>
                  <a:pt x="6141" y="12607"/>
                </a:cubicBezTo>
                <a:cubicBezTo>
                  <a:pt x="6128" y="12395"/>
                  <a:pt x="6110" y="12152"/>
                  <a:pt x="6101" y="12065"/>
                </a:cubicBezTo>
                <a:cubicBezTo>
                  <a:pt x="6072" y="11779"/>
                  <a:pt x="6049" y="11567"/>
                  <a:pt x="6026" y="11378"/>
                </a:cubicBezTo>
                <a:cubicBezTo>
                  <a:pt x="6014" y="11275"/>
                  <a:pt x="5993" y="11013"/>
                  <a:pt x="5980" y="10800"/>
                </a:cubicBezTo>
                <a:cubicBezTo>
                  <a:pt x="5967" y="10587"/>
                  <a:pt x="5945" y="10350"/>
                  <a:pt x="5934" y="10271"/>
                </a:cubicBezTo>
                <a:cubicBezTo>
                  <a:pt x="5884" y="9884"/>
                  <a:pt x="5881" y="9797"/>
                  <a:pt x="5917" y="9781"/>
                </a:cubicBezTo>
                <a:cubicBezTo>
                  <a:pt x="5939" y="9772"/>
                  <a:pt x="5957" y="9713"/>
                  <a:pt x="5957" y="9652"/>
                </a:cubicBezTo>
                <a:cubicBezTo>
                  <a:pt x="5957" y="9562"/>
                  <a:pt x="5987" y="9513"/>
                  <a:pt x="6038" y="9515"/>
                </a:cubicBezTo>
                <a:close/>
                <a:moveTo>
                  <a:pt x="4665" y="14636"/>
                </a:moveTo>
                <a:cubicBezTo>
                  <a:pt x="4660" y="14639"/>
                  <a:pt x="4654" y="14647"/>
                  <a:pt x="4653" y="14664"/>
                </a:cubicBezTo>
                <a:cubicBezTo>
                  <a:pt x="4651" y="14694"/>
                  <a:pt x="4663" y="14710"/>
                  <a:pt x="4676" y="14700"/>
                </a:cubicBezTo>
                <a:cubicBezTo>
                  <a:pt x="4690" y="14691"/>
                  <a:pt x="4688" y="14669"/>
                  <a:pt x="4676" y="14648"/>
                </a:cubicBezTo>
                <a:cubicBezTo>
                  <a:pt x="4670" y="14636"/>
                  <a:pt x="4669" y="14633"/>
                  <a:pt x="4665" y="14636"/>
                </a:cubicBezTo>
                <a:close/>
                <a:moveTo>
                  <a:pt x="787" y="15816"/>
                </a:moveTo>
                <a:cubicBezTo>
                  <a:pt x="687" y="15816"/>
                  <a:pt x="666" y="15832"/>
                  <a:pt x="718" y="15869"/>
                </a:cubicBezTo>
                <a:cubicBezTo>
                  <a:pt x="759" y="15897"/>
                  <a:pt x="796" y="15894"/>
                  <a:pt x="844" y="15852"/>
                </a:cubicBezTo>
                <a:cubicBezTo>
                  <a:pt x="879" y="15823"/>
                  <a:pt x="865" y="15816"/>
                  <a:pt x="787" y="15816"/>
                </a:cubicBezTo>
                <a:close/>
                <a:moveTo>
                  <a:pt x="2522" y="16034"/>
                </a:moveTo>
                <a:cubicBezTo>
                  <a:pt x="2498" y="16034"/>
                  <a:pt x="2491" y="16047"/>
                  <a:pt x="2505" y="16063"/>
                </a:cubicBezTo>
                <a:cubicBezTo>
                  <a:pt x="2519" y="16078"/>
                  <a:pt x="2541" y="16091"/>
                  <a:pt x="2551" y="16091"/>
                </a:cubicBezTo>
                <a:cubicBezTo>
                  <a:pt x="2561" y="16091"/>
                  <a:pt x="2568" y="16078"/>
                  <a:pt x="2568" y="16063"/>
                </a:cubicBezTo>
                <a:cubicBezTo>
                  <a:pt x="2568" y="16047"/>
                  <a:pt x="2546" y="16034"/>
                  <a:pt x="2522" y="1603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9" name="soalt"/>
          <p:cNvSpPr txBox="1"/>
          <p:nvPr/>
        </p:nvSpPr>
        <p:spPr>
          <a:xfrm>
            <a:off x="909763" y="5686883"/>
            <a:ext cx="1497807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soalt</a:t>
            </a:r>
          </a:p>
        </p:txBody>
      </p:sp>
      <p:sp>
        <p:nvSpPr>
          <p:cNvPr id="300" name="magher"/>
          <p:cNvSpPr txBox="1"/>
          <p:nvPr/>
        </p:nvSpPr>
        <p:spPr>
          <a:xfrm>
            <a:off x="3841536" y="5665293"/>
            <a:ext cx="2202359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magher</a:t>
            </a:r>
          </a:p>
        </p:txBody>
      </p:sp>
      <p:sp>
        <p:nvSpPr>
          <p:cNvPr id="301" name="close"/>
          <p:cNvSpPr txBox="1"/>
          <p:nvPr/>
        </p:nvSpPr>
        <p:spPr>
          <a:xfrm>
            <a:off x="6840260" y="5610452"/>
            <a:ext cx="1545729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close</a:t>
            </a:r>
          </a:p>
        </p:txBody>
      </p:sp>
      <p:sp>
        <p:nvSpPr>
          <p:cNvPr id="302" name="tayrneyder"/>
          <p:cNvSpPr txBox="1"/>
          <p:nvPr/>
        </p:nvSpPr>
        <p:spPr>
          <a:xfrm>
            <a:off x="9299021" y="5610452"/>
            <a:ext cx="3278982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tayrneyder</a:t>
            </a:r>
          </a:p>
        </p:txBody>
      </p:sp>
      <p:sp>
        <p:nvSpPr>
          <p:cNvPr id="303" name="eirinagh"/>
          <p:cNvSpPr txBox="1"/>
          <p:nvPr/>
        </p:nvSpPr>
        <p:spPr>
          <a:xfrm>
            <a:off x="10401300" y="2724150"/>
            <a:ext cx="2389585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eirinagh</a:t>
            </a:r>
          </a:p>
        </p:txBody>
      </p:sp>
      <p:pic>
        <p:nvPicPr>
          <p:cNvPr id="305" name="Image" descr="Image"/>
          <p:cNvPicPr>
            <a:picLocks noChangeAspect="1"/>
          </p:cNvPicPr>
          <p:nvPr/>
        </p:nvPicPr>
        <p:blipFill>
          <a:blip r:embed="rId9">
            <a:extLst/>
          </a:blip>
          <a:srcRect l="5812" t="3678" r="4505" b="3671"/>
          <a:stretch>
            <a:fillRect/>
          </a:stretch>
        </p:blipFill>
        <p:spPr>
          <a:xfrm>
            <a:off x="5960307" y="1537302"/>
            <a:ext cx="1841225" cy="13855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9" h="21582" extrusionOk="0">
                <a:moveTo>
                  <a:pt x="10550" y="1"/>
                </a:moveTo>
                <a:cubicBezTo>
                  <a:pt x="10086" y="-14"/>
                  <a:pt x="9656" y="194"/>
                  <a:pt x="9290" y="632"/>
                </a:cubicBezTo>
                <a:cubicBezTo>
                  <a:pt x="9125" y="829"/>
                  <a:pt x="9109" y="844"/>
                  <a:pt x="9034" y="774"/>
                </a:cubicBezTo>
                <a:cubicBezTo>
                  <a:pt x="8558" y="331"/>
                  <a:pt x="7872" y="143"/>
                  <a:pt x="7401" y="329"/>
                </a:cubicBezTo>
                <a:cubicBezTo>
                  <a:pt x="7147" y="429"/>
                  <a:pt x="6821" y="850"/>
                  <a:pt x="6676" y="1262"/>
                </a:cubicBezTo>
                <a:cubicBezTo>
                  <a:pt x="6621" y="1418"/>
                  <a:pt x="6557" y="1560"/>
                  <a:pt x="6536" y="1578"/>
                </a:cubicBezTo>
                <a:cubicBezTo>
                  <a:pt x="6515" y="1595"/>
                  <a:pt x="6437" y="1571"/>
                  <a:pt x="6359" y="1528"/>
                </a:cubicBezTo>
                <a:cubicBezTo>
                  <a:pt x="5700" y="1162"/>
                  <a:pt x="4856" y="1162"/>
                  <a:pt x="4420" y="1528"/>
                </a:cubicBezTo>
                <a:cubicBezTo>
                  <a:pt x="4153" y="1752"/>
                  <a:pt x="3942" y="2133"/>
                  <a:pt x="3764" y="2715"/>
                </a:cubicBezTo>
                <a:lnTo>
                  <a:pt x="3708" y="2894"/>
                </a:lnTo>
                <a:lnTo>
                  <a:pt x="3280" y="2919"/>
                </a:lnTo>
                <a:cubicBezTo>
                  <a:pt x="2605" y="2960"/>
                  <a:pt x="2316" y="3160"/>
                  <a:pt x="2094" y="3741"/>
                </a:cubicBezTo>
                <a:cubicBezTo>
                  <a:pt x="1985" y="4028"/>
                  <a:pt x="1984" y="4058"/>
                  <a:pt x="1983" y="4798"/>
                </a:cubicBezTo>
                <a:lnTo>
                  <a:pt x="1978" y="5559"/>
                </a:lnTo>
                <a:lnTo>
                  <a:pt x="1713" y="5905"/>
                </a:lnTo>
                <a:cubicBezTo>
                  <a:pt x="1439" y="6261"/>
                  <a:pt x="1349" y="6465"/>
                  <a:pt x="1262" y="6900"/>
                </a:cubicBezTo>
                <a:cubicBezTo>
                  <a:pt x="1196" y="7226"/>
                  <a:pt x="1196" y="7925"/>
                  <a:pt x="1262" y="8297"/>
                </a:cubicBezTo>
                <a:lnTo>
                  <a:pt x="1313" y="8588"/>
                </a:lnTo>
                <a:lnTo>
                  <a:pt x="1173" y="8680"/>
                </a:lnTo>
                <a:cubicBezTo>
                  <a:pt x="1096" y="8732"/>
                  <a:pt x="1010" y="8810"/>
                  <a:pt x="982" y="8853"/>
                </a:cubicBezTo>
                <a:cubicBezTo>
                  <a:pt x="955" y="8897"/>
                  <a:pt x="837" y="9011"/>
                  <a:pt x="717" y="9107"/>
                </a:cubicBezTo>
                <a:cubicBezTo>
                  <a:pt x="440" y="9331"/>
                  <a:pt x="206" y="9670"/>
                  <a:pt x="85" y="10022"/>
                </a:cubicBezTo>
                <a:cubicBezTo>
                  <a:pt x="1" y="10265"/>
                  <a:pt x="-9" y="10349"/>
                  <a:pt x="6" y="10708"/>
                </a:cubicBezTo>
                <a:cubicBezTo>
                  <a:pt x="30" y="11309"/>
                  <a:pt x="196" y="11743"/>
                  <a:pt x="429" y="11821"/>
                </a:cubicBezTo>
                <a:cubicBezTo>
                  <a:pt x="558" y="11864"/>
                  <a:pt x="785" y="11756"/>
                  <a:pt x="894" y="11598"/>
                </a:cubicBezTo>
                <a:cubicBezTo>
                  <a:pt x="944" y="11526"/>
                  <a:pt x="1028" y="11349"/>
                  <a:pt x="1080" y="11202"/>
                </a:cubicBezTo>
                <a:cubicBezTo>
                  <a:pt x="1133" y="11056"/>
                  <a:pt x="1197" y="10945"/>
                  <a:pt x="1220" y="10955"/>
                </a:cubicBezTo>
                <a:cubicBezTo>
                  <a:pt x="1243" y="10965"/>
                  <a:pt x="1304" y="11082"/>
                  <a:pt x="1359" y="11215"/>
                </a:cubicBezTo>
                <a:cubicBezTo>
                  <a:pt x="1498" y="11549"/>
                  <a:pt x="1733" y="11895"/>
                  <a:pt x="2038" y="12222"/>
                </a:cubicBezTo>
                <a:cubicBezTo>
                  <a:pt x="2290" y="12492"/>
                  <a:pt x="2295" y="12505"/>
                  <a:pt x="2262" y="12661"/>
                </a:cubicBezTo>
                <a:cubicBezTo>
                  <a:pt x="2216" y="12872"/>
                  <a:pt x="2219" y="13377"/>
                  <a:pt x="2266" y="13601"/>
                </a:cubicBezTo>
                <a:cubicBezTo>
                  <a:pt x="2372" y="14106"/>
                  <a:pt x="2731" y="14527"/>
                  <a:pt x="3262" y="14763"/>
                </a:cubicBezTo>
                <a:lnTo>
                  <a:pt x="3564" y="14899"/>
                </a:lnTo>
                <a:lnTo>
                  <a:pt x="3634" y="15233"/>
                </a:lnTo>
                <a:cubicBezTo>
                  <a:pt x="3806" y="16071"/>
                  <a:pt x="4083" y="16441"/>
                  <a:pt x="4587" y="16506"/>
                </a:cubicBezTo>
                <a:lnTo>
                  <a:pt x="4815" y="16537"/>
                </a:lnTo>
                <a:lnTo>
                  <a:pt x="4801" y="18046"/>
                </a:lnTo>
                <a:cubicBezTo>
                  <a:pt x="4792" y="19164"/>
                  <a:pt x="4775" y="19644"/>
                  <a:pt x="4731" y="19919"/>
                </a:cubicBezTo>
                <a:cubicBezTo>
                  <a:pt x="4696" y="20144"/>
                  <a:pt x="4682" y="20404"/>
                  <a:pt x="4694" y="20586"/>
                </a:cubicBezTo>
                <a:cubicBezTo>
                  <a:pt x="4721" y="20975"/>
                  <a:pt x="4880" y="21397"/>
                  <a:pt x="5038" y="21501"/>
                </a:cubicBezTo>
                <a:cubicBezTo>
                  <a:pt x="5121" y="21556"/>
                  <a:pt x="5255" y="21586"/>
                  <a:pt x="5415" y="21582"/>
                </a:cubicBezTo>
                <a:cubicBezTo>
                  <a:pt x="5575" y="21577"/>
                  <a:pt x="5759" y="21538"/>
                  <a:pt x="5941" y="21476"/>
                </a:cubicBezTo>
                <a:cubicBezTo>
                  <a:pt x="6110" y="21419"/>
                  <a:pt x="6256" y="21367"/>
                  <a:pt x="6262" y="21359"/>
                </a:cubicBezTo>
                <a:cubicBezTo>
                  <a:pt x="6268" y="21351"/>
                  <a:pt x="6288" y="21212"/>
                  <a:pt x="6308" y="21050"/>
                </a:cubicBezTo>
                <a:cubicBezTo>
                  <a:pt x="6353" y="20680"/>
                  <a:pt x="6301" y="20204"/>
                  <a:pt x="6173" y="19832"/>
                </a:cubicBezTo>
                <a:cubicBezTo>
                  <a:pt x="6009" y="19353"/>
                  <a:pt x="5983" y="18458"/>
                  <a:pt x="6113" y="17718"/>
                </a:cubicBezTo>
                <a:cubicBezTo>
                  <a:pt x="6155" y="17478"/>
                  <a:pt x="6246" y="17164"/>
                  <a:pt x="6290" y="17106"/>
                </a:cubicBezTo>
                <a:cubicBezTo>
                  <a:pt x="6304" y="17087"/>
                  <a:pt x="6405" y="17155"/>
                  <a:pt x="6518" y="17254"/>
                </a:cubicBezTo>
                <a:cubicBezTo>
                  <a:pt x="6691" y="17408"/>
                  <a:pt x="6722" y="17455"/>
                  <a:pt x="6722" y="17588"/>
                </a:cubicBezTo>
                <a:cubicBezTo>
                  <a:pt x="6723" y="17851"/>
                  <a:pt x="6608" y="19126"/>
                  <a:pt x="6550" y="19498"/>
                </a:cubicBezTo>
                <a:cubicBezTo>
                  <a:pt x="6448" y="20152"/>
                  <a:pt x="6499" y="20521"/>
                  <a:pt x="6731" y="20846"/>
                </a:cubicBezTo>
                <a:lnTo>
                  <a:pt x="6871" y="21044"/>
                </a:lnTo>
                <a:lnTo>
                  <a:pt x="7299" y="21019"/>
                </a:lnTo>
                <a:cubicBezTo>
                  <a:pt x="7845" y="20981"/>
                  <a:pt x="8039" y="20908"/>
                  <a:pt x="8090" y="20735"/>
                </a:cubicBezTo>
                <a:cubicBezTo>
                  <a:pt x="8110" y="20663"/>
                  <a:pt x="8120" y="20425"/>
                  <a:pt x="8113" y="20203"/>
                </a:cubicBezTo>
                <a:cubicBezTo>
                  <a:pt x="8102" y="19859"/>
                  <a:pt x="8081" y="19743"/>
                  <a:pt x="7969" y="19449"/>
                </a:cubicBezTo>
                <a:cubicBezTo>
                  <a:pt x="7845" y="19124"/>
                  <a:pt x="7837" y="19077"/>
                  <a:pt x="7838" y="18627"/>
                </a:cubicBezTo>
                <a:cubicBezTo>
                  <a:pt x="7839" y="18245"/>
                  <a:pt x="7857" y="18093"/>
                  <a:pt x="7922" y="17903"/>
                </a:cubicBezTo>
                <a:cubicBezTo>
                  <a:pt x="7997" y="17686"/>
                  <a:pt x="8014" y="17669"/>
                  <a:pt x="8131" y="17669"/>
                </a:cubicBezTo>
                <a:cubicBezTo>
                  <a:pt x="8203" y="17669"/>
                  <a:pt x="8311" y="17654"/>
                  <a:pt x="8373" y="17638"/>
                </a:cubicBezTo>
                <a:cubicBezTo>
                  <a:pt x="8468" y="17613"/>
                  <a:pt x="8515" y="17637"/>
                  <a:pt x="8638" y="17786"/>
                </a:cubicBezTo>
                <a:cubicBezTo>
                  <a:pt x="8813" y="17996"/>
                  <a:pt x="9176" y="18246"/>
                  <a:pt x="9411" y="18318"/>
                </a:cubicBezTo>
                <a:cubicBezTo>
                  <a:pt x="9924" y="18475"/>
                  <a:pt x="10495" y="18284"/>
                  <a:pt x="11076" y="17761"/>
                </a:cubicBezTo>
                <a:cubicBezTo>
                  <a:pt x="11249" y="17605"/>
                  <a:pt x="11308" y="17573"/>
                  <a:pt x="11364" y="17613"/>
                </a:cubicBezTo>
                <a:cubicBezTo>
                  <a:pt x="11429" y="17659"/>
                  <a:pt x="11439" y="17756"/>
                  <a:pt x="11457" y="18781"/>
                </a:cubicBezTo>
                <a:cubicBezTo>
                  <a:pt x="11468" y="19396"/>
                  <a:pt x="11474" y="20114"/>
                  <a:pt x="11471" y="20376"/>
                </a:cubicBezTo>
                <a:cubicBezTo>
                  <a:pt x="11466" y="20807"/>
                  <a:pt x="11472" y="20881"/>
                  <a:pt x="11569" y="21143"/>
                </a:cubicBezTo>
                <a:cubicBezTo>
                  <a:pt x="11695" y="21483"/>
                  <a:pt x="11810" y="21582"/>
                  <a:pt x="12085" y="21582"/>
                </a:cubicBezTo>
                <a:cubicBezTo>
                  <a:pt x="12314" y="21582"/>
                  <a:pt x="12789" y="21449"/>
                  <a:pt x="12904" y="21353"/>
                </a:cubicBezTo>
                <a:cubicBezTo>
                  <a:pt x="12966" y="21301"/>
                  <a:pt x="12989" y="21222"/>
                  <a:pt x="13001" y="21019"/>
                </a:cubicBezTo>
                <a:cubicBezTo>
                  <a:pt x="13026" y="20612"/>
                  <a:pt x="12961" y="20082"/>
                  <a:pt x="12853" y="19801"/>
                </a:cubicBezTo>
                <a:cubicBezTo>
                  <a:pt x="12799" y="19663"/>
                  <a:pt x="12730" y="19485"/>
                  <a:pt x="12699" y="19406"/>
                </a:cubicBezTo>
                <a:cubicBezTo>
                  <a:pt x="12623" y="19212"/>
                  <a:pt x="12659" y="18543"/>
                  <a:pt x="12764" y="18169"/>
                </a:cubicBezTo>
                <a:cubicBezTo>
                  <a:pt x="12857" y="17839"/>
                  <a:pt x="13017" y="17574"/>
                  <a:pt x="13136" y="17557"/>
                </a:cubicBezTo>
                <a:lnTo>
                  <a:pt x="13225" y="17545"/>
                </a:lnTo>
                <a:lnTo>
                  <a:pt x="13229" y="18497"/>
                </a:lnTo>
                <a:cubicBezTo>
                  <a:pt x="13232" y="19021"/>
                  <a:pt x="13228" y="19632"/>
                  <a:pt x="13220" y="19857"/>
                </a:cubicBezTo>
                <a:cubicBezTo>
                  <a:pt x="13208" y="20216"/>
                  <a:pt x="13217" y="20300"/>
                  <a:pt x="13299" y="20512"/>
                </a:cubicBezTo>
                <a:cubicBezTo>
                  <a:pt x="13428" y="20845"/>
                  <a:pt x="13581" y="20953"/>
                  <a:pt x="13918" y="20957"/>
                </a:cubicBezTo>
                <a:cubicBezTo>
                  <a:pt x="14063" y="20959"/>
                  <a:pt x="14199" y="20948"/>
                  <a:pt x="14220" y="20932"/>
                </a:cubicBezTo>
                <a:cubicBezTo>
                  <a:pt x="14241" y="20917"/>
                  <a:pt x="14362" y="20875"/>
                  <a:pt x="14485" y="20834"/>
                </a:cubicBezTo>
                <a:cubicBezTo>
                  <a:pt x="14693" y="20763"/>
                  <a:pt x="14709" y="20743"/>
                  <a:pt x="14741" y="20580"/>
                </a:cubicBezTo>
                <a:cubicBezTo>
                  <a:pt x="14816" y="20195"/>
                  <a:pt x="14726" y="19522"/>
                  <a:pt x="14550" y="19177"/>
                </a:cubicBezTo>
                <a:cubicBezTo>
                  <a:pt x="14466" y="19012"/>
                  <a:pt x="14455" y="18920"/>
                  <a:pt x="14462" y="18472"/>
                </a:cubicBezTo>
                <a:cubicBezTo>
                  <a:pt x="14468" y="18067"/>
                  <a:pt x="14561" y="17546"/>
                  <a:pt x="14704" y="17112"/>
                </a:cubicBezTo>
                <a:lnTo>
                  <a:pt x="14792" y="16840"/>
                </a:lnTo>
                <a:lnTo>
                  <a:pt x="15150" y="16840"/>
                </a:lnTo>
                <a:cubicBezTo>
                  <a:pt x="15435" y="16839"/>
                  <a:pt x="15543" y="16811"/>
                  <a:pt x="15690" y="16723"/>
                </a:cubicBezTo>
                <a:cubicBezTo>
                  <a:pt x="15791" y="16662"/>
                  <a:pt x="15889" y="16627"/>
                  <a:pt x="15908" y="16642"/>
                </a:cubicBezTo>
                <a:cubicBezTo>
                  <a:pt x="15927" y="16658"/>
                  <a:pt x="15937" y="16649"/>
                  <a:pt x="15932" y="16624"/>
                </a:cubicBezTo>
                <a:cubicBezTo>
                  <a:pt x="15926" y="16599"/>
                  <a:pt x="16010" y="16462"/>
                  <a:pt x="16118" y="16315"/>
                </a:cubicBezTo>
                <a:cubicBezTo>
                  <a:pt x="16293" y="16076"/>
                  <a:pt x="16498" y="15614"/>
                  <a:pt x="16615" y="15196"/>
                </a:cubicBezTo>
                <a:cubicBezTo>
                  <a:pt x="16637" y="15119"/>
                  <a:pt x="16686" y="15044"/>
                  <a:pt x="16722" y="15029"/>
                </a:cubicBezTo>
                <a:cubicBezTo>
                  <a:pt x="16930" y="14945"/>
                  <a:pt x="17286" y="14676"/>
                  <a:pt x="17439" y="14491"/>
                </a:cubicBezTo>
                <a:cubicBezTo>
                  <a:pt x="17644" y="14242"/>
                  <a:pt x="17846" y="13703"/>
                  <a:pt x="17885" y="13310"/>
                </a:cubicBezTo>
                <a:cubicBezTo>
                  <a:pt x="17915" y="13010"/>
                  <a:pt x="17974" y="12929"/>
                  <a:pt x="18206" y="12847"/>
                </a:cubicBezTo>
                <a:cubicBezTo>
                  <a:pt x="18667" y="12684"/>
                  <a:pt x="19213" y="12153"/>
                  <a:pt x="19471" y="11617"/>
                </a:cubicBezTo>
                <a:cubicBezTo>
                  <a:pt x="19654" y="11236"/>
                  <a:pt x="19858" y="10522"/>
                  <a:pt x="19922" y="10034"/>
                </a:cubicBezTo>
                <a:cubicBezTo>
                  <a:pt x="20057" y="9010"/>
                  <a:pt x="20035" y="8087"/>
                  <a:pt x="19848" y="6739"/>
                </a:cubicBezTo>
                <a:cubicBezTo>
                  <a:pt x="19796" y="6362"/>
                  <a:pt x="19762" y="6019"/>
                  <a:pt x="19774" y="5979"/>
                </a:cubicBezTo>
                <a:cubicBezTo>
                  <a:pt x="19789" y="5925"/>
                  <a:pt x="19837" y="5965"/>
                  <a:pt x="19964" y="6121"/>
                </a:cubicBezTo>
                <a:cubicBezTo>
                  <a:pt x="20229" y="6445"/>
                  <a:pt x="20509" y="6600"/>
                  <a:pt x="20829" y="6597"/>
                </a:cubicBezTo>
                <a:cubicBezTo>
                  <a:pt x="21310" y="6592"/>
                  <a:pt x="21591" y="6327"/>
                  <a:pt x="21578" y="5892"/>
                </a:cubicBezTo>
                <a:cubicBezTo>
                  <a:pt x="21570" y="5617"/>
                  <a:pt x="21497" y="5435"/>
                  <a:pt x="21290" y="5181"/>
                </a:cubicBezTo>
                <a:cubicBezTo>
                  <a:pt x="21069" y="4911"/>
                  <a:pt x="20895" y="4796"/>
                  <a:pt x="20509" y="4668"/>
                </a:cubicBezTo>
                <a:cubicBezTo>
                  <a:pt x="20334" y="4611"/>
                  <a:pt x="20087" y="4497"/>
                  <a:pt x="19960" y="4415"/>
                </a:cubicBezTo>
                <a:cubicBezTo>
                  <a:pt x="19701" y="4248"/>
                  <a:pt x="19518" y="4029"/>
                  <a:pt x="19606" y="3995"/>
                </a:cubicBezTo>
                <a:cubicBezTo>
                  <a:pt x="20030" y="3827"/>
                  <a:pt x="20132" y="3716"/>
                  <a:pt x="20160" y="3395"/>
                </a:cubicBezTo>
                <a:cubicBezTo>
                  <a:pt x="20179" y="3164"/>
                  <a:pt x="20085" y="2844"/>
                  <a:pt x="19936" y="2628"/>
                </a:cubicBezTo>
                <a:cubicBezTo>
                  <a:pt x="19867" y="2527"/>
                  <a:pt x="19870" y="2517"/>
                  <a:pt x="19936" y="2400"/>
                </a:cubicBezTo>
                <a:cubicBezTo>
                  <a:pt x="20111" y="2090"/>
                  <a:pt x="20144" y="1734"/>
                  <a:pt x="20020" y="1503"/>
                </a:cubicBezTo>
                <a:cubicBezTo>
                  <a:pt x="19906" y="1289"/>
                  <a:pt x="19688" y="1201"/>
                  <a:pt x="19239" y="1182"/>
                </a:cubicBezTo>
                <a:lnTo>
                  <a:pt x="18843" y="1163"/>
                </a:lnTo>
                <a:lnTo>
                  <a:pt x="18648" y="885"/>
                </a:lnTo>
                <a:cubicBezTo>
                  <a:pt x="18540" y="731"/>
                  <a:pt x="18382" y="567"/>
                  <a:pt x="18299" y="520"/>
                </a:cubicBezTo>
                <a:cubicBezTo>
                  <a:pt x="18042" y="375"/>
                  <a:pt x="17739" y="448"/>
                  <a:pt x="17467" y="724"/>
                </a:cubicBezTo>
                <a:lnTo>
                  <a:pt x="17346" y="848"/>
                </a:lnTo>
                <a:lnTo>
                  <a:pt x="16988" y="626"/>
                </a:lnTo>
                <a:cubicBezTo>
                  <a:pt x="16601" y="382"/>
                  <a:pt x="16277" y="290"/>
                  <a:pt x="15992" y="347"/>
                </a:cubicBezTo>
                <a:cubicBezTo>
                  <a:pt x="15779" y="390"/>
                  <a:pt x="15648" y="552"/>
                  <a:pt x="15583" y="848"/>
                </a:cubicBezTo>
                <a:lnTo>
                  <a:pt x="15536" y="1077"/>
                </a:lnTo>
                <a:lnTo>
                  <a:pt x="15155" y="1089"/>
                </a:lnTo>
                <a:cubicBezTo>
                  <a:pt x="14803" y="1102"/>
                  <a:pt x="14767" y="1094"/>
                  <a:pt x="14639" y="978"/>
                </a:cubicBezTo>
                <a:cubicBezTo>
                  <a:pt x="14133" y="522"/>
                  <a:pt x="13328" y="481"/>
                  <a:pt x="12494" y="860"/>
                </a:cubicBezTo>
                <a:lnTo>
                  <a:pt x="12280" y="953"/>
                </a:lnTo>
                <a:lnTo>
                  <a:pt x="12025" y="724"/>
                </a:lnTo>
                <a:cubicBezTo>
                  <a:pt x="11513" y="259"/>
                  <a:pt x="11015" y="16"/>
                  <a:pt x="10550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6895" y="1511015"/>
            <a:ext cx="1977408" cy="13273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8285E97-1E26-584F-82F5-6E0DE446ABE3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5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628" y="8166230"/>
            <a:ext cx="698269" cy="694890"/>
          </a:xfrm>
          <a:prstGeom prst="rect">
            <a:avLst/>
          </a:prstGeom>
          <a:ln>
            <a:solidFill>
              <a:schemeClr val="tx1">
                <a:lumMod val="10000"/>
              </a:schemeClr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n mee fakin…….. ,   ,    ,   as…"/>
          <p:cNvSpPr txBox="1"/>
          <p:nvPr/>
        </p:nvSpPr>
        <p:spPr>
          <a:xfrm>
            <a:off x="1480484" y="609944"/>
            <a:ext cx="10207211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4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6000"/>
              <a:t>Ren mee fakin</a:t>
            </a:r>
            <a:r>
              <a:rPr lang="en-GB" sz="6000"/>
              <a:t> muc</a:t>
            </a:r>
            <a:r>
              <a:rPr sz="6000"/>
              <a:t>.</a:t>
            </a:r>
            <a:endParaRPr lang="en-GB" sz="6000"/>
          </a:p>
          <a:p>
            <a:pPr>
              <a:defRPr sz="4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GB" sz="3600"/>
              <a:t>(I saw a pig.)</a:t>
            </a:r>
            <a:endParaRPr sz="3600"/>
          </a:p>
        </p:txBody>
      </p:sp>
      <p:pic>
        <p:nvPicPr>
          <p:cNvPr id="6" name="images.jpg" descr="images.jpg"/>
          <p:cNvPicPr>
            <a:picLocks noChangeAspect="1"/>
          </p:cNvPicPr>
          <p:nvPr/>
        </p:nvPicPr>
        <p:blipFill>
          <a:blip r:embed="rId4">
            <a:extLst/>
          </a:blip>
          <a:srcRect l="240" t="388" r="274"/>
          <a:stretch>
            <a:fillRect/>
          </a:stretch>
        </p:blipFill>
        <p:spPr>
          <a:xfrm>
            <a:off x="2897906" y="2744513"/>
            <a:ext cx="7237413" cy="5907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823" y="0"/>
                </a:moveTo>
                <a:lnTo>
                  <a:pt x="8306" y="360"/>
                </a:lnTo>
                <a:cubicBezTo>
                  <a:pt x="6629" y="1524"/>
                  <a:pt x="5985" y="2604"/>
                  <a:pt x="6066" y="4122"/>
                </a:cubicBezTo>
                <a:lnTo>
                  <a:pt x="6095" y="4662"/>
                </a:lnTo>
                <a:lnTo>
                  <a:pt x="5659" y="4944"/>
                </a:lnTo>
                <a:cubicBezTo>
                  <a:pt x="5420" y="5099"/>
                  <a:pt x="5062" y="5403"/>
                  <a:pt x="4861" y="5617"/>
                </a:cubicBezTo>
                <a:cubicBezTo>
                  <a:pt x="4661" y="5831"/>
                  <a:pt x="4461" y="6004"/>
                  <a:pt x="4419" y="6004"/>
                </a:cubicBezTo>
                <a:cubicBezTo>
                  <a:pt x="4378" y="6004"/>
                  <a:pt x="4193" y="5782"/>
                  <a:pt x="4008" y="5511"/>
                </a:cubicBezTo>
                <a:cubicBezTo>
                  <a:pt x="3088" y="4163"/>
                  <a:pt x="1869" y="4362"/>
                  <a:pt x="564" y="6074"/>
                </a:cubicBezTo>
                <a:lnTo>
                  <a:pt x="0" y="6813"/>
                </a:lnTo>
                <a:cubicBezTo>
                  <a:pt x="18" y="6978"/>
                  <a:pt x="40" y="7072"/>
                  <a:pt x="73" y="7072"/>
                </a:cubicBezTo>
                <a:cubicBezTo>
                  <a:pt x="143" y="7072"/>
                  <a:pt x="225" y="7023"/>
                  <a:pt x="256" y="6962"/>
                </a:cubicBezTo>
                <a:cubicBezTo>
                  <a:pt x="362" y="6751"/>
                  <a:pt x="993" y="6325"/>
                  <a:pt x="1283" y="6268"/>
                </a:cubicBezTo>
                <a:cubicBezTo>
                  <a:pt x="1659" y="6195"/>
                  <a:pt x="1936" y="6457"/>
                  <a:pt x="2286" y="7216"/>
                </a:cubicBezTo>
                <a:cubicBezTo>
                  <a:pt x="2539" y="7766"/>
                  <a:pt x="2764" y="7969"/>
                  <a:pt x="3218" y="8058"/>
                </a:cubicBezTo>
                <a:cubicBezTo>
                  <a:pt x="3515" y="8116"/>
                  <a:pt x="3412" y="8400"/>
                  <a:pt x="3043" y="8548"/>
                </a:cubicBezTo>
                <a:cubicBezTo>
                  <a:pt x="1971" y="8978"/>
                  <a:pt x="1708" y="10361"/>
                  <a:pt x="2521" y="11299"/>
                </a:cubicBezTo>
                <a:cubicBezTo>
                  <a:pt x="2906" y="11745"/>
                  <a:pt x="2787" y="11888"/>
                  <a:pt x="2027" y="11893"/>
                </a:cubicBezTo>
                <a:cubicBezTo>
                  <a:pt x="1704" y="11895"/>
                  <a:pt x="1449" y="11950"/>
                  <a:pt x="1411" y="12023"/>
                </a:cubicBezTo>
                <a:cubicBezTo>
                  <a:pt x="1282" y="12272"/>
                  <a:pt x="1347" y="13472"/>
                  <a:pt x="1528" y="14193"/>
                </a:cubicBezTo>
                <a:cubicBezTo>
                  <a:pt x="1927" y="15777"/>
                  <a:pt x="2143" y="16061"/>
                  <a:pt x="3019" y="16146"/>
                </a:cubicBezTo>
                <a:lnTo>
                  <a:pt x="3642" y="16205"/>
                </a:lnTo>
                <a:lnTo>
                  <a:pt x="3931" y="16793"/>
                </a:lnTo>
                <a:cubicBezTo>
                  <a:pt x="4498" y="17953"/>
                  <a:pt x="5334" y="18754"/>
                  <a:pt x="6596" y="19347"/>
                </a:cubicBezTo>
                <a:cubicBezTo>
                  <a:pt x="6814" y="19449"/>
                  <a:pt x="6837" y="19510"/>
                  <a:pt x="6837" y="20001"/>
                </a:cubicBezTo>
                <a:cubicBezTo>
                  <a:pt x="6837" y="20331"/>
                  <a:pt x="6768" y="20703"/>
                  <a:pt x="6661" y="20959"/>
                </a:cubicBezTo>
                <a:cubicBezTo>
                  <a:pt x="6566" y="21189"/>
                  <a:pt x="6487" y="21429"/>
                  <a:pt x="6487" y="21490"/>
                </a:cubicBezTo>
                <a:cubicBezTo>
                  <a:pt x="6487" y="21566"/>
                  <a:pt x="8881" y="21600"/>
                  <a:pt x="14074" y="21600"/>
                </a:cubicBezTo>
                <a:lnTo>
                  <a:pt x="16167" y="21600"/>
                </a:lnTo>
                <a:lnTo>
                  <a:pt x="16167" y="20332"/>
                </a:lnTo>
                <a:lnTo>
                  <a:pt x="16167" y="19067"/>
                </a:lnTo>
                <a:lnTo>
                  <a:pt x="16727" y="18620"/>
                </a:lnTo>
                <a:cubicBezTo>
                  <a:pt x="17852" y="17728"/>
                  <a:pt x="18507" y="16395"/>
                  <a:pt x="18851" y="14287"/>
                </a:cubicBezTo>
                <a:lnTo>
                  <a:pt x="19008" y="13328"/>
                </a:lnTo>
                <a:lnTo>
                  <a:pt x="19918" y="13325"/>
                </a:lnTo>
                <a:cubicBezTo>
                  <a:pt x="20728" y="13322"/>
                  <a:pt x="20875" y="13289"/>
                  <a:pt x="21223" y="13051"/>
                </a:cubicBezTo>
                <a:lnTo>
                  <a:pt x="21600" y="12798"/>
                </a:lnTo>
                <a:cubicBezTo>
                  <a:pt x="21587" y="12689"/>
                  <a:pt x="21569" y="12655"/>
                  <a:pt x="21550" y="12631"/>
                </a:cubicBezTo>
                <a:lnTo>
                  <a:pt x="21464" y="12654"/>
                </a:lnTo>
                <a:cubicBezTo>
                  <a:pt x="21356" y="12683"/>
                  <a:pt x="21209" y="12725"/>
                  <a:pt x="21137" y="12747"/>
                </a:cubicBezTo>
                <a:cubicBezTo>
                  <a:pt x="21048" y="12775"/>
                  <a:pt x="21014" y="12718"/>
                  <a:pt x="21030" y="12573"/>
                </a:cubicBezTo>
                <a:cubicBezTo>
                  <a:pt x="21045" y="12448"/>
                  <a:pt x="21052" y="12347"/>
                  <a:pt x="21055" y="12254"/>
                </a:cubicBezTo>
                <a:cubicBezTo>
                  <a:pt x="21056" y="12134"/>
                  <a:pt x="21048" y="12018"/>
                  <a:pt x="21022" y="11916"/>
                </a:cubicBezTo>
                <a:cubicBezTo>
                  <a:pt x="21014" y="11885"/>
                  <a:pt x="21004" y="11855"/>
                  <a:pt x="20992" y="11826"/>
                </a:cubicBezTo>
                <a:cubicBezTo>
                  <a:pt x="20975" y="11775"/>
                  <a:pt x="20944" y="11737"/>
                  <a:pt x="20919" y="11692"/>
                </a:cubicBezTo>
                <a:cubicBezTo>
                  <a:pt x="20894" y="11654"/>
                  <a:pt x="20872" y="11617"/>
                  <a:pt x="20840" y="11576"/>
                </a:cubicBezTo>
                <a:cubicBezTo>
                  <a:pt x="20650" y="11345"/>
                  <a:pt x="20530" y="11292"/>
                  <a:pt x="20167" y="11292"/>
                </a:cubicBezTo>
                <a:cubicBezTo>
                  <a:pt x="19983" y="11292"/>
                  <a:pt x="19873" y="11305"/>
                  <a:pt x="19782" y="11346"/>
                </a:cubicBezTo>
                <a:cubicBezTo>
                  <a:pt x="19699" y="11404"/>
                  <a:pt x="19619" y="11481"/>
                  <a:pt x="19515" y="11615"/>
                </a:cubicBezTo>
                <a:cubicBezTo>
                  <a:pt x="19394" y="11773"/>
                  <a:pt x="19333" y="11839"/>
                  <a:pt x="19283" y="11872"/>
                </a:cubicBezTo>
                <a:cubicBezTo>
                  <a:pt x="19236" y="11904"/>
                  <a:pt x="19197" y="11900"/>
                  <a:pt x="19166" y="11843"/>
                </a:cubicBezTo>
                <a:cubicBezTo>
                  <a:pt x="19160" y="11834"/>
                  <a:pt x="19153" y="11822"/>
                  <a:pt x="19147" y="11810"/>
                </a:cubicBezTo>
                <a:cubicBezTo>
                  <a:pt x="19142" y="11799"/>
                  <a:pt x="19139" y="11795"/>
                  <a:pt x="19134" y="11782"/>
                </a:cubicBezTo>
                <a:cubicBezTo>
                  <a:pt x="19106" y="11719"/>
                  <a:pt x="19085" y="11602"/>
                  <a:pt x="19069" y="11472"/>
                </a:cubicBezTo>
                <a:cubicBezTo>
                  <a:pt x="19069" y="11470"/>
                  <a:pt x="19069" y="11468"/>
                  <a:pt x="19069" y="11466"/>
                </a:cubicBezTo>
                <a:cubicBezTo>
                  <a:pt x="19047" y="11290"/>
                  <a:pt x="19028" y="11054"/>
                  <a:pt x="19011" y="10755"/>
                </a:cubicBezTo>
                <a:cubicBezTo>
                  <a:pt x="18866" y="8302"/>
                  <a:pt x="18185" y="6477"/>
                  <a:pt x="17054" y="5463"/>
                </a:cubicBezTo>
                <a:cubicBezTo>
                  <a:pt x="17028" y="5440"/>
                  <a:pt x="16999" y="5423"/>
                  <a:pt x="16972" y="5401"/>
                </a:cubicBezTo>
                <a:cubicBezTo>
                  <a:pt x="16825" y="5276"/>
                  <a:pt x="16675" y="5158"/>
                  <a:pt x="16513" y="5060"/>
                </a:cubicBezTo>
                <a:cubicBezTo>
                  <a:pt x="15721" y="4582"/>
                  <a:pt x="15390" y="4439"/>
                  <a:pt x="14060" y="4369"/>
                </a:cubicBezTo>
                <a:cubicBezTo>
                  <a:pt x="13693" y="4352"/>
                  <a:pt x="13245" y="4337"/>
                  <a:pt x="12589" y="4323"/>
                </a:cubicBezTo>
                <a:cubicBezTo>
                  <a:pt x="12385" y="4318"/>
                  <a:pt x="12269" y="4310"/>
                  <a:pt x="12035" y="4305"/>
                </a:cubicBezTo>
                <a:lnTo>
                  <a:pt x="9431" y="4249"/>
                </a:lnTo>
                <a:lnTo>
                  <a:pt x="9085" y="4241"/>
                </a:lnTo>
                <a:lnTo>
                  <a:pt x="9073" y="4241"/>
                </a:lnTo>
                <a:lnTo>
                  <a:pt x="9041" y="4066"/>
                </a:lnTo>
                <a:lnTo>
                  <a:pt x="8886" y="3440"/>
                </a:lnTo>
                <a:cubicBezTo>
                  <a:pt x="8776" y="3000"/>
                  <a:pt x="8622" y="2439"/>
                  <a:pt x="8547" y="2195"/>
                </a:cubicBezTo>
                <a:cubicBezTo>
                  <a:pt x="8545" y="2189"/>
                  <a:pt x="8547" y="2182"/>
                  <a:pt x="8545" y="2175"/>
                </a:cubicBezTo>
                <a:cubicBezTo>
                  <a:pt x="8532" y="2118"/>
                  <a:pt x="8525" y="2062"/>
                  <a:pt x="8518" y="2005"/>
                </a:cubicBezTo>
                <a:cubicBezTo>
                  <a:pt x="8426" y="1509"/>
                  <a:pt x="8552" y="975"/>
                  <a:pt x="8886" y="480"/>
                </a:cubicBezTo>
                <a:cubicBezTo>
                  <a:pt x="8992" y="262"/>
                  <a:pt x="9066" y="76"/>
                  <a:pt x="9052" y="26"/>
                </a:cubicBezTo>
                <a:cubicBezTo>
                  <a:pt x="9044" y="17"/>
                  <a:pt x="8964" y="14"/>
                  <a:pt x="8921" y="6"/>
                </a:cubicBezTo>
                <a:cubicBezTo>
                  <a:pt x="8876" y="4"/>
                  <a:pt x="8836" y="2"/>
                  <a:pt x="8823" y="0"/>
                </a:cubicBezTo>
                <a:close/>
                <a:moveTo>
                  <a:pt x="20155" y="12029"/>
                </a:moveTo>
                <a:cubicBezTo>
                  <a:pt x="20179" y="12036"/>
                  <a:pt x="20201" y="12055"/>
                  <a:pt x="20215" y="12083"/>
                </a:cubicBezTo>
                <a:cubicBezTo>
                  <a:pt x="20243" y="12138"/>
                  <a:pt x="20231" y="12212"/>
                  <a:pt x="20186" y="12247"/>
                </a:cubicBezTo>
                <a:cubicBezTo>
                  <a:pt x="20140" y="12281"/>
                  <a:pt x="20080" y="12266"/>
                  <a:pt x="20052" y="12210"/>
                </a:cubicBezTo>
                <a:cubicBezTo>
                  <a:pt x="20024" y="12155"/>
                  <a:pt x="20036" y="12081"/>
                  <a:pt x="20082" y="12046"/>
                </a:cubicBezTo>
                <a:cubicBezTo>
                  <a:pt x="20104" y="12029"/>
                  <a:pt x="20131" y="12022"/>
                  <a:pt x="20155" y="12029"/>
                </a:cubicBezTo>
                <a:close/>
                <a:moveTo>
                  <a:pt x="11501" y="19731"/>
                </a:moveTo>
                <a:cubicBezTo>
                  <a:pt x="11644" y="19731"/>
                  <a:pt x="11681" y="19812"/>
                  <a:pt x="11703" y="20178"/>
                </a:cubicBezTo>
                <a:cubicBezTo>
                  <a:pt x="11718" y="20438"/>
                  <a:pt x="11671" y="20763"/>
                  <a:pt x="11591" y="20953"/>
                </a:cubicBezTo>
                <a:cubicBezTo>
                  <a:pt x="11357" y="21507"/>
                  <a:pt x="11260" y="21308"/>
                  <a:pt x="11300" y="20358"/>
                </a:cubicBezTo>
                <a:cubicBezTo>
                  <a:pt x="11323" y="19811"/>
                  <a:pt x="11350" y="19731"/>
                  <a:pt x="11501" y="1973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" name="Ren mee fakin mu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4470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20368"/>
      </p:ext>
    </p:extLst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booa 2.mov" descr="booa 2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36600" y="546100"/>
            <a:ext cx="673100" cy="673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4931" y="2730384"/>
            <a:ext cx="9454342" cy="63462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62290" y="623052"/>
            <a:ext cx="230864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>
                <a:latin typeface="Chalkboard" charset="0"/>
                <a:ea typeface="Chalkboard" charset="0"/>
                <a:cs typeface="Chalkboard" charset="0"/>
              </a:rPr>
              <a:t>booa</a:t>
            </a:r>
          </a:p>
        </p:txBody>
      </p:sp>
    </p:spTree>
  </p:cSld>
  <p:clrMapOvr>
    <a:masterClrMapping/>
  </p:clrMapOvr>
  <p:transition spd="med" advClick="0" advTm="5000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" fill="hold"/>
                                        <p:tgtEl>
                                          <p:spTgt spid="1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re ren oo fakin er y ghowaltys?"/>
          <p:cNvSpPr txBox="1"/>
          <p:nvPr/>
        </p:nvSpPr>
        <p:spPr>
          <a:xfrm>
            <a:off x="638020" y="3319390"/>
            <a:ext cx="11674671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sz="6000"/>
              <a:t>Cre ren oo fakin er y ghowaltys?</a:t>
            </a:r>
            <a:endParaRPr lang="en-GB" sz="6000"/>
          </a:p>
          <a:p>
            <a:pPr algn="ctr"/>
            <a:endParaRPr lang="en-GB" sz="3600"/>
          </a:p>
          <a:p>
            <a:pPr algn="ctr"/>
            <a:r>
              <a:rPr lang="en-GB" sz="3600"/>
              <a:t>(What did you see on the farm?)</a:t>
            </a:r>
            <a:endParaRPr sz="3600"/>
          </a:p>
        </p:txBody>
      </p:sp>
      <p:pic>
        <p:nvPicPr>
          <p:cNvPr id="2" name="Cre ren oo fakin er y ghowalty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68955" y="583368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99978"/>
      </p:ext>
    </p:extLst>
  </p:cSld>
  <p:clrMapOvr>
    <a:masterClrMapping/>
  </p:clrMapOvr>
  <p:transition spd="med"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n mee fakin…….. ,   ,    ,   as…"/>
          <p:cNvSpPr txBox="1"/>
          <p:nvPr/>
        </p:nvSpPr>
        <p:spPr>
          <a:xfrm>
            <a:off x="1480484" y="609944"/>
            <a:ext cx="10207211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4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6000"/>
              <a:t>Ren mee fakin</a:t>
            </a:r>
            <a:r>
              <a:rPr lang="en-GB" sz="6000"/>
              <a:t> booa</a:t>
            </a:r>
            <a:r>
              <a:rPr sz="6000"/>
              <a:t>.</a:t>
            </a:r>
            <a:endParaRPr lang="en-GB" sz="6000"/>
          </a:p>
          <a:p>
            <a:pPr>
              <a:defRPr sz="4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GB" sz="3600"/>
              <a:t>(I saw a cow.)</a:t>
            </a:r>
            <a:endParaRPr sz="36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931" y="2730384"/>
            <a:ext cx="9454342" cy="6346227"/>
          </a:xfrm>
          <a:prstGeom prst="rect">
            <a:avLst/>
          </a:prstGeom>
        </p:spPr>
      </p:pic>
      <p:pic>
        <p:nvPicPr>
          <p:cNvPr id="2" name="Ren mee fakin bo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2131" y="34063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45744"/>
      </p:ext>
    </p:extLst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keyrrey.mov" descr="keyrrey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73150" y="1212850"/>
            <a:ext cx="673100" cy="673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5817" t="3678" r="4498" b="3665"/>
          <a:stretch>
            <a:fillRect/>
          </a:stretch>
        </p:blipFill>
        <p:spPr>
          <a:xfrm>
            <a:off x="2971629" y="3294327"/>
            <a:ext cx="7255328" cy="54600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9" h="21555" extrusionOk="0">
                <a:moveTo>
                  <a:pt x="10548" y="1"/>
                </a:moveTo>
                <a:cubicBezTo>
                  <a:pt x="10083" y="-14"/>
                  <a:pt x="9655" y="197"/>
                  <a:pt x="9289" y="634"/>
                </a:cubicBezTo>
                <a:cubicBezTo>
                  <a:pt x="9124" y="831"/>
                  <a:pt x="9107" y="840"/>
                  <a:pt x="9032" y="770"/>
                </a:cubicBezTo>
                <a:cubicBezTo>
                  <a:pt x="8556" y="328"/>
                  <a:pt x="7872" y="142"/>
                  <a:pt x="7402" y="327"/>
                </a:cubicBezTo>
                <a:cubicBezTo>
                  <a:pt x="7147" y="427"/>
                  <a:pt x="6821" y="846"/>
                  <a:pt x="6675" y="1258"/>
                </a:cubicBezTo>
                <a:cubicBezTo>
                  <a:pt x="6620" y="1414"/>
                  <a:pt x="6558" y="1555"/>
                  <a:pt x="6537" y="1573"/>
                </a:cubicBezTo>
                <a:cubicBezTo>
                  <a:pt x="6516" y="1590"/>
                  <a:pt x="6435" y="1570"/>
                  <a:pt x="6357" y="1527"/>
                </a:cubicBezTo>
                <a:cubicBezTo>
                  <a:pt x="5698" y="1161"/>
                  <a:pt x="4854" y="1160"/>
                  <a:pt x="4418" y="1526"/>
                </a:cubicBezTo>
                <a:cubicBezTo>
                  <a:pt x="4151" y="1749"/>
                  <a:pt x="3941" y="2129"/>
                  <a:pt x="3763" y="2710"/>
                </a:cubicBezTo>
                <a:lnTo>
                  <a:pt x="3707" y="2892"/>
                </a:lnTo>
                <a:lnTo>
                  <a:pt x="3279" y="2919"/>
                </a:lnTo>
                <a:cubicBezTo>
                  <a:pt x="2604" y="2959"/>
                  <a:pt x="2314" y="3159"/>
                  <a:pt x="2093" y="3740"/>
                </a:cubicBezTo>
                <a:cubicBezTo>
                  <a:pt x="1983" y="4026"/>
                  <a:pt x="1981" y="4053"/>
                  <a:pt x="1979" y="4792"/>
                </a:cubicBezTo>
                <a:lnTo>
                  <a:pt x="1977" y="5551"/>
                </a:lnTo>
                <a:lnTo>
                  <a:pt x="1713" y="5894"/>
                </a:lnTo>
                <a:cubicBezTo>
                  <a:pt x="1439" y="6250"/>
                  <a:pt x="1345" y="6455"/>
                  <a:pt x="1258" y="6889"/>
                </a:cubicBezTo>
                <a:cubicBezTo>
                  <a:pt x="1193" y="7214"/>
                  <a:pt x="1193" y="7913"/>
                  <a:pt x="1259" y="8285"/>
                </a:cubicBezTo>
                <a:lnTo>
                  <a:pt x="1311" y="8575"/>
                </a:lnTo>
                <a:lnTo>
                  <a:pt x="1171" y="8669"/>
                </a:lnTo>
                <a:cubicBezTo>
                  <a:pt x="1094" y="8721"/>
                  <a:pt x="1009" y="8799"/>
                  <a:pt x="982" y="8843"/>
                </a:cubicBezTo>
                <a:cubicBezTo>
                  <a:pt x="955" y="8886"/>
                  <a:pt x="835" y="9000"/>
                  <a:pt x="716" y="9096"/>
                </a:cubicBezTo>
                <a:cubicBezTo>
                  <a:pt x="439" y="9320"/>
                  <a:pt x="206" y="9657"/>
                  <a:pt x="85" y="10008"/>
                </a:cubicBezTo>
                <a:cubicBezTo>
                  <a:pt x="1" y="10252"/>
                  <a:pt x="-9" y="10336"/>
                  <a:pt x="6" y="10695"/>
                </a:cubicBezTo>
                <a:cubicBezTo>
                  <a:pt x="30" y="11295"/>
                  <a:pt x="196" y="11731"/>
                  <a:pt x="429" y="11809"/>
                </a:cubicBezTo>
                <a:cubicBezTo>
                  <a:pt x="559" y="11852"/>
                  <a:pt x="786" y="11742"/>
                  <a:pt x="895" y="11585"/>
                </a:cubicBezTo>
                <a:cubicBezTo>
                  <a:pt x="944" y="11512"/>
                  <a:pt x="1027" y="11334"/>
                  <a:pt x="1080" y="11188"/>
                </a:cubicBezTo>
                <a:cubicBezTo>
                  <a:pt x="1132" y="11042"/>
                  <a:pt x="1195" y="10930"/>
                  <a:pt x="1218" y="10941"/>
                </a:cubicBezTo>
                <a:cubicBezTo>
                  <a:pt x="1241" y="10951"/>
                  <a:pt x="1305" y="11067"/>
                  <a:pt x="1360" y="11199"/>
                </a:cubicBezTo>
                <a:cubicBezTo>
                  <a:pt x="1498" y="11533"/>
                  <a:pt x="1732" y="11881"/>
                  <a:pt x="2037" y="12208"/>
                </a:cubicBezTo>
                <a:cubicBezTo>
                  <a:pt x="2289" y="12478"/>
                  <a:pt x="2295" y="12491"/>
                  <a:pt x="2261" y="12647"/>
                </a:cubicBezTo>
                <a:cubicBezTo>
                  <a:pt x="2216" y="12857"/>
                  <a:pt x="2217" y="13362"/>
                  <a:pt x="2264" y="13585"/>
                </a:cubicBezTo>
                <a:cubicBezTo>
                  <a:pt x="2369" y="14090"/>
                  <a:pt x="2731" y="14510"/>
                  <a:pt x="3261" y="14746"/>
                </a:cubicBezTo>
                <a:lnTo>
                  <a:pt x="3563" y="14881"/>
                </a:lnTo>
                <a:lnTo>
                  <a:pt x="3632" y="15215"/>
                </a:lnTo>
                <a:cubicBezTo>
                  <a:pt x="3805" y="16052"/>
                  <a:pt x="4083" y="16423"/>
                  <a:pt x="4587" y="16489"/>
                </a:cubicBezTo>
                <a:lnTo>
                  <a:pt x="4813" y="16517"/>
                </a:lnTo>
                <a:lnTo>
                  <a:pt x="4802" y="18021"/>
                </a:lnTo>
                <a:cubicBezTo>
                  <a:pt x="4793" y="19138"/>
                  <a:pt x="4774" y="19620"/>
                  <a:pt x="4731" y="19895"/>
                </a:cubicBezTo>
                <a:cubicBezTo>
                  <a:pt x="4695" y="20120"/>
                  <a:pt x="4679" y="20381"/>
                  <a:pt x="4692" y="20562"/>
                </a:cubicBezTo>
                <a:cubicBezTo>
                  <a:pt x="4718" y="20951"/>
                  <a:pt x="4878" y="21373"/>
                  <a:pt x="5036" y="21477"/>
                </a:cubicBezTo>
                <a:cubicBezTo>
                  <a:pt x="5203" y="21586"/>
                  <a:pt x="5576" y="21576"/>
                  <a:pt x="5941" y="21452"/>
                </a:cubicBezTo>
                <a:cubicBezTo>
                  <a:pt x="6110" y="21395"/>
                  <a:pt x="6254" y="21341"/>
                  <a:pt x="6259" y="21333"/>
                </a:cubicBezTo>
                <a:cubicBezTo>
                  <a:pt x="6265" y="21325"/>
                  <a:pt x="6287" y="21188"/>
                  <a:pt x="6307" y="21026"/>
                </a:cubicBezTo>
                <a:cubicBezTo>
                  <a:pt x="6352" y="20657"/>
                  <a:pt x="6298" y="20177"/>
                  <a:pt x="6171" y="19806"/>
                </a:cubicBezTo>
                <a:cubicBezTo>
                  <a:pt x="6006" y="19327"/>
                  <a:pt x="5981" y="18434"/>
                  <a:pt x="6111" y="17695"/>
                </a:cubicBezTo>
                <a:cubicBezTo>
                  <a:pt x="6153" y="17455"/>
                  <a:pt x="6244" y="17142"/>
                  <a:pt x="6288" y="17084"/>
                </a:cubicBezTo>
                <a:cubicBezTo>
                  <a:pt x="6302" y="17065"/>
                  <a:pt x="6406" y="17131"/>
                  <a:pt x="6518" y="17230"/>
                </a:cubicBezTo>
                <a:cubicBezTo>
                  <a:pt x="6691" y="17383"/>
                  <a:pt x="6721" y="17432"/>
                  <a:pt x="6721" y="17565"/>
                </a:cubicBezTo>
                <a:cubicBezTo>
                  <a:pt x="6721" y="17827"/>
                  <a:pt x="6606" y="19103"/>
                  <a:pt x="6549" y="19475"/>
                </a:cubicBezTo>
                <a:cubicBezTo>
                  <a:pt x="6447" y="20128"/>
                  <a:pt x="6495" y="20496"/>
                  <a:pt x="6728" y="20821"/>
                </a:cubicBezTo>
                <a:lnTo>
                  <a:pt x="6871" y="21018"/>
                </a:lnTo>
                <a:lnTo>
                  <a:pt x="7297" y="20990"/>
                </a:lnTo>
                <a:cubicBezTo>
                  <a:pt x="7843" y="20952"/>
                  <a:pt x="8036" y="20883"/>
                  <a:pt x="8087" y="20710"/>
                </a:cubicBezTo>
                <a:cubicBezTo>
                  <a:pt x="8107" y="20638"/>
                  <a:pt x="8119" y="20397"/>
                  <a:pt x="8113" y="20175"/>
                </a:cubicBezTo>
                <a:cubicBezTo>
                  <a:pt x="8102" y="19832"/>
                  <a:pt x="8080" y="19719"/>
                  <a:pt x="7967" y="19425"/>
                </a:cubicBezTo>
                <a:cubicBezTo>
                  <a:pt x="7843" y="19100"/>
                  <a:pt x="7835" y="19050"/>
                  <a:pt x="7836" y="18601"/>
                </a:cubicBezTo>
                <a:cubicBezTo>
                  <a:pt x="7837" y="18219"/>
                  <a:pt x="7855" y="18073"/>
                  <a:pt x="7920" y="17883"/>
                </a:cubicBezTo>
                <a:cubicBezTo>
                  <a:pt x="7994" y="17666"/>
                  <a:pt x="8013" y="17645"/>
                  <a:pt x="8131" y="17645"/>
                </a:cubicBezTo>
                <a:cubicBezTo>
                  <a:pt x="8203" y="17645"/>
                  <a:pt x="8312" y="17632"/>
                  <a:pt x="8375" y="17615"/>
                </a:cubicBezTo>
                <a:cubicBezTo>
                  <a:pt x="8469" y="17590"/>
                  <a:pt x="8513" y="17615"/>
                  <a:pt x="8637" y="17764"/>
                </a:cubicBezTo>
                <a:cubicBezTo>
                  <a:pt x="8812" y="17974"/>
                  <a:pt x="9173" y="18223"/>
                  <a:pt x="9407" y="18295"/>
                </a:cubicBezTo>
                <a:cubicBezTo>
                  <a:pt x="9921" y="18452"/>
                  <a:pt x="10495" y="18261"/>
                  <a:pt x="11075" y="17739"/>
                </a:cubicBezTo>
                <a:cubicBezTo>
                  <a:pt x="11249" y="17583"/>
                  <a:pt x="11307" y="17553"/>
                  <a:pt x="11363" y="17593"/>
                </a:cubicBezTo>
                <a:cubicBezTo>
                  <a:pt x="11428" y="17639"/>
                  <a:pt x="11436" y="17737"/>
                  <a:pt x="11454" y="18760"/>
                </a:cubicBezTo>
                <a:cubicBezTo>
                  <a:pt x="11465" y="19375"/>
                  <a:pt x="11471" y="20090"/>
                  <a:pt x="11467" y="20352"/>
                </a:cubicBezTo>
                <a:cubicBezTo>
                  <a:pt x="11462" y="20783"/>
                  <a:pt x="11472" y="20857"/>
                  <a:pt x="11569" y="21118"/>
                </a:cubicBezTo>
                <a:cubicBezTo>
                  <a:pt x="11695" y="21459"/>
                  <a:pt x="11809" y="21556"/>
                  <a:pt x="12085" y="21556"/>
                </a:cubicBezTo>
                <a:cubicBezTo>
                  <a:pt x="12314" y="21556"/>
                  <a:pt x="12788" y="21423"/>
                  <a:pt x="12903" y="21327"/>
                </a:cubicBezTo>
                <a:cubicBezTo>
                  <a:pt x="12965" y="21275"/>
                  <a:pt x="12987" y="21198"/>
                  <a:pt x="12999" y="20995"/>
                </a:cubicBezTo>
                <a:cubicBezTo>
                  <a:pt x="13024" y="20589"/>
                  <a:pt x="12959" y="20056"/>
                  <a:pt x="12851" y="19776"/>
                </a:cubicBezTo>
                <a:cubicBezTo>
                  <a:pt x="12797" y="19638"/>
                  <a:pt x="12728" y="19460"/>
                  <a:pt x="12697" y="19381"/>
                </a:cubicBezTo>
                <a:cubicBezTo>
                  <a:pt x="12622" y="19188"/>
                  <a:pt x="12657" y="18516"/>
                  <a:pt x="12762" y="18143"/>
                </a:cubicBezTo>
                <a:cubicBezTo>
                  <a:pt x="12855" y="17813"/>
                  <a:pt x="13016" y="17549"/>
                  <a:pt x="13135" y="17532"/>
                </a:cubicBezTo>
                <a:lnTo>
                  <a:pt x="13222" y="17520"/>
                </a:lnTo>
                <a:lnTo>
                  <a:pt x="13227" y="18472"/>
                </a:lnTo>
                <a:cubicBezTo>
                  <a:pt x="13230" y="18996"/>
                  <a:pt x="13227" y="19609"/>
                  <a:pt x="13219" y="19834"/>
                </a:cubicBezTo>
                <a:cubicBezTo>
                  <a:pt x="13207" y="20192"/>
                  <a:pt x="13216" y="20272"/>
                  <a:pt x="13298" y="20484"/>
                </a:cubicBezTo>
                <a:cubicBezTo>
                  <a:pt x="13427" y="20816"/>
                  <a:pt x="13580" y="20928"/>
                  <a:pt x="13916" y="20932"/>
                </a:cubicBezTo>
                <a:cubicBezTo>
                  <a:pt x="14062" y="20934"/>
                  <a:pt x="14198" y="20924"/>
                  <a:pt x="14219" y="20909"/>
                </a:cubicBezTo>
                <a:cubicBezTo>
                  <a:pt x="14239" y="20893"/>
                  <a:pt x="14358" y="20847"/>
                  <a:pt x="14482" y="20805"/>
                </a:cubicBezTo>
                <a:cubicBezTo>
                  <a:pt x="14690" y="20735"/>
                  <a:pt x="14709" y="20715"/>
                  <a:pt x="14740" y="20553"/>
                </a:cubicBezTo>
                <a:cubicBezTo>
                  <a:pt x="14816" y="20168"/>
                  <a:pt x="14723" y="19494"/>
                  <a:pt x="14548" y="19149"/>
                </a:cubicBezTo>
                <a:cubicBezTo>
                  <a:pt x="14464" y="18984"/>
                  <a:pt x="14453" y="18895"/>
                  <a:pt x="14459" y="18447"/>
                </a:cubicBezTo>
                <a:cubicBezTo>
                  <a:pt x="14466" y="18042"/>
                  <a:pt x="14558" y="17522"/>
                  <a:pt x="14701" y="17089"/>
                </a:cubicBezTo>
                <a:lnTo>
                  <a:pt x="14791" y="16818"/>
                </a:lnTo>
                <a:lnTo>
                  <a:pt x="15148" y="16816"/>
                </a:lnTo>
                <a:cubicBezTo>
                  <a:pt x="15432" y="16815"/>
                  <a:pt x="15540" y="16792"/>
                  <a:pt x="15687" y="16703"/>
                </a:cubicBezTo>
                <a:cubicBezTo>
                  <a:pt x="15788" y="16642"/>
                  <a:pt x="15886" y="16606"/>
                  <a:pt x="15905" y="16622"/>
                </a:cubicBezTo>
                <a:cubicBezTo>
                  <a:pt x="15924" y="16637"/>
                  <a:pt x="15935" y="16629"/>
                  <a:pt x="15929" y="16605"/>
                </a:cubicBezTo>
                <a:cubicBezTo>
                  <a:pt x="15923" y="16580"/>
                  <a:pt x="16007" y="16440"/>
                  <a:pt x="16116" y="16293"/>
                </a:cubicBezTo>
                <a:cubicBezTo>
                  <a:pt x="16291" y="16055"/>
                  <a:pt x="16497" y="15593"/>
                  <a:pt x="16615" y="15176"/>
                </a:cubicBezTo>
                <a:cubicBezTo>
                  <a:pt x="16636" y="15099"/>
                  <a:pt x="16684" y="15024"/>
                  <a:pt x="16721" y="15010"/>
                </a:cubicBezTo>
                <a:cubicBezTo>
                  <a:pt x="16929" y="14926"/>
                  <a:pt x="17284" y="14659"/>
                  <a:pt x="17436" y="14474"/>
                </a:cubicBezTo>
                <a:cubicBezTo>
                  <a:pt x="17641" y="14225"/>
                  <a:pt x="17846" y="13688"/>
                  <a:pt x="17885" y="13295"/>
                </a:cubicBezTo>
                <a:cubicBezTo>
                  <a:pt x="17915" y="12995"/>
                  <a:pt x="17971" y="12914"/>
                  <a:pt x="18202" y="12832"/>
                </a:cubicBezTo>
                <a:cubicBezTo>
                  <a:pt x="18663" y="12669"/>
                  <a:pt x="19211" y="12138"/>
                  <a:pt x="19469" y="11602"/>
                </a:cubicBezTo>
                <a:cubicBezTo>
                  <a:pt x="19652" y="11222"/>
                  <a:pt x="19855" y="10510"/>
                  <a:pt x="19919" y="10022"/>
                </a:cubicBezTo>
                <a:cubicBezTo>
                  <a:pt x="20053" y="8999"/>
                  <a:pt x="20033" y="8077"/>
                  <a:pt x="19846" y="6731"/>
                </a:cubicBezTo>
                <a:cubicBezTo>
                  <a:pt x="19793" y="6354"/>
                  <a:pt x="19759" y="6013"/>
                  <a:pt x="19770" y="5974"/>
                </a:cubicBezTo>
                <a:cubicBezTo>
                  <a:pt x="19785" y="5920"/>
                  <a:pt x="19836" y="5955"/>
                  <a:pt x="19964" y="6112"/>
                </a:cubicBezTo>
                <a:cubicBezTo>
                  <a:pt x="20228" y="6435"/>
                  <a:pt x="20509" y="6590"/>
                  <a:pt x="20829" y="6586"/>
                </a:cubicBezTo>
                <a:cubicBezTo>
                  <a:pt x="21309" y="6581"/>
                  <a:pt x="21591" y="6317"/>
                  <a:pt x="21578" y="5883"/>
                </a:cubicBezTo>
                <a:cubicBezTo>
                  <a:pt x="21570" y="5608"/>
                  <a:pt x="21496" y="5428"/>
                  <a:pt x="21289" y="5175"/>
                </a:cubicBezTo>
                <a:cubicBezTo>
                  <a:pt x="21069" y="4905"/>
                  <a:pt x="20893" y="4790"/>
                  <a:pt x="20507" y="4662"/>
                </a:cubicBezTo>
                <a:cubicBezTo>
                  <a:pt x="20332" y="4605"/>
                  <a:pt x="20086" y="4491"/>
                  <a:pt x="19959" y="4409"/>
                </a:cubicBezTo>
                <a:cubicBezTo>
                  <a:pt x="19701" y="4242"/>
                  <a:pt x="19518" y="4025"/>
                  <a:pt x="19606" y="3990"/>
                </a:cubicBezTo>
                <a:cubicBezTo>
                  <a:pt x="20030" y="3823"/>
                  <a:pt x="20131" y="3713"/>
                  <a:pt x="20158" y="3392"/>
                </a:cubicBezTo>
                <a:cubicBezTo>
                  <a:pt x="20178" y="3161"/>
                  <a:pt x="20085" y="2841"/>
                  <a:pt x="19936" y="2626"/>
                </a:cubicBezTo>
                <a:cubicBezTo>
                  <a:pt x="19867" y="2524"/>
                  <a:pt x="19867" y="2517"/>
                  <a:pt x="19933" y="2400"/>
                </a:cubicBezTo>
                <a:cubicBezTo>
                  <a:pt x="20108" y="2091"/>
                  <a:pt x="20142" y="1733"/>
                  <a:pt x="20018" y="1502"/>
                </a:cubicBezTo>
                <a:cubicBezTo>
                  <a:pt x="19903" y="1288"/>
                  <a:pt x="19684" y="1198"/>
                  <a:pt x="19235" y="1179"/>
                </a:cubicBezTo>
                <a:lnTo>
                  <a:pt x="18842" y="1162"/>
                </a:lnTo>
                <a:lnTo>
                  <a:pt x="18645" y="883"/>
                </a:lnTo>
                <a:cubicBezTo>
                  <a:pt x="18537" y="730"/>
                  <a:pt x="18381" y="565"/>
                  <a:pt x="18298" y="518"/>
                </a:cubicBezTo>
                <a:cubicBezTo>
                  <a:pt x="18041" y="373"/>
                  <a:pt x="17736" y="449"/>
                  <a:pt x="17464" y="725"/>
                </a:cubicBezTo>
                <a:lnTo>
                  <a:pt x="17342" y="847"/>
                </a:lnTo>
                <a:lnTo>
                  <a:pt x="16985" y="623"/>
                </a:lnTo>
                <a:cubicBezTo>
                  <a:pt x="16599" y="380"/>
                  <a:pt x="16277" y="292"/>
                  <a:pt x="15993" y="349"/>
                </a:cubicBezTo>
                <a:cubicBezTo>
                  <a:pt x="15779" y="392"/>
                  <a:pt x="15648" y="551"/>
                  <a:pt x="15583" y="847"/>
                </a:cubicBezTo>
                <a:lnTo>
                  <a:pt x="15534" y="1074"/>
                </a:lnTo>
                <a:lnTo>
                  <a:pt x="15154" y="1089"/>
                </a:lnTo>
                <a:cubicBezTo>
                  <a:pt x="14802" y="1102"/>
                  <a:pt x="14764" y="1094"/>
                  <a:pt x="14635" y="979"/>
                </a:cubicBezTo>
                <a:cubicBezTo>
                  <a:pt x="14130" y="524"/>
                  <a:pt x="13328" y="477"/>
                  <a:pt x="12494" y="857"/>
                </a:cubicBezTo>
                <a:lnTo>
                  <a:pt x="12280" y="954"/>
                </a:lnTo>
                <a:lnTo>
                  <a:pt x="12026" y="723"/>
                </a:lnTo>
                <a:cubicBezTo>
                  <a:pt x="11513" y="258"/>
                  <a:pt x="11012" y="16"/>
                  <a:pt x="10548" y="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" name="Rectangle 3"/>
          <p:cNvSpPr/>
          <p:nvPr/>
        </p:nvSpPr>
        <p:spPr>
          <a:xfrm>
            <a:off x="4697169" y="887680"/>
            <a:ext cx="380424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>
                <a:latin typeface="Chalkboard" charset="0"/>
                <a:ea typeface="Chalkboard" charset="0"/>
                <a:cs typeface="Chalkboard" charset="0"/>
              </a:rPr>
              <a:t>keyrrey</a:t>
            </a:r>
          </a:p>
        </p:txBody>
      </p:sp>
    </p:spTree>
  </p:cSld>
  <p:clrMapOvr>
    <a:masterClrMapping/>
  </p:clrMapOvr>
  <p:transition spd="med" advClick="0" advTm="5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1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4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re ren oo fakin er y ghowaltys?"/>
          <p:cNvSpPr txBox="1"/>
          <p:nvPr/>
        </p:nvSpPr>
        <p:spPr>
          <a:xfrm>
            <a:off x="638020" y="3319390"/>
            <a:ext cx="11674671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sz="6000"/>
              <a:t>Cre ren oo fakin er y ghowaltys?</a:t>
            </a:r>
            <a:endParaRPr lang="en-GB" sz="6000"/>
          </a:p>
          <a:p>
            <a:pPr algn="ctr"/>
            <a:endParaRPr lang="en-GB" sz="3600"/>
          </a:p>
          <a:p>
            <a:pPr algn="ctr"/>
            <a:r>
              <a:rPr lang="en-GB" sz="3600"/>
              <a:t>(What did you see on the farm?)</a:t>
            </a:r>
            <a:endParaRPr sz="3600"/>
          </a:p>
        </p:txBody>
      </p:sp>
      <p:pic>
        <p:nvPicPr>
          <p:cNvPr id="2" name="Cre ren oo fakin er y ghowalty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6618" y="61163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24504"/>
      </p:ext>
    </p:extLst>
  </p:cSld>
  <p:clrMapOvr>
    <a:masterClrMapping/>
  </p:clrMapOvr>
  <p:transition spd="med"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hite">
  <a:themeElements>
    <a:clrScheme name="White">
      <a:dk1>
        <a:srgbClr val="4385F0"/>
      </a:dk1>
      <a:lt1>
        <a:srgbClr val="F0D6AC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B1B1B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0D6AC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B1B1B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0D6AC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2945</TotalTime>
  <Words>661</Words>
  <Application>Microsoft Macintosh PowerPoint</Application>
  <PresentationFormat>Custom</PresentationFormat>
  <Paragraphs>116</Paragraphs>
  <Slides>36</Slides>
  <Notes>0</Notes>
  <HiddenSlides>0</HiddenSlides>
  <MMClips>34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American Typewriter Condensed</vt:lpstr>
      <vt:lpstr>Chalkboard</vt:lpstr>
      <vt:lpstr>Comic Sans MS</vt:lpstr>
      <vt:lpstr>Gill Sans</vt:lpstr>
      <vt:lpstr>Lucida Grande</vt:lpstr>
      <vt:lpstr>Arial</vt:lpstr>
      <vt:lpstr>White</vt:lpstr>
      <vt:lpstr>Er y Ghowaltys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 y Ghowaltys</dc:title>
  <cp:lastModifiedBy>Microsoft Office User</cp:lastModifiedBy>
  <cp:revision>32</cp:revision>
  <dcterms:modified xsi:type="dcterms:W3CDTF">2020-05-28T10:57:34Z</dcterms:modified>
</cp:coreProperties>
</file>