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rels" ContentType="application/vnd.openxmlformats-package.relationships+xml"/>
  <Default Extension="tif" ContentType="image/tif"/>
  <Default Extension="wdp" ContentType="image/vnd.ms-photo"/>
  <Default Extension="png" ContentType="image/png"/>
  <Default Extension="mov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311" r:id="rId4"/>
    <p:sldId id="312" r:id="rId5"/>
    <p:sldId id="316" r:id="rId6"/>
    <p:sldId id="308" r:id="rId7"/>
    <p:sldId id="309" r:id="rId8"/>
    <p:sldId id="267" r:id="rId9"/>
    <p:sldId id="266" r:id="rId10"/>
    <p:sldId id="315" r:id="rId11"/>
    <p:sldId id="278" r:id="rId12"/>
    <p:sldId id="313" r:id="rId13"/>
    <p:sldId id="268" r:id="rId14"/>
    <p:sldId id="310" r:id="rId15"/>
    <p:sldId id="307" r:id="rId16"/>
    <p:sldId id="298" r:id="rId17"/>
    <p:sldId id="270" r:id="rId18"/>
    <p:sldId id="300" r:id="rId19"/>
    <p:sldId id="288" r:id="rId20"/>
    <p:sldId id="305" r:id="rId21"/>
    <p:sldId id="282" r:id="rId22"/>
    <p:sldId id="306" r:id="rId23"/>
    <p:sldId id="317" r:id="rId24"/>
    <p:sldId id="296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C554F"/>
        </a:fontRef>
        <a:srgbClr val="5C554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C554F">
              <a:alpha val="12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1"/>
  </p:normalViewPr>
  <p:slideViewPr>
    <p:cSldViewPr snapToGrid="0" snapToObjects="1">
      <p:cViewPr varScale="1">
        <p:scale>
          <a:sx n="77" d="100"/>
          <a:sy n="77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65200" y="2476500"/>
            <a:ext cx="11074400" cy="2921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5200" y="5384800"/>
            <a:ext cx="110744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brush-1_hi-res.png" descr="brush-1_hi-r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8" y="6718259"/>
            <a:ext cx="11711866" cy="68580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Image"/>
          <p:cNvSpPr>
            <a:spLocks noGrp="1"/>
          </p:cNvSpPr>
          <p:nvPr>
            <p:ph type="pic" sz="half" idx="13"/>
          </p:nvPr>
        </p:nvSpPr>
        <p:spPr>
          <a:xfrm>
            <a:off x="2641600" y="787400"/>
            <a:ext cx="7620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965200" y="6477000"/>
            <a:ext cx="11074400" cy="1828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5200" y="8293100"/>
            <a:ext cx="11074400" cy="1003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cap="all"/>
            </a:lvl1pPr>
            <a:lvl2pPr marL="0" indent="0" algn="ctr">
              <a:spcBef>
                <a:spcPts val="0"/>
              </a:spcBef>
              <a:buSzTx/>
              <a:buNone/>
              <a:defRPr sz="3200" cap="all"/>
            </a:lvl2pPr>
            <a:lvl3pPr marL="0" indent="0" algn="ctr">
              <a:spcBef>
                <a:spcPts val="0"/>
              </a:spcBef>
              <a:buSzTx/>
              <a:buNone/>
              <a:defRPr sz="3200" cap="all"/>
            </a:lvl3pPr>
            <a:lvl4pPr marL="0" indent="0" algn="ctr">
              <a:spcBef>
                <a:spcPts val="0"/>
              </a:spcBef>
              <a:buSzTx/>
              <a:buNone/>
              <a:defRPr sz="3200" cap="all"/>
            </a:lvl4pPr>
            <a:lvl5pPr marL="0" indent="0" algn="ctr">
              <a:spcBef>
                <a:spcPts val="0"/>
              </a:spcBef>
              <a:buSzTx/>
              <a:buNone/>
              <a:defRPr sz="3200"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edona-header-10x7.jpeg" descr="Sedona-header-10x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Image"/>
          <p:cNvSpPr>
            <a:spLocks noGrp="1"/>
          </p:cNvSpPr>
          <p:nvPr>
            <p:ph type="pic" sz="half" idx="13"/>
          </p:nvPr>
        </p:nvSpPr>
        <p:spPr>
          <a:xfrm>
            <a:off x="7023100" y="30226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65200" y="3098800"/>
            <a:ext cx="50292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1pPr>
            <a:lvl2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2pPr>
            <a:lvl3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3pPr>
            <a:lvl4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4pPr>
            <a:lvl5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edona-header-10x7.jpeg" descr="Sedona-header-10x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65200" y="3098800"/>
            <a:ext cx="50292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1pPr>
            <a:lvl2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2pPr>
            <a:lvl3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3pPr>
            <a:lvl4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4pPr>
            <a:lvl5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edona-header-10x7.jpeg" descr="Sedona-header-10x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10400" y="3098800"/>
            <a:ext cx="50292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1pPr>
            <a:lvl2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2pPr>
            <a:lvl3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3pPr>
            <a:lvl4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4pPr>
            <a:lvl5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rush-2_hi-res.png" descr="brush-2_hi-r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36" y="2130246"/>
            <a:ext cx="11734802" cy="66822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965200" y="3098800"/>
            <a:ext cx="11074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edona-header-10x7.jpeg" descr="Sedona-header-10x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xfrm>
            <a:off x="965200" y="3098800"/>
            <a:ext cx="11074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1pPr>
            <a:lvl2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2pPr>
            <a:lvl3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3pPr>
            <a:lvl4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4pPr>
            <a:lvl5pPr>
              <a:spcBef>
                <a:spcPts val="3200"/>
              </a:spcBef>
              <a:buBlip>
                <a:blip r:embed="rId4"/>
              </a:buBlip>
              <a:defRPr>
                <a:solidFill>
                  <a:srgbClr val="BE3F2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rush-2_hi-res.png" descr="brush-2_hi-r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36" y="2130246"/>
            <a:ext cx="11734802" cy="66822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xfrm>
            <a:off x="965200" y="3098800"/>
            <a:ext cx="11074400" cy="5715000"/>
          </a:xfrm>
          <a:prstGeom prst="rect">
            <a:avLst/>
          </a:prstGeom>
        </p:spPr>
        <p:txBody>
          <a:bodyPr numCol="2" spcCol="553720" anchor="t"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brush-2_hi-res.png" descr="brush-2_hi-r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36" y="2130246"/>
            <a:ext cx="11734802" cy="66822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edona-header-10x7.jpeg" descr="Sedona-header-10x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965200" y="3416300"/>
            <a:ext cx="11074400" cy="2921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965200" y="1320800"/>
            <a:ext cx="11074400" cy="711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300" y="9461500"/>
            <a:ext cx="317500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BE3F2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36663"/>
        <a:buFontTx/>
        <a:buBlip>
          <a:blip r:embed="rId16"/>
        </a:buBlip>
        <a:tabLst/>
        <a:defRPr sz="3800" b="0" i="0" u="none" strike="noStrike" cap="none" spc="0" baseline="0">
          <a:ln>
            <a:noFill/>
          </a:ln>
          <a:solidFill>
            <a:srgbClr val="F0D6AC"/>
          </a:solidFill>
          <a:uFillTx/>
          <a:latin typeface="+mn-lt"/>
          <a:ea typeface="+mn-ea"/>
          <a:cs typeface="+mn-cs"/>
          <a:sym typeface="Gill Sans"/>
        </a:defRPr>
      </a:lvl1pPr>
      <a:lvl2pPr marL="8509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36663"/>
        <a:buFontTx/>
        <a:buBlip>
          <a:blip r:embed="rId16"/>
        </a:buBlip>
        <a:tabLst/>
        <a:defRPr sz="3800" b="0" i="0" u="none" strike="noStrike" cap="none" spc="0" baseline="0">
          <a:ln>
            <a:noFill/>
          </a:ln>
          <a:solidFill>
            <a:srgbClr val="F0D6AC"/>
          </a:solidFill>
          <a:uFillTx/>
          <a:latin typeface="+mn-lt"/>
          <a:ea typeface="+mn-ea"/>
          <a:cs typeface="+mn-cs"/>
          <a:sym typeface="Gill Sans"/>
        </a:defRPr>
      </a:lvl2pPr>
      <a:lvl3pPr marL="1295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36663"/>
        <a:buFontTx/>
        <a:buBlip>
          <a:blip r:embed="rId16"/>
        </a:buBlip>
        <a:tabLst/>
        <a:defRPr sz="3800" b="0" i="0" u="none" strike="noStrike" cap="none" spc="0" baseline="0">
          <a:ln>
            <a:noFill/>
          </a:ln>
          <a:solidFill>
            <a:srgbClr val="F0D6AC"/>
          </a:solidFill>
          <a:uFillTx/>
          <a:latin typeface="+mn-lt"/>
          <a:ea typeface="+mn-ea"/>
          <a:cs typeface="+mn-cs"/>
          <a:sym typeface="Gill Sans"/>
        </a:defRPr>
      </a:lvl3pPr>
      <a:lvl4pPr marL="17399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36663"/>
        <a:buFontTx/>
        <a:buBlip>
          <a:blip r:embed="rId16"/>
        </a:buBlip>
        <a:tabLst/>
        <a:defRPr sz="3800" b="0" i="0" u="none" strike="noStrike" cap="none" spc="0" baseline="0">
          <a:ln>
            <a:noFill/>
          </a:ln>
          <a:solidFill>
            <a:srgbClr val="F0D6AC"/>
          </a:solidFill>
          <a:uFillTx/>
          <a:latin typeface="+mn-lt"/>
          <a:ea typeface="+mn-ea"/>
          <a:cs typeface="+mn-cs"/>
          <a:sym typeface="Gill Sans"/>
        </a:defRPr>
      </a:lvl4pPr>
      <a:lvl5pPr marL="2184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36663"/>
        <a:buFontTx/>
        <a:buBlip>
          <a:blip r:embed="rId16"/>
        </a:buBlip>
        <a:tabLst/>
        <a:defRPr sz="3800" b="0" i="0" u="none" strike="noStrike" cap="none" spc="0" baseline="0">
          <a:ln>
            <a:noFill/>
          </a:ln>
          <a:solidFill>
            <a:srgbClr val="F0D6AC"/>
          </a:solidFill>
          <a:uFillTx/>
          <a:latin typeface="+mn-lt"/>
          <a:ea typeface="+mn-ea"/>
          <a:cs typeface="+mn-cs"/>
          <a:sym typeface="Gill Sans"/>
        </a:defRPr>
      </a:lvl5pPr>
      <a:lvl6pPr marL="26289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36663"/>
        <a:buFontTx/>
        <a:buBlip>
          <a:blip r:embed="rId16"/>
        </a:buBlip>
        <a:tabLst/>
        <a:defRPr sz="3800" b="0" i="0" u="none" strike="noStrike" cap="none" spc="0" baseline="0">
          <a:ln>
            <a:noFill/>
          </a:ln>
          <a:solidFill>
            <a:srgbClr val="F0D6AC"/>
          </a:solidFill>
          <a:uFillTx/>
          <a:latin typeface="+mn-lt"/>
          <a:ea typeface="+mn-ea"/>
          <a:cs typeface="+mn-cs"/>
          <a:sym typeface="Gill Sans"/>
        </a:defRPr>
      </a:lvl6pPr>
      <a:lvl7pPr marL="3073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36663"/>
        <a:buFontTx/>
        <a:buBlip>
          <a:blip r:embed="rId16"/>
        </a:buBlip>
        <a:tabLst/>
        <a:defRPr sz="3800" b="0" i="0" u="none" strike="noStrike" cap="none" spc="0" baseline="0">
          <a:ln>
            <a:noFill/>
          </a:ln>
          <a:solidFill>
            <a:srgbClr val="F0D6AC"/>
          </a:solidFill>
          <a:uFillTx/>
          <a:latin typeface="+mn-lt"/>
          <a:ea typeface="+mn-ea"/>
          <a:cs typeface="+mn-cs"/>
          <a:sym typeface="Gill Sans"/>
        </a:defRPr>
      </a:lvl7pPr>
      <a:lvl8pPr marL="35179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36663"/>
        <a:buFontTx/>
        <a:buBlip>
          <a:blip r:embed="rId16"/>
        </a:buBlip>
        <a:tabLst/>
        <a:defRPr sz="3800" b="0" i="0" u="none" strike="noStrike" cap="none" spc="0" baseline="0">
          <a:ln>
            <a:noFill/>
          </a:ln>
          <a:solidFill>
            <a:srgbClr val="F0D6AC"/>
          </a:solidFill>
          <a:uFillTx/>
          <a:latin typeface="+mn-lt"/>
          <a:ea typeface="+mn-ea"/>
          <a:cs typeface="+mn-cs"/>
          <a:sym typeface="Gill Sans"/>
        </a:defRPr>
      </a:lvl8pPr>
      <a:lvl9pPr marL="3962400" marR="0" indent="-4064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36663"/>
        <a:buFontTx/>
        <a:buBlip>
          <a:blip r:embed="rId16"/>
        </a:buBlip>
        <a:tabLst/>
        <a:defRPr sz="3800" b="0" i="0" u="none" strike="noStrike" cap="none" spc="0" baseline="0">
          <a:ln>
            <a:noFill/>
          </a:ln>
          <a:solidFill>
            <a:srgbClr val="F0D6AC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0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0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12.tif"/><Relationship Id="rId6" Type="http://schemas.openxmlformats.org/officeDocument/2006/relationships/image" Target="../media/image16.tif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0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Relationship Id="rId9" Type="http://schemas.openxmlformats.org/officeDocument/2006/relationships/image" Target="../media/image15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0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10.jpe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0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Relationship Id="rId7" Type="http://schemas.openxmlformats.org/officeDocument/2006/relationships/image" Target="../media/image12.tif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9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ti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tif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0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16.tif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0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tif"/><Relationship Id="rId1" Type="http://schemas.microsoft.com/office/2007/relationships/media" Target="../media/media12.mov"/><Relationship Id="rId2" Type="http://schemas.openxmlformats.org/officeDocument/2006/relationships/audio" Target="../media/media12.mo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20.tif"/><Relationship Id="rId6" Type="http://schemas.openxmlformats.org/officeDocument/2006/relationships/image" Target="../media/image16.tif"/><Relationship Id="rId7" Type="http://schemas.openxmlformats.org/officeDocument/2006/relationships/image" Target="../media/image17.png"/><Relationship Id="rId8" Type="http://schemas.openxmlformats.org/officeDocument/2006/relationships/image" Target="../media/image15.png"/><Relationship Id="rId1" Type="http://schemas.microsoft.com/office/2007/relationships/media" Target="../media/media1.mov"/><Relationship Id="rId2" Type="http://schemas.openxmlformats.org/officeDocument/2006/relationships/audio" Target="../media/media1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0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22.png"/><Relationship Id="rId8" Type="http://schemas.openxmlformats.org/officeDocument/2006/relationships/image" Target="../media/image19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0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14.png"/><Relationship Id="rId6" Type="http://schemas.openxmlformats.org/officeDocument/2006/relationships/image" Target="../media/image12.tif"/><Relationship Id="rId7" Type="http://schemas.openxmlformats.org/officeDocument/2006/relationships/image" Target="../media/image16.tif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0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10.jpeg"/><Relationship Id="rId6" Type="http://schemas.openxmlformats.org/officeDocument/2006/relationships/image" Target="../media/image16.tif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9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r y Ghowaltys"/>
          <p:cNvSpPr txBox="1">
            <a:spLocks noGrp="1"/>
          </p:cNvSpPr>
          <p:nvPr>
            <p:ph type="ctrTitle"/>
          </p:nvPr>
        </p:nvSpPr>
        <p:spPr>
          <a:xfrm>
            <a:off x="282633" y="482138"/>
            <a:ext cx="12452465" cy="1184794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Chalkboard" charset="0"/>
                <a:ea typeface="Chalkboard" charset="0"/>
                <a:cs typeface="Chalkboard" charset="0"/>
              </a:rPr>
              <a:t>Er y Ghowaltys</a:t>
            </a:r>
            <a:r>
              <a:rPr lang="en-GB">
                <a:latin typeface="Chalkboard" charset="0"/>
                <a:ea typeface="Chalkboard" charset="0"/>
                <a:cs typeface="Chalkboard" charset="0"/>
              </a:rPr>
              <a:t> - Gamman  </a:t>
            </a:r>
            <a:endParaRPr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6" name="On the Farm"/>
          <p:cNvSpPr txBox="1">
            <a:spLocks noGrp="1"/>
          </p:cNvSpPr>
          <p:nvPr>
            <p:ph type="subTitle" sz="quarter" idx="1"/>
          </p:nvPr>
        </p:nvSpPr>
        <p:spPr>
          <a:xfrm>
            <a:off x="4301488" y="1721195"/>
            <a:ext cx="4659631" cy="860137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Chalkboard" charset="0"/>
                <a:ea typeface="Chalkboard" charset="0"/>
                <a:cs typeface="Chalkboard" charset="0"/>
              </a:rPr>
              <a:t>On the Farm - Game</a:t>
            </a:r>
            <a:endParaRPr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37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" y="6757324"/>
            <a:ext cx="12128500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431800" y="3017594"/>
            <a:ext cx="12128500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>
                <a:ln>
                  <a:noFill/>
                </a:ln>
                <a:solidFill>
                  <a:srgbClr val="F0D6AC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In this game, you can practise the words and phrases you learnt in PowerPoint 5.1. Click</a:t>
            </a:r>
            <a:r>
              <a:rPr kumimoji="0" lang="en-US" sz="4200" b="0" i="0" u="none" strike="noStrike" cap="none" spc="0" normalizeH="0">
                <a:ln>
                  <a:noFill/>
                </a:ln>
                <a:solidFill>
                  <a:srgbClr val="F0D6AC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on</a:t>
            </a:r>
            <a:r>
              <a:rPr kumimoji="0" lang="en-US" sz="4200" b="0" i="0" u="none" strike="noStrike" cap="none" spc="0" normalizeH="0" baseline="0">
                <a:ln>
                  <a:noFill/>
                </a:ln>
                <a:solidFill>
                  <a:srgbClr val="F0D6AC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the picture which matches the word/phrase.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>
                <a:ln>
                  <a:noFill/>
                </a:ln>
                <a:solidFill>
                  <a:srgbClr val="F0D6AC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>
                <a:ln>
                  <a:noFill/>
                </a:ln>
                <a:solidFill>
                  <a:srgbClr val="F0D6AC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Click to the next slide for a quick recap.</a:t>
            </a: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0D6AC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heck_mark_green.png" descr="check_mark_gree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1206500"/>
            <a:ext cx="8470900" cy="75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hen eh!!-1.mov" descr="Shen eh!!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067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0490172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s.jpg" descr="imag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233" t="381" r="273"/>
          <a:stretch>
            <a:fillRect/>
          </a:stretch>
        </p:blipFill>
        <p:spPr>
          <a:xfrm>
            <a:off x="7884198" y="2132814"/>
            <a:ext cx="3558382" cy="290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25" y="0"/>
                </a:moveTo>
                <a:lnTo>
                  <a:pt x="8307" y="360"/>
                </a:lnTo>
                <a:cubicBezTo>
                  <a:pt x="6630" y="1524"/>
                  <a:pt x="5986" y="2605"/>
                  <a:pt x="6066" y="4123"/>
                </a:cubicBezTo>
                <a:lnTo>
                  <a:pt x="6097" y="4663"/>
                </a:lnTo>
                <a:lnTo>
                  <a:pt x="5661" y="4943"/>
                </a:lnTo>
                <a:cubicBezTo>
                  <a:pt x="5422" y="5099"/>
                  <a:pt x="5062" y="5406"/>
                  <a:pt x="4862" y="5619"/>
                </a:cubicBezTo>
                <a:cubicBezTo>
                  <a:pt x="4661" y="5833"/>
                  <a:pt x="4462" y="6006"/>
                  <a:pt x="4421" y="6006"/>
                </a:cubicBezTo>
                <a:cubicBezTo>
                  <a:pt x="4379" y="6006"/>
                  <a:pt x="4194" y="5784"/>
                  <a:pt x="4009" y="5513"/>
                </a:cubicBezTo>
                <a:cubicBezTo>
                  <a:pt x="3089" y="4165"/>
                  <a:pt x="1871" y="4365"/>
                  <a:pt x="566" y="6077"/>
                </a:cubicBezTo>
                <a:lnTo>
                  <a:pt x="0" y="6814"/>
                </a:lnTo>
                <a:cubicBezTo>
                  <a:pt x="18" y="6979"/>
                  <a:pt x="41" y="7074"/>
                  <a:pt x="75" y="7074"/>
                </a:cubicBezTo>
                <a:cubicBezTo>
                  <a:pt x="144" y="7074"/>
                  <a:pt x="227" y="7026"/>
                  <a:pt x="258" y="6965"/>
                </a:cubicBezTo>
                <a:cubicBezTo>
                  <a:pt x="364" y="6754"/>
                  <a:pt x="994" y="6325"/>
                  <a:pt x="1284" y="6268"/>
                </a:cubicBezTo>
                <a:cubicBezTo>
                  <a:pt x="1660" y="6195"/>
                  <a:pt x="1937" y="6457"/>
                  <a:pt x="2286" y="7216"/>
                </a:cubicBezTo>
                <a:cubicBezTo>
                  <a:pt x="2540" y="7766"/>
                  <a:pt x="2764" y="7968"/>
                  <a:pt x="3219" y="8057"/>
                </a:cubicBezTo>
                <a:cubicBezTo>
                  <a:pt x="3515" y="8115"/>
                  <a:pt x="3415" y="8401"/>
                  <a:pt x="3045" y="8550"/>
                </a:cubicBezTo>
                <a:cubicBezTo>
                  <a:pt x="1973" y="8980"/>
                  <a:pt x="1710" y="10362"/>
                  <a:pt x="2522" y="11300"/>
                </a:cubicBezTo>
                <a:cubicBezTo>
                  <a:pt x="2908" y="11746"/>
                  <a:pt x="2788" y="11889"/>
                  <a:pt x="2028" y="11893"/>
                </a:cubicBezTo>
                <a:cubicBezTo>
                  <a:pt x="1706" y="11895"/>
                  <a:pt x="1450" y="11950"/>
                  <a:pt x="1412" y="12023"/>
                </a:cubicBezTo>
                <a:cubicBezTo>
                  <a:pt x="1283" y="12272"/>
                  <a:pt x="1348" y="13472"/>
                  <a:pt x="1530" y="14192"/>
                </a:cubicBezTo>
                <a:cubicBezTo>
                  <a:pt x="1928" y="15777"/>
                  <a:pt x="2145" y="16062"/>
                  <a:pt x="3021" y="16146"/>
                </a:cubicBezTo>
                <a:lnTo>
                  <a:pt x="3645" y="16205"/>
                </a:lnTo>
                <a:lnTo>
                  <a:pt x="3934" y="16792"/>
                </a:lnTo>
                <a:cubicBezTo>
                  <a:pt x="4501" y="17952"/>
                  <a:pt x="5336" y="18753"/>
                  <a:pt x="6599" y="19345"/>
                </a:cubicBezTo>
                <a:cubicBezTo>
                  <a:pt x="6816" y="19448"/>
                  <a:pt x="6837" y="19509"/>
                  <a:pt x="6837" y="20000"/>
                </a:cubicBezTo>
                <a:cubicBezTo>
                  <a:pt x="6837" y="20330"/>
                  <a:pt x="6770" y="20704"/>
                  <a:pt x="6664" y="20960"/>
                </a:cubicBezTo>
                <a:cubicBezTo>
                  <a:pt x="6568" y="21190"/>
                  <a:pt x="6488" y="21430"/>
                  <a:pt x="6488" y="21491"/>
                </a:cubicBezTo>
                <a:cubicBezTo>
                  <a:pt x="6488" y="21567"/>
                  <a:pt x="8881" y="21600"/>
                  <a:pt x="14074" y="21600"/>
                </a:cubicBezTo>
                <a:lnTo>
                  <a:pt x="16167" y="21600"/>
                </a:lnTo>
                <a:lnTo>
                  <a:pt x="16167" y="20331"/>
                </a:lnTo>
                <a:lnTo>
                  <a:pt x="16167" y="19065"/>
                </a:lnTo>
                <a:lnTo>
                  <a:pt x="16729" y="18619"/>
                </a:lnTo>
                <a:cubicBezTo>
                  <a:pt x="17854" y="17728"/>
                  <a:pt x="18508" y="16394"/>
                  <a:pt x="18851" y="14287"/>
                </a:cubicBezTo>
                <a:lnTo>
                  <a:pt x="19008" y="13328"/>
                </a:lnTo>
                <a:lnTo>
                  <a:pt x="19918" y="13325"/>
                </a:lnTo>
                <a:cubicBezTo>
                  <a:pt x="20728" y="13322"/>
                  <a:pt x="20876" y="13289"/>
                  <a:pt x="21224" y="13050"/>
                </a:cubicBezTo>
                <a:lnTo>
                  <a:pt x="21600" y="12797"/>
                </a:lnTo>
                <a:cubicBezTo>
                  <a:pt x="21587" y="12687"/>
                  <a:pt x="21568" y="12655"/>
                  <a:pt x="21549" y="12631"/>
                </a:cubicBezTo>
                <a:lnTo>
                  <a:pt x="21463" y="12655"/>
                </a:lnTo>
                <a:cubicBezTo>
                  <a:pt x="21355" y="12683"/>
                  <a:pt x="21209" y="12727"/>
                  <a:pt x="21137" y="12749"/>
                </a:cubicBezTo>
                <a:cubicBezTo>
                  <a:pt x="21049" y="12777"/>
                  <a:pt x="21012" y="12720"/>
                  <a:pt x="21029" y="12575"/>
                </a:cubicBezTo>
                <a:cubicBezTo>
                  <a:pt x="21043" y="12450"/>
                  <a:pt x="21053" y="12347"/>
                  <a:pt x="21056" y="12253"/>
                </a:cubicBezTo>
                <a:cubicBezTo>
                  <a:pt x="21056" y="12133"/>
                  <a:pt x="21048" y="12019"/>
                  <a:pt x="21022" y="11917"/>
                </a:cubicBezTo>
                <a:cubicBezTo>
                  <a:pt x="21014" y="11886"/>
                  <a:pt x="21005" y="11854"/>
                  <a:pt x="20993" y="11826"/>
                </a:cubicBezTo>
                <a:cubicBezTo>
                  <a:pt x="20975" y="11775"/>
                  <a:pt x="20943" y="11738"/>
                  <a:pt x="20918" y="11693"/>
                </a:cubicBezTo>
                <a:cubicBezTo>
                  <a:pt x="20893" y="11654"/>
                  <a:pt x="20872" y="11618"/>
                  <a:pt x="20839" y="11578"/>
                </a:cubicBezTo>
                <a:cubicBezTo>
                  <a:pt x="20650" y="11346"/>
                  <a:pt x="20530" y="11291"/>
                  <a:pt x="20167" y="11291"/>
                </a:cubicBezTo>
                <a:cubicBezTo>
                  <a:pt x="19982" y="11291"/>
                  <a:pt x="19873" y="11304"/>
                  <a:pt x="19781" y="11344"/>
                </a:cubicBezTo>
                <a:cubicBezTo>
                  <a:pt x="19698" y="11403"/>
                  <a:pt x="19620" y="11481"/>
                  <a:pt x="19516" y="11616"/>
                </a:cubicBezTo>
                <a:cubicBezTo>
                  <a:pt x="19395" y="11773"/>
                  <a:pt x="19332" y="11839"/>
                  <a:pt x="19282" y="11873"/>
                </a:cubicBezTo>
                <a:cubicBezTo>
                  <a:pt x="19236" y="11904"/>
                  <a:pt x="19198" y="11900"/>
                  <a:pt x="19167" y="11843"/>
                </a:cubicBezTo>
                <a:cubicBezTo>
                  <a:pt x="19161" y="11834"/>
                  <a:pt x="19153" y="11823"/>
                  <a:pt x="19148" y="11811"/>
                </a:cubicBezTo>
                <a:cubicBezTo>
                  <a:pt x="19143" y="11800"/>
                  <a:pt x="19138" y="11796"/>
                  <a:pt x="19133" y="11784"/>
                </a:cubicBezTo>
                <a:cubicBezTo>
                  <a:pt x="19105" y="11721"/>
                  <a:pt x="19084" y="11602"/>
                  <a:pt x="19068" y="11471"/>
                </a:cubicBezTo>
                <a:cubicBezTo>
                  <a:pt x="19068" y="11470"/>
                  <a:pt x="19068" y="11467"/>
                  <a:pt x="19068" y="11465"/>
                </a:cubicBezTo>
                <a:cubicBezTo>
                  <a:pt x="19046" y="11289"/>
                  <a:pt x="19028" y="11054"/>
                  <a:pt x="19010" y="10754"/>
                </a:cubicBezTo>
                <a:cubicBezTo>
                  <a:pt x="18865" y="8302"/>
                  <a:pt x="18185" y="6479"/>
                  <a:pt x="17054" y="5466"/>
                </a:cubicBezTo>
                <a:cubicBezTo>
                  <a:pt x="17028" y="5443"/>
                  <a:pt x="16999" y="5423"/>
                  <a:pt x="16972" y="5401"/>
                </a:cubicBezTo>
                <a:cubicBezTo>
                  <a:pt x="16824" y="5276"/>
                  <a:pt x="16674" y="5159"/>
                  <a:pt x="16512" y="5061"/>
                </a:cubicBezTo>
                <a:cubicBezTo>
                  <a:pt x="15720" y="4584"/>
                  <a:pt x="15389" y="4441"/>
                  <a:pt x="14060" y="4371"/>
                </a:cubicBezTo>
                <a:cubicBezTo>
                  <a:pt x="13693" y="4354"/>
                  <a:pt x="13246" y="4338"/>
                  <a:pt x="12590" y="4324"/>
                </a:cubicBezTo>
                <a:cubicBezTo>
                  <a:pt x="12387" y="4319"/>
                  <a:pt x="12270" y="4311"/>
                  <a:pt x="12036" y="4306"/>
                </a:cubicBezTo>
                <a:lnTo>
                  <a:pt x="9432" y="4250"/>
                </a:lnTo>
                <a:lnTo>
                  <a:pt x="9085" y="4244"/>
                </a:lnTo>
                <a:lnTo>
                  <a:pt x="9075" y="4244"/>
                </a:lnTo>
                <a:lnTo>
                  <a:pt x="9041" y="4067"/>
                </a:lnTo>
                <a:lnTo>
                  <a:pt x="8887" y="3441"/>
                </a:lnTo>
                <a:cubicBezTo>
                  <a:pt x="8777" y="3001"/>
                  <a:pt x="8622" y="2439"/>
                  <a:pt x="8547" y="2196"/>
                </a:cubicBezTo>
                <a:cubicBezTo>
                  <a:pt x="8545" y="2189"/>
                  <a:pt x="8547" y="2185"/>
                  <a:pt x="8545" y="2178"/>
                </a:cubicBezTo>
                <a:cubicBezTo>
                  <a:pt x="8533" y="2121"/>
                  <a:pt x="8526" y="2063"/>
                  <a:pt x="8519" y="2007"/>
                </a:cubicBezTo>
                <a:cubicBezTo>
                  <a:pt x="8427" y="1511"/>
                  <a:pt x="8553" y="975"/>
                  <a:pt x="8887" y="481"/>
                </a:cubicBezTo>
                <a:cubicBezTo>
                  <a:pt x="8993" y="263"/>
                  <a:pt x="9067" y="77"/>
                  <a:pt x="9053" y="27"/>
                </a:cubicBezTo>
                <a:cubicBezTo>
                  <a:pt x="9046" y="18"/>
                  <a:pt x="8963" y="17"/>
                  <a:pt x="8921" y="9"/>
                </a:cubicBezTo>
                <a:cubicBezTo>
                  <a:pt x="8875" y="7"/>
                  <a:pt x="8838" y="2"/>
                  <a:pt x="8825" y="0"/>
                </a:cubicBezTo>
                <a:close/>
                <a:moveTo>
                  <a:pt x="20155" y="12029"/>
                </a:moveTo>
                <a:cubicBezTo>
                  <a:pt x="20179" y="12036"/>
                  <a:pt x="20201" y="12054"/>
                  <a:pt x="20215" y="12082"/>
                </a:cubicBezTo>
                <a:cubicBezTo>
                  <a:pt x="20243" y="12138"/>
                  <a:pt x="20231" y="12213"/>
                  <a:pt x="20186" y="12248"/>
                </a:cubicBezTo>
                <a:cubicBezTo>
                  <a:pt x="20140" y="12282"/>
                  <a:pt x="20079" y="12265"/>
                  <a:pt x="20051" y="12209"/>
                </a:cubicBezTo>
                <a:cubicBezTo>
                  <a:pt x="20023" y="12154"/>
                  <a:pt x="20037" y="12081"/>
                  <a:pt x="20082" y="12047"/>
                </a:cubicBezTo>
                <a:cubicBezTo>
                  <a:pt x="20105" y="12030"/>
                  <a:pt x="20130" y="12022"/>
                  <a:pt x="20155" y="12029"/>
                </a:cubicBezTo>
                <a:close/>
                <a:moveTo>
                  <a:pt x="11501" y="19732"/>
                </a:moveTo>
                <a:cubicBezTo>
                  <a:pt x="11643" y="19732"/>
                  <a:pt x="11682" y="19812"/>
                  <a:pt x="11703" y="20178"/>
                </a:cubicBezTo>
                <a:cubicBezTo>
                  <a:pt x="11719" y="20438"/>
                  <a:pt x="11673" y="20761"/>
                  <a:pt x="11593" y="20951"/>
                </a:cubicBezTo>
                <a:cubicBezTo>
                  <a:pt x="11359" y="21505"/>
                  <a:pt x="11261" y="21308"/>
                  <a:pt x="11301" y="20358"/>
                </a:cubicBezTo>
                <a:cubicBezTo>
                  <a:pt x="11324" y="19811"/>
                  <a:pt x="11349" y="19732"/>
                  <a:pt x="11501" y="1973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1" name="468px-Chicken_clipart_01.svg.png" descr="468px-Chicken_clipart_01.svg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84198" y="5992864"/>
            <a:ext cx="3750129" cy="269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Cha ren mee fakin kiar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4752" y="785665"/>
            <a:ext cx="812800" cy="81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886" y="746087"/>
            <a:ext cx="12168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latin typeface="Chalkboard" charset="0"/>
                <a:ea typeface="Chalkboard" charset="0"/>
                <a:cs typeface="Chalkboard" charset="0"/>
              </a:rPr>
              <a:t>Cha ren mee fakin kiark.  </a:t>
            </a:r>
          </a:p>
        </p:txBody>
      </p:sp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8542" y="5398655"/>
            <a:ext cx="3544038" cy="3526887"/>
          </a:xfrm>
          <a:prstGeom prst="rect">
            <a:avLst/>
          </a:prstGeom>
        </p:spPr>
      </p:pic>
      <p:pic>
        <p:nvPicPr>
          <p:cNvPr id="11" name="468px-Chicken_clipart_01.svg.png" descr="468px-Chicken_clipart_01.svg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01521" y="2238955"/>
            <a:ext cx="3750129" cy="269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droppedImage.png" descr="droppedImage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34" t="36" b="13"/>
          <a:stretch>
            <a:fillRect/>
          </a:stretch>
        </p:blipFill>
        <p:spPr>
          <a:xfrm>
            <a:off x="2424972" y="5459554"/>
            <a:ext cx="2697136" cy="383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9" y="0"/>
                </a:moveTo>
                <a:cubicBezTo>
                  <a:pt x="10445" y="7"/>
                  <a:pt x="10428" y="21"/>
                  <a:pt x="10406" y="50"/>
                </a:cubicBezTo>
                <a:cubicBezTo>
                  <a:pt x="10382" y="82"/>
                  <a:pt x="10339" y="105"/>
                  <a:pt x="10312" y="100"/>
                </a:cubicBezTo>
                <a:cubicBezTo>
                  <a:pt x="10238" y="89"/>
                  <a:pt x="9832" y="264"/>
                  <a:pt x="9697" y="364"/>
                </a:cubicBezTo>
                <a:cubicBezTo>
                  <a:pt x="9631" y="413"/>
                  <a:pt x="9546" y="451"/>
                  <a:pt x="9510" y="451"/>
                </a:cubicBezTo>
                <a:cubicBezTo>
                  <a:pt x="9451" y="451"/>
                  <a:pt x="9252" y="586"/>
                  <a:pt x="8984" y="802"/>
                </a:cubicBezTo>
                <a:cubicBezTo>
                  <a:pt x="8933" y="844"/>
                  <a:pt x="8886" y="902"/>
                  <a:pt x="8879" y="932"/>
                </a:cubicBezTo>
                <a:cubicBezTo>
                  <a:pt x="8867" y="986"/>
                  <a:pt x="8848" y="985"/>
                  <a:pt x="8583" y="950"/>
                </a:cubicBezTo>
                <a:cubicBezTo>
                  <a:pt x="8468" y="935"/>
                  <a:pt x="8446" y="942"/>
                  <a:pt x="8410" y="1008"/>
                </a:cubicBezTo>
                <a:cubicBezTo>
                  <a:pt x="8382" y="1062"/>
                  <a:pt x="8339" y="1085"/>
                  <a:pt x="8268" y="1085"/>
                </a:cubicBezTo>
                <a:cubicBezTo>
                  <a:pt x="8212" y="1085"/>
                  <a:pt x="8154" y="1072"/>
                  <a:pt x="8140" y="1056"/>
                </a:cubicBezTo>
                <a:cubicBezTo>
                  <a:pt x="8126" y="1040"/>
                  <a:pt x="8097" y="1034"/>
                  <a:pt x="8077" y="1043"/>
                </a:cubicBezTo>
                <a:cubicBezTo>
                  <a:pt x="8019" y="1068"/>
                  <a:pt x="7874" y="1001"/>
                  <a:pt x="7874" y="950"/>
                </a:cubicBezTo>
                <a:cubicBezTo>
                  <a:pt x="7874" y="916"/>
                  <a:pt x="7862" y="913"/>
                  <a:pt x="7821" y="937"/>
                </a:cubicBezTo>
                <a:cubicBezTo>
                  <a:pt x="7782" y="960"/>
                  <a:pt x="7747" y="958"/>
                  <a:pt x="7683" y="927"/>
                </a:cubicBezTo>
                <a:cubicBezTo>
                  <a:pt x="7635" y="903"/>
                  <a:pt x="7581" y="885"/>
                  <a:pt x="7563" y="887"/>
                </a:cubicBezTo>
                <a:cubicBezTo>
                  <a:pt x="7545" y="889"/>
                  <a:pt x="7518" y="887"/>
                  <a:pt x="7506" y="884"/>
                </a:cubicBezTo>
                <a:cubicBezTo>
                  <a:pt x="7495" y="881"/>
                  <a:pt x="7448" y="875"/>
                  <a:pt x="7398" y="871"/>
                </a:cubicBezTo>
                <a:cubicBezTo>
                  <a:pt x="7292" y="863"/>
                  <a:pt x="7253" y="923"/>
                  <a:pt x="7248" y="1098"/>
                </a:cubicBezTo>
                <a:cubicBezTo>
                  <a:pt x="7244" y="1219"/>
                  <a:pt x="7153" y="1266"/>
                  <a:pt x="7045" y="1204"/>
                </a:cubicBezTo>
                <a:cubicBezTo>
                  <a:pt x="7017" y="1187"/>
                  <a:pt x="6952" y="1181"/>
                  <a:pt x="6902" y="1190"/>
                </a:cubicBezTo>
                <a:cubicBezTo>
                  <a:pt x="6853" y="1200"/>
                  <a:pt x="6792" y="1192"/>
                  <a:pt x="6764" y="1177"/>
                </a:cubicBezTo>
                <a:cubicBezTo>
                  <a:pt x="6736" y="1162"/>
                  <a:pt x="6647" y="1152"/>
                  <a:pt x="6569" y="1153"/>
                </a:cubicBezTo>
                <a:cubicBezTo>
                  <a:pt x="6446" y="1156"/>
                  <a:pt x="6416" y="1171"/>
                  <a:pt x="6355" y="1262"/>
                </a:cubicBezTo>
                <a:cubicBezTo>
                  <a:pt x="6316" y="1320"/>
                  <a:pt x="6264" y="1377"/>
                  <a:pt x="6238" y="1388"/>
                </a:cubicBezTo>
                <a:cubicBezTo>
                  <a:pt x="6190" y="1409"/>
                  <a:pt x="6008" y="1420"/>
                  <a:pt x="5548" y="1431"/>
                </a:cubicBezTo>
                <a:cubicBezTo>
                  <a:pt x="5402" y="1434"/>
                  <a:pt x="5257" y="1449"/>
                  <a:pt x="5229" y="1465"/>
                </a:cubicBezTo>
                <a:cubicBezTo>
                  <a:pt x="5137" y="1516"/>
                  <a:pt x="5174" y="1624"/>
                  <a:pt x="5304" y="1692"/>
                </a:cubicBezTo>
                <a:cubicBezTo>
                  <a:pt x="5483" y="1785"/>
                  <a:pt x="5446" y="1840"/>
                  <a:pt x="5199" y="1850"/>
                </a:cubicBezTo>
                <a:cubicBezTo>
                  <a:pt x="4972" y="1860"/>
                  <a:pt x="4895" y="1908"/>
                  <a:pt x="4925" y="2019"/>
                </a:cubicBezTo>
                <a:cubicBezTo>
                  <a:pt x="4955" y="2126"/>
                  <a:pt x="5237" y="2335"/>
                  <a:pt x="5488" y="2436"/>
                </a:cubicBezTo>
                <a:cubicBezTo>
                  <a:pt x="5610" y="2485"/>
                  <a:pt x="5722" y="2537"/>
                  <a:pt x="5736" y="2552"/>
                </a:cubicBezTo>
                <a:cubicBezTo>
                  <a:pt x="5785" y="2609"/>
                  <a:pt x="5667" y="2653"/>
                  <a:pt x="5323" y="2708"/>
                </a:cubicBezTo>
                <a:cubicBezTo>
                  <a:pt x="5030" y="2755"/>
                  <a:pt x="4971" y="2777"/>
                  <a:pt x="4952" y="2829"/>
                </a:cubicBezTo>
                <a:cubicBezTo>
                  <a:pt x="4939" y="2864"/>
                  <a:pt x="4940" y="2907"/>
                  <a:pt x="4955" y="2924"/>
                </a:cubicBezTo>
                <a:cubicBezTo>
                  <a:pt x="4979" y="2952"/>
                  <a:pt x="5123" y="3004"/>
                  <a:pt x="5229" y="3025"/>
                </a:cubicBezTo>
                <a:cubicBezTo>
                  <a:pt x="5246" y="3028"/>
                  <a:pt x="5265" y="3032"/>
                  <a:pt x="5271" y="3035"/>
                </a:cubicBezTo>
                <a:cubicBezTo>
                  <a:pt x="5276" y="3038"/>
                  <a:pt x="5315" y="3048"/>
                  <a:pt x="5357" y="3054"/>
                </a:cubicBezTo>
                <a:cubicBezTo>
                  <a:pt x="5399" y="3059"/>
                  <a:pt x="5450" y="3074"/>
                  <a:pt x="5469" y="3088"/>
                </a:cubicBezTo>
                <a:cubicBezTo>
                  <a:pt x="5526" y="3128"/>
                  <a:pt x="5530" y="6031"/>
                  <a:pt x="5473" y="6105"/>
                </a:cubicBezTo>
                <a:cubicBezTo>
                  <a:pt x="5426" y="6167"/>
                  <a:pt x="5305" y="6167"/>
                  <a:pt x="5196" y="6107"/>
                </a:cubicBezTo>
                <a:cubicBezTo>
                  <a:pt x="5104" y="6057"/>
                  <a:pt x="4955" y="5186"/>
                  <a:pt x="4790" y="3714"/>
                </a:cubicBezTo>
                <a:cubicBezTo>
                  <a:pt x="4778" y="3603"/>
                  <a:pt x="4749" y="3407"/>
                  <a:pt x="4727" y="3275"/>
                </a:cubicBezTo>
                <a:cubicBezTo>
                  <a:pt x="4704" y="3144"/>
                  <a:pt x="4698" y="3022"/>
                  <a:pt x="4712" y="3006"/>
                </a:cubicBezTo>
                <a:cubicBezTo>
                  <a:pt x="4726" y="2990"/>
                  <a:pt x="4715" y="2960"/>
                  <a:pt x="4689" y="2938"/>
                </a:cubicBezTo>
                <a:cubicBezTo>
                  <a:pt x="4663" y="2915"/>
                  <a:pt x="4653" y="2885"/>
                  <a:pt x="4667" y="2869"/>
                </a:cubicBezTo>
                <a:cubicBezTo>
                  <a:pt x="4681" y="2853"/>
                  <a:pt x="4646" y="2819"/>
                  <a:pt x="4588" y="2792"/>
                </a:cubicBezTo>
                <a:cubicBezTo>
                  <a:pt x="4502" y="2753"/>
                  <a:pt x="4463" y="2749"/>
                  <a:pt x="4378" y="2777"/>
                </a:cubicBezTo>
                <a:lnTo>
                  <a:pt x="4273" y="2808"/>
                </a:lnTo>
                <a:lnTo>
                  <a:pt x="4299" y="3291"/>
                </a:lnTo>
                <a:cubicBezTo>
                  <a:pt x="4313" y="3556"/>
                  <a:pt x="4333" y="3893"/>
                  <a:pt x="4344" y="4044"/>
                </a:cubicBezTo>
                <a:cubicBezTo>
                  <a:pt x="4386" y="4641"/>
                  <a:pt x="4441" y="5844"/>
                  <a:pt x="4430" y="5912"/>
                </a:cubicBezTo>
                <a:cubicBezTo>
                  <a:pt x="4424" y="5952"/>
                  <a:pt x="4435" y="6011"/>
                  <a:pt x="4453" y="6047"/>
                </a:cubicBezTo>
                <a:cubicBezTo>
                  <a:pt x="4477" y="6096"/>
                  <a:pt x="4463" y="6120"/>
                  <a:pt x="4397" y="6144"/>
                </a:cubicBezTo>
                <a:cubicBezTo>
                  <a:pt x="4280" y="6188"/>
                  <a:pt x="4130" y="6136"/>
                  <a:pt x="4074" y="6034"/>
                </a:cubicBezTo>
                <a:cubicBezTo>
                  <a:pt x="3979" y="5860"/>
                  <a:pt x="3864" y="5171"/>
                  <a:pt x="3770" y="4189"/>
                </a:cubicBezTo>
                <a:cubicBezTo>
                  <a:pt x="3667" y="3109"/>
                  <a:pt x="3682" y="3165"/>
                  <a:pt x="3534" y="3125"/>
                </a:cubicBezTo>
                <a:cubicBezTo>
                  <a:pt x="3341" y="3074"/>
                  <a:pt x="3341" y="3064"/>
                  <a:pt x="3369" y="4658"/>
                </a:cubicBezTo>
                <a:lnTo>
                  <a:pt x="3391" y="6158"/>
                </a:lnTo>
                <a:lnTo>
                  <a:pt x="3534" y="6348"/>
                </a:lnTo>
                <a:cubicBezTo>
                  <a:pt x="3611" y="6453"/>
                  <a:pt x="3706" y="6550"/>
                  <a:pt x="3744" y="6561"/>
                </a:cubicBezTo>
                <a:cubicBezTo>
                  <a:pt x="3781" y="6573"/>
                  <a:pt x="4000" y="6597"/>
                  <a:pt x="4231" y="6617"/>
                </a:cubicBezTo>
                <a:cubicBezTo>
                  <a:pt x="4478" y="6637"/>
                  <a:pt x="4678" y="6667"/>
                  <a:pt x="4712" y="6691"/>
                </a:cubicBezTo>
                <a:cubicBezTo>
                  <a:pt x="4772" y="6733"/>
                  <a:pt x="4957" y="7703"/>
                  <a:pt x="4914" y="7752"/>
                </a:cubicBezTo>
                <a:cubicBezTo>
                  <a:pt x="4902" y="7766"/>
                  <a:pt x="4864" y="7771"/>
                  <a:pt x="4832" y="7762"/>
                </a:cubicBezTo>
                <a:cubicBezTo>
                  <a:pt x="4799" y="7754"/>
                  <a:pt x="4720" y="7773"/>
                  <a:pt x="4652" y="7807"/>
                </a:cubicBezTo>
                <a:cubicBezTo>
                  <a:pt x="4519" y="7874"/>
                  <a:pt x="4491" y="7970"/>
                  <a:pt x="4565" y="8108"/>
                </a:cubicBezTo>
                <a:cubicBezTo>
                  <a:pt x="4594" y="8161"/>
                  <a:pt x="4590" y="8203"/>
                  <a:pt x="4547" y="8261"/>
                </a:cubicBezTo>
                <a:cubicBezTo>
                  <a:pt x="4454" y="8386"/>
                  <a:pt x="4470" y="8586"/>
                  <a:pt x="4588" y="8741"/>
                </a:cubicBezTo>
                <a:cubicBezTo>
                  <a:pt x="4644" y="8816"/>
                  <a:pt x="4682" y="8887"/>
                  <a:pt x="4670" y="8900"/>
                </a:cubicBezTo>
                <a:cubicBezTo>
                  <a:pt x="4659" y="8913"/>
                  <a:pt x="4680" y="8932"/>
                  <a:pt x="4715" y="8942"/>
                </a:cubicBezTo>
                <a:cubicBezTo>
                  <a:pt x="4751" y="8952"/>
                  <a:pt x="4770" y="8975"/>
                  <a:pt x="4760" y="8995"/>
                </a:cubicBezTo>
                <a:cubicBezTo>
                  <a:pt x="4751" y="9015"/>
                  <a:pt x="4783" y="9077"/>
                  <a:pt x="4832" y="9132"/>
                </a:cubicBezTo>
                <a:cubicBezTo>
                  <a:pt x="4887" y="9195"/>
                  <a:pt x="4923" y="9288"/>
                  <a:pt x="4929" y="9385"/>
                </a:cubicBezTo>
                <a:cubicBezTo>
                  <a:pt x="4935" y="9470"/>
                  <a:pt x="4948" y="9562"/>
                  <a:pt x="4955" y="9589"/>
                </a:cubicBezTo>
                <a:cubicBezTo>
                  <a:pt x="4979" y="9675"/>
                  <a:pt x="5089" y="9843"/>
                  <a:pt x="5136" y="9863"/>
                </a:cubicBezTo>
                <a:cubicBezTo>
                  <a:pt x="5161" y="9874"/>
                  <a:pt x="5169" y="9896"/>
                  <a:pt x="5154" y="9913"/>
                </a:cubicBezTo>
                <a:cubicBezTo>
                  <a:pt x="5139" y="9930"/>
                  <a:pt x="5125" y="10642"/>
                  <a:pt x="5121" y="11497"/>
                </a:cubicBezTo>
                <a:cubicBezTo>
                  <a:pt x="5116" y="12377"/>
                  <a:pt x="5091" y="13222"/>
                  <a:pt x="5064" y="13442"/>
                </a:cubicBezTo>
                <a:cubicBezTo>
                  <a:pt x="5013" y="13862"/>
                  <a:pt x="4994" y="14041"/>
                  <a:pt x="4955" y="14419"/>
                </a:cubicBezTo>
                <a:cubicBezTo>
                  <a:pt x="4942" y="14553"/>
                  <a:pt x="4914" y="14791"/>
                  <a:pt x="4892" y="14949"/>
                </a:cubicBezTo>
                <a:cubicBezTo>
                  <a:pt x="4870" y="15107"/>
                  <a:pt x="4841" y="15374"/>
                  <a:pt x="4828" y="15540"/>
                </a:cubicBezTo>
                <a:cubicBezTo>
                  <a:pt x="4804" y="15849"/>
                  <a:pt x="4765" y="15949"/>
                  <a:pt x="4678" y="15936"/>
                </a:cubicBezTo>
                <a:cubicBezTo>
                  <a:pt x="4651" y="15932"/>
                  <a:pt x="4584" y="15951"/>
                  <a:pt x="4528" y="15976"/>
                </a:cubicBezTo>
                <a:cubicBezTo>
                  <a:pt x="4320" y="16069"/>
                  <a:pt x="3741" y="16287"/>
                  <a:pt x="3703" y="16287"/>
                </a:cubicBezTo>
                <a:cubicBezTo>
                  <a:pt x="3681" y="16287"/>
                  <a:pt x="3567" y="16329"/>
                  <a:pt x="3451" y="16382"/>
                </a:cubicBezTo>
                <a:cubicBezTo>
                  <a:pt x="3302" y="16450"/>
                  <a:pt x="3149" y="16491"/>
                  <a:pt x="2937" y="16517"/>
                </a:cubicBezTo>
                <a:cubicBezTo>
                  <a:pt x="2657" y="16550"/>
                  <a:pt x="2629" y="16548"/>
                  <a:pt x="2528" y="16496"/>
                </a:cubicBezTo>
                <a:cubicBezTo>
                  <a:pt x="2469" y="16465"/>
                  <a:pt x="2423" y="16425"/>
                  <a:pt x="2423" y="16409"/>
                </a:cubicBezTo>
                <a:cubicBezTo>
                  <a:pt x="2423" y="16392"/>
                  <a:pt x="2410" y="16368"/>
                  <a:pt x="2393" y="16356"/>
                </a:cubicBezTo>
                <a:cubicBezTo>
                  <a:pt x="2376" y="16344"/>
                  <a:pt x="2363" y="16315"/>
                  <a:pt x="2363" y="16290"/>
                </a:cubicBezTo>
                <a:cubicBezTo>
                  <a:pt x="2363" y="16232"/>
                  <a:pt x="2159" y="16117"/>
                  <a:pt x="1853" y="16002"/>
                </a:cubicBezTo>
                <a:cubicBezTo>
                  <a:pt x="1568" y="15895"/>
                  <a:pt x="1317" y="15881"/>
                  <a:pt x="1035" y="15955"/>
                </a:cubicBezTo>
                <a:cubicBezTo>
                  <a:pt x="902" y="15989"/>
                  <a:pt x="751" y="16033"/>
                  <a:pt x="675" y="16060"/>
                </a:cubicBezTo>
                <a:cubicBezTo>
                  <a:pt x="636" y="16074"/>
                  <a:pt x="582" y="16087"/>
                  <a:pt x="551" y="16087"/>
                </a:cubicBezTo>
                <a:cubicBezTo>
                  <a:pt x="521" y="16087"/>
                  <a:pt x="426" y="16118"/>
                  <a:pt x="341" y="16158"/>
                </a:cubicBezTo>
                <a:cubicBezTo>
                  <a:pt x="257" y="16198"/>
                  <a:pt x="177" y="16227"/>
                  <a:pt x="165" y="16219"/>
                </a:cubicBezTo>
                <a:cubicBezTo>
                  <a:pt x="154" y="16210"/>
                  <a:pt x="110" y="16216"/>
                  <a:pt x="68" y="16232"/>
                </a:cubicBezTo>
                <a:cubicBezTo>
                  <a:pt x="23" y="16248"/>
                  <a:pt x="8" y="16507"/>
                  <a:pt x="0" y="17108"/>
                </a:cubicBezTo>
                <a:lnTo>
                  <a:pt x="176" y="17145"/>
                </a:lnTo>
                <a:cubicBezTo>
                  <a:pt x="373" y="17186"/>
                  <a:pt x="686" y="17330"/>
                  <a:pt x="686" y="17380"/>
                </a:cubicBezTo>
                <a:cubicBezTo>
                  <a:pt x="686" y="17396"/>
                  <a:pt x="629" y="17504"/>
                  <a:pt x="559" y="17617"/>
                </a:cubicBezTo>
                <a:cubicBezTo>
                  <a:pt x="374" y="17917"/>
                  <a:pt x="358" y="18005"/>
                  <a:pt x="409" y="18441"/>
                </a:cubicBezTo>
                <a:cubicBezTo>
                  <a:pt x="434" y="18654"/>
                  <a:pt x="458" y="18833"/>
                  <a:pt x="461" y="18837"/>
                </a:cubicBezTo>
                <a:cubicBezTo>
                  <a:pt x="468" y="18843"/>
                  <a:pt x="1441" y="18929"/>
                  <a:pt x="4010" y="19148"/>
                </a:cubicBezTo>
                <a:cubicBezTo>
                  <a:pt x="4480" y="19188"/>
                  <a:pt x="4881" y="19227"/>
                  <a:pt x="4899" y="19235"/>
                </a:cubicBezTo>
                <a:cubicBezTo>
                  <a:pt x="4917" y="19243"/>
                  <a:pt x="4931" y="19446"/>
                  <a:pt x="4929" y="19687"/>
                </a:cubicBezTo>
                <a:cubicBezTo>
                  <a:pt x="4925" y="20166"/>
                  <a:pt x="4971" y="20314"/>
                  <a:pt x="5147" y="20367"/>
                </a:cubicBezTo>
                <a:cubicBezTo>
                  <a:pt x="5199" y="20383"/>
                  <a:pt x="5444" y="20435"/>
                  <a:pt x="5691" y="20484"/>
                </a:cubicBezTo>
                <a:cubicBezTo>
                  <a:pt x="5938" y="20532"/>
                  <a:pt x="6397" y="20629"/>
                  <a:pt x="6711" y="20697"/>
                </a:cubicBezTo>
                <a:cubicBezTo>
                  <a:pt x="7026" y="20766"/>
                  <a:pt x="7477" y="20861"/>
                  <a:pt x="7713" y="20911"/>
                </a:cubicBezTo>
                <a:cubicBezTo>
                  <a:pt x="8931" y="21168"/>
                  <a:pt x="8852" y="21141"/>
                  <a:pt x="8977" y="21397"/>
                </a:cubicBezTo>
                <a:lnTo>
                  <a:pt x="9078" y="21600"/>
                </a:lnTo>
                <a:cubicBezTo>
                  <a:pt x="11875" y="21597"/>
                  <a:pt x="13917" y="21589"/>
                  <a:pt x="13951" y="21576"/>
                </a:cubicBezTo>
                <a:cubicBezTo>
                  <a:pt x="13990" y="21562"/>
                  <a:pt x="14235" y="21518"/>
                  <a:pt x="14495" y="21479"/>
                </a:cubicBezTo>
                <a:cubicBezTo>
                  <a:pt x="15184" y="21375"/>
                  <a:pt x="15750" y="21182"/>
                  <a:pt x="16123" y="20919"/>
                </a:cubicBezTo>
                <a:cubicBezTo>
                  <a:pt x="16424" y="20708"/>
                  <a:pt x="16530" y="20559"/>
                  <a:pt x="16615" y="20238"/>
                </a:cubicBezTo>
                <a:cubicBezTo>
                  <a:pt x="16661" y="20060"/>
                  <a:pt x="16746" y="19964"/>
                  <a:pt x="16862" y="19964"/>
                </a:cubicBezTo>
                <a:cubicBezTo>
                  <a:pt x="16901" y="19964"/>
                  <a:pt x="16953" y="19948"/>
                  <a:pt x="16978" y="19927"/>
                </a:cubicBezTo>
                <a:cubicBezTo>
                  <a:pt x="17048" y="19868"/>
                  <a:pt x="17379" y="19821"/>
                  <a:pt x="18273" y="19747"/>
                </a:cubicBezTo>
                <a:cubicBezTo>
                  <a:pt x="19067" y="19682"/>
                  <a:pt x="19281" y="19649"/>
                  <a:pt x="19608" y="19536"/>
                </a:cubicBezTo>
                <a:cubicBezTo>
                  <a:pt x="19861" y="19449"/>
                  <a:pt x="19915" y="19415"/>
                  <a:pt x="19976" y="19317"/>
                </a:cubicBezTo>
                <a:cubicBezTo>
                  <a:pt x="20168" y="19009"/>
                  <a:pt x="20170" y="19012"/>
                  <a:pt x="20478" y="18961"/>
                </a:cubicBezTo>
                <a:cubicBezTo>
                  <a:pt x="20805" y="18907"/>
                  <a:pt x="20853" y="18890"/>
                  <a:pt x="21285" y="18692"/>
                </a:cubicBezTo>
                <a:lnTo>
                  <a:pt x="21600" y="18546"/>
                </a:lnTo>
                <a:cubicBezTo>
                  <a:pt x="21599" y="16602"/>
                  <a:pt x="21589" y="16111"/>
                  <a:pt x="21544" y="16123"/>
                </a:cubicBezTo>
                <a:cubicBezTo>
                  <a:pt x="21467" y="16144"/>
                  <a:pt x="21377" y="16068"/>
                  <a:pt x="21315" y="15928"/>
                </a:cubicBezTo>
                <a:cubicBezTo>
                  <a:pt x="21287" y="15865"/>
                  <a:pt x="21241" y="15794"/>
                  <a:pt x="21214" y="15770"/>
                </a:cubicBezTo>
                <a:cubicBezTo>
                  <a:pt x="21186" y="15746"/>
                  <a:pt x="21151" y="15706"/>
                  <a:pt x="21139" y="15680"/>
                </a:cubicBezTo>
                <a:cubicBezTo>
                  <a:pt x="21109" y="15621"/>
                  <a:pt x="20744" y="15474"/>
                  <a:pt x="20673" y="15493"/>
                </a:cubicBezTo>
                <a:cubicBezTo>
                  <a:pt x="20645" y="15500"/>
                  <a:pt x="20612" y="15495"/>
                  <a:pt x="20598" y="15480"/>
                </a:cubicBezTo>
                <a:cubicBezTo>
                  <a:pt x="20585" y="15464"/>
                  <a:pt x="20556" y="15460"/>
                  <a:pt x="20535" y="15469"/>
                </a:cubicBezTo>
                <a:cubicBezTo>
                  <a:pt x="20513" y="15478"/>
                  <a:pt x="20445" y="15493"/>
                  <a:pt x="20385" y="15501"/>
                </a:cubicBezTo>
                <a:cubicBezTo>
                  <a:pt x="20324" y="15508"/>
                  <a:pt x="20253" y="15527"/>
                  <a:pt x="20227" y="15543"/>
                </a:cubicBezTo>
                <a:cubicBezTo>
                  <a:pt x="20201" y="15558"/>
                  <a:pt x="20120" y="15576"/>
                  <a:pt x="20047" y="15582"/>
                </a:cubicBezTo>
                <a:cubicBezTo>
                  <a:pt x="19974" y="15589"/>
                  <a:pt x="19877" y="15618"/>
                  <a:pt x="19829" y="15648"/>
                </a:cubicBezTo>
                <a:cubicBezTo>
                  <a:pt x="19782" y="15679"/>
                  <a:pt x="19649" y="15728"/>
                  <a:pt x="19537" y="15757"/>
                </a:cubicBezTo>
                <a:cubicBezTo>
                  <a:pt x="19424" y="15785"/>
                  <a:pt x="19289" y="15828"/>
                  <a:pt x="19237" y="15852"/>
                </a:cubicBezTo>
                <a:cubicBezTo>
                  <a:pt x="19038" y="15940"/>
                  <a:pt x="18700" y="15895"/>
                  <a:pt x="18700" y="15780"/>
                </a:cubicBezTo>
                <a:cubicBezTo>
                  <a:pt x="18700" y="15749"/>
                  <a:pt x="18508" y="15741"/>
                  <a:pt x="17684" y="15741"/>
                </a:cubicBezTo>
                <a:lnTo>
                  <a:pt x="16667" y="15741"/>
                </a:lnTo>
                <a:lnTo>
                  <a:pt x="16592" y="15662"/>
                </a:lnTo>
                <a:cubicBezTo>
                  <a:pt x="16550" y="15618"/>
                  <a:pt x="16514" y="15567"/>
                  <a:pt x="16513" y="15548"/>
                </a:cubicBezTo>
                <a:cubicBezTo>
                  <a:pt x="16512" y="15495"/>
                  <a:pt x="16211" y="15281"/>
                  <a:pt x="16134" y="15279"/>
                </a:cubicBezTo>
                <a:cubicBezTo>
                  <a:pt x="16096" y="15278"/>
                  <a:pt x="16029" y="15271"/>
                  <a:pt x="15984" y="15263"/>
                </a:cubicBezTo>
                <a:cubicBezTo>
                  <a:pt x="15939" y="15255"/>
                  <a:pt x="15842" y="15246"/>
                  <a:pt x="15767" y="15242"/>
                </a:cubicBezTo>
                <a:cubicBezTo>
                  <a:pt x="15590" y="15234"/>
                  <a:pt x="15520" y="15156"/>
                  <a:pt x="15620" y="15078"/>
                </a:cubicBezTo>
                <a:cubicBezTo>
                  <a:pt x="15660" y="15048"/>
                  <a:pt x="15675" y="15023"/>
                  <a:pt x="15658" y="15023"/>
                </a:cubicBezTo>
                <a:cubicBezTo>
                  <a:pt x="15641" y="15023"/>
                  <a:pt x="15659" y="14989"/>
                  <a:pt x="15695" y="14949"/>
                </a:cubicBezTo>
                <a:cubicBezTo>
                  <a:pt x="15732" y="14909"/>
                  <a:pt x="15753" y="14878"/>
                  <a:pt x="15740" y="14878"/>
                </a:cubicBezTo>
                <a:cubicBezTo>
                  <a:pt x="15728" y="14878"/>
                  <a:pt x="15758" y="14824"/>
                  <a:pt x="15808" y="14756"/>
                </a:cubicBezTo>
                <a:cubicBezTo>
                  <a:pt x="15858" y="14689"/>
                  <a:pt x="15897" y="14618"/>
                  <a:pt x="15898" y="14598"/>
                </a:cubicBezTo>
                <a:cubicBezTo>
                  <a:pt x="15899" y="14578"/>
                  <a:pt x="15928" y="14547"/>
                  <a:pt x="15962" y="14532"/>
                </a:cubicBezTo>
                <a:cubicBezTo>
                  <a:pt x="15995" y="14517"/>
                  <a:pt x="16008" y="14506"/>
                  <a:pt x="15988" y="14506"/>
                </a:cubicBezTo>
                <a:cubicBezTo>
                  <a:pt x="15968" y="14505"/>
                  <a:pt x="15975" y="14484"/>
                  <a:pt x="16003" y="14461"/>
                </a:cubicBezTo>
                <a:cubicBezTo>
                  <a:pt x="16031" y="14437"/>
                  <a:pt x="16068" y="14424"/>
                  <a:pt x="16086" y="14432"/>
                </a:cubicBezTo>
                <a:cubicBezTo>
                  <a:pt x="16115" y="14445"/>
                  <a:pt x="16271" y="14308"/>
                  <a:pt x="16262" y="14276"/>
                </a:cubicBezTo>
                <a:cubicBezTo>
                  <a:pt x="16260" y="14268"/>
                  <a:pt x="16278" y="14242"/>
                  <a:pt x="16303" y="14221"/>
                </a:cubicBezTo>
                <a:cubicBezTo>
                  <a:pt x="16328" y="14199"/>
                  <a:pt x="16351" y="14164"/>
                  <a:pt x="16356" y="14141"/>
                </a:cubicBezTo>
                <a:cubicBezTo>
                  <a:pt x="16360" y="14118"/>
                  <a:pt x="16387" y="14081"/>
                  <a:pt x="16416" y="14057"/>
                </a:cubicBezTo>
                <a:cubicBezTo>
                  <a:pt x="16444" y="14033"/>
                  <a:pt x="16475" y="13978"/>
                  <a:pt x="16479" y="13936"/>
                </a:cubicBezTo>
                <a:cubicBezTo>
                  <a:pt x="16484" y="13893"/>
                  <a:pt x="16500" y="13780"/>
                  <a:pt x="16521" y="13685"/>
                </a:cubicBezTo>
                <a:cubicBezTo>
                  <a:pt x="16556" y="13522"/>
                  <a:pt x="16510" y="13067"/>
                  <a:pt x="16446" y="12954"/>
                </a:cubicBezTo>
                <a:cubicBezTo>
                  <a:pt x="16418" y="12905"/>
                  <a:pt x="16334" y="12687"/>
                  <a:pt x="16303" y="12579"/>
                </a:cubicBezTo>
                <a:cubicBezTo>
                  <a:pt x="16292" y="12539"/>
                  <a:pt x="16271" y="12489"/>
                  <a:pt x="16258" y="12465"/>
                </a:cubicBezTo>
                <a:cubicBezTo>
                  <a:pt x="16245" y="12442"/>
                  <a:pt x="16228" y="12394"/>
                  <a:pt x="16221" y="12363"/>
                </a:cubicBezTo>
                <a:cubicBezTo>
                  <a:pt x="16192" y="12232"/>
                  <a:pt x="16182" y="12208"/>
                  <a:pt x="16127" y="12162"/>
                </a:cubicBezTo>
                <a:cubicBezTo>
                  <a:pt x="16076" y="12119"/>
                  <a:pt x="16084" y="12107"/>
                  <a:pt x="16172" y="12059"/>
                </a:cubicBezTo>
                <a:cubicBezTo>
                  <a:pt x="16227" y="12029"/>
                  <a:pt x="16285" y="12007"/>
                  <a:pt x="16303" y="12006"/>
                </a:cubicBezTo>
                <a:cubicBezTo>
                  <a:pt x="16321" y="12006"/>
                  <a:pt x="16327" y="11994"/>
                  <a:pt x="16314" y="11980"/>
                </a:cubicBezTo>
                <a:cubicBezTo>
                  <a:pt x="16286" y="11947"/>
                  <a:pt x="16578" y="11771"/>
                  <a:pt x="16626" y="11792"/>
                </a:cubicBezTo>
                <a:cubicBezTo>
                  <a:pt x="16645" y="11801"/>
                  <a:pt x="16654" y="11798"/>
                  <a:pt x="16648" y="11785"/>
                </a:cubicBezTo>
                <a:cubicBezTo>
                  <a:pt x="16629" y="11744"/>
                  <a:pt x="16871" y="11544"/>
                  <a:pt x="16915" y="11563"/>
                </a:cubicBezTo>
                <a:cubicBezTo>
                  <a:pt x="16938" y="11573"/>
                  <a:pt x="16945" y="11564"/>
                  <a:pt x="16933" y="11542"/>
                </a:cubicBezTo>
                <a:cubicBezTo>
                  <a:pt x="16914" y="11505"/>
                  <a:pt x="17058" y="11339"/>
                  <a:pt x="17166" y="11272"/>
                </a:cubicBezTo>
                <a:cubicBezTo>
                  <a:pt x="17192" y="11257"/>
                  <a:pt x="17245" y="11191"/>
                  <a:pt x="17286" y="11127"/>
                </a:cubicBezTo>
                <a:cubicBezTo>
                  <a:pt x="17327" y="11064"/>
                  <a:pt x="17390" y="10991"/>
                  <a:pt x="17425" y="10964"/>
                </a:cubicBezTo>
                <a:cubicBezTo>
                  <a:pt x="17459" y="10936"/>
                  <a:pt x="17477" y="10903"/>
                  <a:pt x="17462" y="10892"/>
                </a:cubicBezTo>
                <a:cubicBezTo>
                  <a:pt x="17448" y="10882"/>
                  <a:pt x="17456" y="10858"/>
                  <a:pt x="17481" y="10837"/>
                </a:cubicBezTo>
                <a:cubicBezTo>
                  <a:pt x="17506" y="10816"/>
                  <a:pt x="17514" y="10797"/>
                  <a:pt x="17500" y="10797"/>
                </a:cubicBezTo>
                <a:cubicBezTo>
                  <a:pt x="17486" y="10797"/>
                  <a:pt x="17496" y="10756"/>
                  <a:pt x="17526" y="10705"/>
                </a:cubicBezTo>
                <a:cubicBezTo>
                  <a:pt x="17556" y="10654"/>
                  <a:pt x="17585" y="10561"/>
                  <a:pt x="17590" y="10502"/>
                </a:cubicBezTo>
                <a:cubicBezTo>
                  <a:pt x="17595" y="10443"/>
                  <a:pt x="17614" y="10370"/>
                  <a:pt x="17631" y="10338"/>
                </a:cubicBezTo>
                <a:cubicBezTo>
                  <a:pt x="17678" y="10250"/>
                  <a:pt x="17612" y="9767"/>
                  <a:pt x="17500" y="9351"/>
                </a:cubicBezTo>
                <a:cubicBezTo>
                  <a:pt x="17485" y="9296"/>
                  <a:pt x="17497" y="9267"/>
                  <a:pt x="17537" y="9256"/>
                </a:cubicBezTo>
                <a:cubicBezTo>
                  <a:pt x="17570" y="9247"/>
                  <a:pt x="17597" y="9226"/>
                  <a:pt x="17597" y="9211"/>
                </a:cubicBezTo>
                <a:cubicBezTo>
                  <a:pt x="17597" y="9196"/>
                  <a:pt x="17573" y="9194"/>
                  <a:pt x="17545" y="9206"/>
                </a:cubicBezTo>
                <a:cubicBezTo>
                  <a:pt x="17488" y="9231"/>
                  <a:pt x="17450" y="9239"/>
                  <a:pt x="17331" y="9251"/>
                </a:cubicBezTo>
                <a:cubicBezTo>
                  <a:pt x="17267" y="9257"/>
                  <a:pt x="17252" y="9245"/>
                  <a:pt x="17256" y="9190"/>
                </a:cubicBezTo>
                <a:cubicBezTo>
                  <a:pt x="17259" y="9150"/>
                  <a:pt x="17223" y="9098"/>
                  <a:pt x="17173" y="9069"/>
                </a:cubicBezTo>
                <a:cubicBezTo>
                  <a:pt x="17126" y="9041"/>
                  <a:pt x="17100" y="9016"/>
                  <a:pt x="17117" y="9016"/>
                </a:cubicBezTo>
                <a:cubicBezTo>
                  <a:pt x="17134" y="9015"/>
                  <a:pt x="17112" y="8962"/>
                  <a:pt x="17065" y="8897"/>
                </a:cubicBezTo>
                <a:cubicBezTo>
                  <a:pt x="17018" y="8832"/>
                  <a:pt x="16988" y="8774"/>
                  <a:pt x="17001" y="8765"/>
                </a:cubicBezTo>
                <a:cubicBezTo>
                  <a:pt x="17013" y="8756"/>
                  <a:pt x="16983" y="8701"/>
                  <a:pt x="16933" y="8644"/>
                </a:cubicBezTo>
                <a:cubicBezTo>
                  <a:pt x="16883" y="8587"/>
                  <a:pt x="16848" y="8536"/>
                  <a:pt x="16851" y="8528"/>
                </a:cubicBezTo>
                <a:cubicBezTo>
                  <a:pt x="16854" y="8520"/>
                  <a:pt x="16830" y="8470"/>
                  <a:pt x="16798" y="8417"/>
                </a:cubicBezTo>
                <a:cubicBezTo>
                  <a:pt x="16767" y="8363"/>
                  <a:pt x="16738" y="8302"/>
                  <a:pt x="16738" y="8282"/>
                </a:cubicBezTo>
                <a:cubicBezTo>
                  <a:pt x="16738" y="8263"/>
                  <a:pt x="16702" y="8213"/>
                  <a:pt x="16656" y="8171"/>
                </a:cubicBezTo>
                <a:cubicBezTo>
                  <a:pt x="16609" y="8130"/>
                  <a:pt x="16579" y="8097"/>
                  <a:pt x="16592" y="8097"/>
                </a:cubicBezTo>
                <a:cubicBezTo>
                  <a:pt x="16605" y="8097"/>
                  <a:pt x="16583" y="8047"/>
                  <a:pt x="16539" y="7987"/>
                </a:cubicBezTo>
                <a:cubicBezTo>
                  <a:pt x="16487" y="7914"/>
                  <a:pt x="16474" y="7864"/>
                  <a:pt x="16498" y="7836"/>
                </a:cubicBezTo>
                <a:cubicBezTo>
                  <a:pt x="16553" y="7775"/>
                  <a:pt x="16542" y="7744"/>
                  <a:pt x="16476" y="7762"/>
                </a:cubicBezTo>
                <a:cubicBezTo>
                  <a:pt x="16416" y="7778"/>
                  <a:pt x="16168" y="7548"/>
                  <a:pt x="16168" y="7477"/>
                </a:cubicBezTo>
                <a:cubicBezTo>
                  <a:pt x="16168" y="7458"/>
                  <a:pt x="16140" y="7427"/>
                  <a:pt x="16108" y="7409"/>
                </a:cubicBezTo>
                <a:cubicBezTo>
                  <a:pt x="16076" y="7390"/>
                  <a:pt x="16058" y="7355"/>
                  <a:pt x="16071" y="7332"/>
                </a:cubicBezTo>
                <a:cubicBezTo>
                  <a:pt x="16083" y="7309"/>
                  <a:pt x="16080" y="7292"/>
                  <a:pt x="16059" y="7292"/>
                </a:cubicBezTo>
                <a:cubicBezTo>
                  <a:pt x="16000" y="7292"/>
                  <a:pt x="15696" y="6996"/>
                  <a:pt x="15710" y="6952"/>
                </a:cubicBezTo>
                <a:cubicBezTo>
                  <a:pt x="15718" y="6928"/>
                  <a:pt x="15704" y="6922"/>
                  <a:pt x="15677" y="6934"/>
                </a:cubicBezTo>
                <a:cubicBezTo>
                  <a:pt x="15649" y="6945"/>
                  <a:pt x="15615" y="6917"/>
                  <a:pt x="15587" y="6865"/>
                </a:cubicBezTo>
                <a:cubicBezTo>
                  <a:pt x="15561" y="6817"/>
                  <a:pt x="15496" y="6765"/>
                  <a:pt x="15444" y="6749"/>
                </a:cubicBezTo>
                <a:cubicBezTo>
                  <a:pt x="15392" y="6732"/>
                  <a:pt x="15350" y="6704"/>
                  <a:pt x="15350" y="6688"/>
                </a:cubicBezTo>
                <a:cubicBezTo>
                  <a:pt x="15350" y="6625"/>
                  <a:pt x="15345" y="6614"/>
                  <a:pt x="15264" y="6553"/>
                </a:cubicBezTo>
                <a:cubicBezTo>
                  <a:pt x="15218" y="6519"/>
                  <a:pt x="15193" y="6478"/>
                  <a:pt x="15208" y="6461"/>
                </a:cubicBezTo>
                <a:cubicBezTo>
                  <a:pt x="15225" y="6442"/>
                  <a:pt x="15199" y="6433"/>
                  <a:pt x="15140" y="6437"/>
                </a:cubicBezTo>
                <a:cubicBezTo>
                  <a:pt x="15083" y="6442"/>
                  <a:pt x="15048" y="6430"/>
                  <a:pt x="15054" y="6408"/>
                </a:cubicBezTo>
                <a:cubicBezTo>
                  <a:pt x="15060" y="6389"/>
                  <a:pt x="15046" y="6371"/>
                  <a:pt x="15020" y="6371"/>
                </a:cubicBezTo>
                <a:cubicBezTo>
                  <a:pt x="14951" y="6371"/>
                  <a:pt x="14720" y="6190"/>
                  <a:pt x="14660" y="6089"/>
                </a:cubicBezTo>
                <a:cubicBezTo>
                  <a:pt x="14631" y="6040"/>
                  <a:pt x="14593" y="6007"/>
                  <a:pt x="14574" y="6015"/>
                </a:cubicBezTo>
                <a:cubicBezTo>
                  <a:pt x="14555" y="6023"/>
                  <a:pt x="14449" y="5986"/>
                  <a:pt x="14341" y="5933"/>
                </a:cubicBezTo>
                <a:cubicBezTo>
                  <a:pt x="14050" y="5791"/>
                  <a:pt x="13871" y="5503"/>
                  <a:pt x="14011" y="5397"/>
                </a:cubicBezTo>
                <a:cubicBezTo>
                  <a:pt x="14052" y="5366"/>
                  <a:pt x="14052" y="5363"/>
                  <a:pt x="14011" y="5379"/>
                </a:cubicBezTo>
                <a:cubicBezTo>
                  <a:pt x="13956" y="5401"/>
                  <a:pt x="13867" y="5276"/>
                  <a:pt x="13872" y="5186"/>
                </a:cubicBezTo>
                <a:cubicBezTo>
                  <a:pt x="13875" y="5140"/>
                  <a:pt x="13753" y="5069"/>
                  <a:pt x="13655" y="5060"/>
                </a:cubicBezTo>
                <a:cubicBezTo>
                  <a:pt x="13632" y="5057"/>
                  <a:pt x="13606" y="5055"/>
                  <a:pt x="13595" y="5052"/>
                </a:cubicBezTo>
                <a:cubicBezTo>
                  <a:pt x="13583" y="5049"/>
                  <a:pt x="13529" y="5040"/>
                  <a:pt x="13475" y="5033"/>
                </a:cubicBezTo>
                <a:cubicBezTo>
                  <a:pt x="13420" y="5026"/>
                  <a:pt x="13355" y="5009"/>
                  <a:pt x="13328" y="4994"/>
                </a:cubicBezTo>
                <a:cubicBezTo>
                  <a:pt x="13302" y="4978"/>
                  <a:pt x="13272" y="4970"/>
                  <a:pt x="13261" y="4978"/>
                </a:cubicBezTo>
                <a:cubicBezTo>
                  <a:pt x="13233" y="4998"/>
                  <a:pt x="13132" y="4913"/>
                  <a:pt x="13115" y="4854"/>
                </a:cubicBezTo>
                <a:cubicBezTo>
                  <a:pt x="13078" y="4730"/>
                  <a:pt x="13074" y="4588"/>
                  <a:pt x="13107" y="4574"/>
                </a:cubicBezTo>
                <a:cubicBezTo>
                  <a:pt x="13127" y="4565"/>
                  <a:pt x="13182" y="4573"/>
                  <a:pt x="13227" y="4590"/>
                </a:cubicBezTo>
                <a:cubicBezTo>
                  <a:pt x="13293" y="4615"/>
                  <a:pt x="13302" y="4613"/>
                  <a:pt x="13283" y="4579"/>
                </a:cubicBezTo>
                <a:cubicBezTo>
                  <a:pt x="13264" y="4543"/>
                  <a:pt x="13408" y="4455"/>
                  <a:pt x="13471" y="4466"/>
                </a:cubicBezTo>
                <a:cubicBezTo>
                  <a:pt x="13482" y="4468"/>
                  <a:pt x="13666" y="4477"/>
                  <a:pt x="13880" y="4487"/>
                </a:cubicBezTo>
                <a:cubicBezTo>
                  <a:pt x="14093" y="4497"/>
                  <a:pt x="14428" y="4520"/>
                  <a:pt x="14626" y="4537"/>
                </a:cubicBezTo>
                <a:cubicBezTo>
                  <a:pt x="14929" y="4563"/>
                  <a:pt x="15000" y="4559"/>
                  <a:pt x="15058" y="4524"/>
                </a:cubicBezTo>
                <a:cubicBezTo>
                  <a:pt x="15096" y="4501"/>
                  <a:pt x="15150" y="4488"/>
                  <a:pt x="15178" y="4495"/>
                </a:cubicBezTo>
                <a:cubicBezTo>
                  <a:pt x="15239" y="4510"/>
                  <a:pt x="15243" y="4489"/>
                  <a:pt x="15189" y="4418"/>
                </a:cubicBezTo>
                <a:cubicBezTo>
                  <a:pt x="15160" y="4381"/>
                  <a:pt x="15163" y="4358"/>
                  <a:pt x="15204" y="4334"/>
                </a:cubicBezTo>
                <a:cubicBezTo>
                  <a:pt x="15269" y="4296"/>
                  <a:pt x="15633" y="4301"/>
                  <a:pt x="15710" y="4342"/>
                </a:cubicBezTo>
                <a:cubicBezTo>
                  <a:pt x="15748" y="4361"/>
                  <a:pt x="15817" y="4326"/>
                  <a:pt x="15954" y="4223"/>
                </a:cubicBezTo>
                <a:cubicBezTo>
                  <a:pt x="16096" y="4117"/>
                  <a:pt x="16188" y="4073"/>
                  <a:pt x="16299" y="4059"/>
                </a:cubicBezTo>
                <a:cubicBezTo>
                  <a:pt x="16474" y="4038"/>
                  <a:pt x="16489" y="4028"/>
                  <a:pt x="16554" y="3848"/>
                </a:cubicBezTo>
                <a:cubicBezTo>
                  <a:pt x="16600" y="3724"/>
                  <a:pt x="16596" y="3709"/>
                  <a:pt x="16491" y="3600"/>
                </a:cubicBezTo>
                <a:cubicBezTo>
                  <a:pt x="16429" y="3537"/>
                  <a:pt x="16312" y="3440"/>
                  <a:pt x="16232" y="3386"/>
                </a:cubicBezTo>
                <a:cubicBezTo>
                  <a:pt x="16121" y="3311"/>
                  <a:pt x="16097" y="3278"/>
                  <a:pt x="16131" y="3249"/>
                </a:cubicBezTo>
                <a:cubicBezTo>
                  <a:pt x="16155" y="3228"/>
                  <a:pt x="16199" y="3220"/>
                  <a:pt x="16224" y="3231"/>
                </a:cubicBezTo>
                <a:cubicBezTo>
                  <a:pt x="16250" y="3241"/>
                  <a:pt x="16244" y="3228"/>
                  <a:pt x="16213" y="3202"/>
                </a:cubicBezTo>
                <a:cubicBezTo>
                  <a:pt x="16166" y="3160"/>
                  <a:pt x="16168" y="3151"/>
                  <a:pt x="16224" y="3136"/>
                </a:cubicBezTo>
                <a:cubicBezTo>
                  <a:pt x="16261" y="3126"/>
                  <a:pt x="16278" y="3104"/>
                  <a:pt x="16262" y="3085"/>
                </a:cubicBezTo>
                <a:cubicBezTo>
                  <a:pt x="16214" y="3031"/>
                  <a:pt x="16208" y="2956"/>
                  <a:pt x="16251" y="2938"/>
                </a:cubicBezTo>
                <a:cubicBezTo>
                  <a:pt x="16273" y="2928"/>
                  <a:pt x="16288" y="2905"/>
                  <a:pt x="16288" y="2888"/>
                </a:cubicBezTo>
                <a:cubicBezTo>
                  <a:pt x="16288" y="2870"/>
                  <a:pt x="16266" y="2879"/>
                  <a:pt x="16236" y="2909"/>
                </a:cubicBezTo>
                <a:cubicBezTo>
                  <a:pt x="16182" y="2961"/>
                  <a:pt x="16177" y="2959"/>
                  <a:pt x="16131" y="2898"/>
                </a:cubicBezTo>
                <a:cubicBezTo>
                  <a:pt x="16104" y="2863"/>
                  <a:pt x="16067" y="2842"/>
                  <a:pt x="16048" y="2851"/>
                </a:cubicBezTo>
                <a:cubicBezTo>
                  <a:pt x="16029" y="2859"/>
                  <a:pt x="15990" y="2848"/>
                  <a:pt x="15962" y="2824"/>
                </a:cubicBezTo>
                <a:cubicBezTo>
                  <a:pt x="15934" y="2801"/>
                  <a:pt x="15892" y="2779"/>
                  <a:pt x="15864" y="2779"/>
                </a:cubicBezTo>
                <a:cubicBezTo>
                  <a:pt x="15764" y="2779"/>
                  <a:pt x="15601" y="2645"/>
                  <a:pt x="15624" y="2581"/>
                </a:cubicBezTo>
                <a:cubicBezTo>
                  <a:pt x="15640" y="2539"/>
                  <a:pt x="15628" y="2521"/>
                  <a:pt x="15583" y="2521"/>
                </a:cubicBezTo>
                <a:cubicBezTo>
                  <a:pt x="15548" y="2521"/>
                  <a:pt x="15507" y="2534"/>
                  <a:pt x="15493" y="2550"/>
                </a:cubicBezTo>
                <a:cubicBezTo>
                  <a:pt x="15479" y="2566"/>
                  <a:pt x="15450" y="2572"/>
                  <a:pt x="15429" y="2563"/>
                </a:cubicBezTo>
                <a:cubicBezTo>
                  <a:pt x="15379" y="2541"/>
                  <a:pt x="15382" y="2413"/>
                  <a:pt x="15433" y="2391"/>
                </a:cubicBezTo>
                <a:cubicBezTo>
                  <a:pt x="15561" y="2335"/>
                  <a:pt x="15192" y="2157"/>
                  <a:pt x="14844" y="2106"/>
                </a:cubicBezTo>
                <a:cubicBezTo>
                  <a:pt x="14716" y="2087"/>
                  <a:pt x="14629" y="2056"/>
                  <a:pt x="14600" y="2019"/>
                </a:cubicBezTo>
                <a:cubicBezTo>
                  <a:pt x="14575" y="1988"/>
                  <a:pt x="14536" y="1951"/>
                  <a:pt x="14514" y="1940"/>
                </a:cubicBezTo>
                <a:cubicBezTo>
                  <a:pt x="14491" y="1929"/>
                  <a:pt x="14473" y="1799"/>
                  <a:pt x="14473" y="1652"/>
                </a:cubicBezTo>
                <a:cubicBezTo>
                  <a:pt x="14471" y="1362"/>
                  <a:pt x="14460" y="1324"/>
                  <a:pt x="14334" y="1140"/>
                </a:cubicBezTo>
                <a:cubicBezTo>
                  <a:pt x="14265" y="1040"/>
                  <a:pt x="14259" y="1008"/>
                  <a:pt x="14300" y="971"/>
                </a:cubicBezTo>
                <a:cubicBezTo>
                  <a:pt x="14345" y="931"/>
                  <a:pt x="14340" y="932"/>
                  <a:pt x="14277" y="966"/>
                </a:cubicBezTo>
                <a:cubicBezTo>
                  <a:pt x="14217" y="1000"/>
                  <a:pt x="14204" y="998"/>
                  <a:pt x="14184" y="961"/>
                </a:cubicBezTo>
                <a:cubicBezTo>
                  <a:pt x="14170" y="937"/>
                  <a:pt x="14096" y="894"/>
                  <a:pt x="14019" y="868"/>
                </a:cubicBezTo>
                <a:cubicBezTo>
                  <a:pt x="13941" y="843"/>
                  <a:pt x="13890" y="811"/>
                  <a:pt x="13902" y="797"/>
                </a:cubicBezTo>
                <a:cubicBezTo>
                  <a:pt x="13915" y="783"/>
                  <a:pt x="13886" y="757"/>
                  <a:pt x="13839" y="739"/>
                </a:cubicBezTo>
                <a:cubicBezTo>
                  <a:pt x="13791" y="721"/>
                  <a:pt x="13760" y="699"/>
                  <a:pt x="13771" y="692"/>
                </a:cubicBezTo>
                <a:cubicBezTo>
                  <a:pt x="13782" y="684"/>
                  <a:pt x="13743" y="643"/>
                  <a:pt x="13689" y="602"/>
                </a:cubicBezTo>
                <a:cubicBezTo>
                  <a:pt x="13634" y="560"/>
                  <a:pt x="13602" y="510"/>
                  <a:pt x="13613" y="488"/>
                </a:cubicBezTo>
                <a:cubicBezTo>
                  <a:pt x="13625" y="467"/>
                  <a:pt x="13621" y="457"/>
                  <a:pt x="13602" y="465"/>
                </a:cubicBezTo>
                <a:cubicBezTo>
                  <a:pt x="13584" y="473"/>
                  <a:pt x="13505" y="422"/>
                  <a:pt x="13430" y="351"/>
                </a:cubicBezTo>
                <a:cubicBezTo>
                  <a:pt x="13355" y="281"/>
                  <a:pt x="13274" y="221"/>
                  <a:pt x="13250" y="219"/>
                </a:cubicBezTo>
                <a:cubicBezTo>
                  <a:pt x="13226" y="217"/>
                  <a:pt x="13167" y="212"/>
                  <a:pt x="13118" y="209"/>
                </a:cubicBezTo>
                <a:cubicBezTo>
                  <a:pt x="12941" y="195"/>
                  <a:pt x="12887" y="168"/>
                  <a:pt x="12942" y="122"/>
                </a:cubicBezTo>
                <a:cubicBezTo>
                  <a:pt x="13000" y="72"/>
                  <a:pt x="12991" y="69"/>
                  <a:pt x="12717" y="66"/>
                </a:cubicBezTo>
                <a:cubicBezTo>
                  <a:pt x="12577" y="65"/>
                  <a:pt x="12515" y="54"/>
                  <a:pt x="12522" y="29"/>
                </a:cubicBezTo>
                <a:cubicBezTo>
                  <a:pt x="12526" y="15"/>
                  <a:pt x="12211" y="6"/>
                  <a:pt x="11269" y="0"/>
                </a:cubicBezTo>
                <a:cubicBezTo>
                  <a:pt x="11246" y="0"/>
                  <a:pt x="11172" y="0"/>
                  <a:pt x="11149" y="0"/>
                </a:cubicBezTo>
                <a:close/>
                <a:moveTo>
                  <a:pt x="13505" y="285"/>
                </a:moveTo>
                <a:cubicBezTo>
                  <a:pt x="13491" y="289"/>
                  <a:pt x="13474" y="294"/>
                  <a:pt x="13460" y="304"/>
                </a:cubicBezTo>
                <a:cubicBezTo>
                  <a:pt x="13420" y="332"/>
                  <a:pt x="13424" y="338"/>
                  <a:pt x="13482" y="322"/>
                </a:cubicBezTo>
                <a:cubicBezTo>
                  <a:pt x="13522" y="311"/>
                  <a:pt x="13547" y="294"/>
                  <a:pt x="13535" y="285"/>
                </a:cubicBezTo>
                <a:cubicBezTo>
                  <a:pt x="13528" y="281"/>
                  <a:pt x="13518" y="282"/>
                  <a:pt x="13505" y="285"/>
                </a:cubicBezTo>
                <a:close/>
                <a:moveTo>
                  <a:pt x="6107" y="3473"/>
                </a:moveTo>
                <a:cubicBezTo>
                  <a:pt x="6142" y="3478"/>
                  <a:pt x="6185" y="3494"/>
                  <a:pt x="6242" y="3518"/>
                </a:cubicBezTo>
                <a:lnTo>
                  <a:pt x="6366" y="3571"/>
                </a:lnTo>
                <a:lnTo>
                  <a:pt x="6381" y="3959"/>
                </a:lnTo>
                <a:cubicBezTo>
                  <a:pt x="6453" y="5776"/>
                  <a:pt x="6459" y="6082"/>
                  <a:pt x="6407" y="6126"/>
                </a:cubicBezTo>
                <a:cubicBezTo>
                  <a:pt x="6347" y="6177"/>
                  <a:pt x="6258" y="6183"/>
                  <a:pt x="6220" y="6139"/>
                </a:cubicBezTo>
                <a:cubicBezTo>
                  <a:pt x="6181" y="6095"/>
                  <a:pt x="6130" y="5596"/>
                  <a:pt x="6081" y="4790"/>
                </a:cubicBezTo>
                <a:cubicBezTo>
                  <a:pt x="6057" y="4403"/>
                  <a:pt x="6028" y="3954"/>
                  <a:pt x="6013" y="3793"/>
                </a:cubicBezTo>
                <a:cubicBezTo>
                  <a:pt x="5991" y="3542"/>
                  <a:pt x="6003" y="3459"/>
                  <a:pt x="6107" y="3473"/>
                </a:cubicBezTo>
                <a:close/>
                <a:moveTo>
                  <a:pt x="7011" y="3801"/>
                </a:moveTo>
                <a:cubicBezTo>
                  <a:pt x="7197" y="3797"/>
                  <a:pt x="7263" y="3826"/>
                  <a:pt x="7187" y="3880"/>
                </a:cubicBezTo>
                <a:cubicBezTo>
                  <a:pt x="7122" y="3926"/>
                  <a:pt x="7130" y="3960"/>
                  <a:pt x="7203" y="3941"/>
                </a:cubicBezTo>
                <a:cubicBezTo>
                  <a:pt x="7245" y="3929"/>
                  <a:pt x="7280" y="3954"/>
                  <a:pt x="7323" y="4025"/>
                </a:cubicBezTo>
                <a:cubicBezTo>
                  <a:pt x="7450" y="4240"/>
                  <a:pt x="7747" y="4360"/>
                  <a:pt x="8182" y="4371"/>
                </a:cubicBezTo>
                <a:cubicBezTo>
                  <a:pt x="8294" y="4374"/>
                  <a:pt x="8395" y="4387"/>
                  <a:pt x="8403" y="4402"/>
                </a:cubicBezTo>
                <a:cubicBezTo>
                  <a:pt x="8411" y="4418"/>
                  <a:pt x="8448" y="4461"/>
                  <a:pt x="8489" y="4497"/>
                </a:cubicBezTo>
                <a:cubicBezTo>
                  <a:pt x="8530" y="4534"/>
                  <a:pt x="8554" y="4583"/>
                  <a:pt x="8542" y="4606"/>
                </a:cubicBezTo>
                <a:cubicBezTo>
                  <a:pt x="8529" y="4628"/>
                  <a:pt x="8542" y="4648"/>
                  <a:pt x="8568" y="4648"/>
                </a:cubicBezTo>
                <a:cubicBezTo>
                  <a:pt x="8641" y="4648"/>
                  <a:pt x="8749" y="4851"/>
                  <a:pt x="8696" y="4888"/>
                </a:cubicBezTo>
                <a:cubicBezTo>
                  <a:pt x="8643" y="4925"/>
                  <a:pt x="8638" y="4973"/>
                  <a:pt x="8688" y="4951"/>
                </a:cubicBezTo>
                <a:cubicBezTo>
                  <a:pt x="8707" y="4943"/>
                  <a:pt x="8748" y="4958"/>
                  <a:pt x="8782" y="4986"/>
                </a:cubicBezTo>
                <a:cubicBezTo>
                  <a:pt x="8849" y="5040"/>
                  <a:pt x="9059" y="5347"/>
                  <a:pt x="9059" y="5390"/>
                </a:cubicBezTo>
                <a:cubicBezTo>
                  <a:pt x="9059" y="5439"/>
                  <a:pt x="9422" y="5663"/>
                  <a:pt x="9558" y="5698"/>
                </a:cubicBezTo>
                <a:cubicBezTo>
                  <a:pt x="9632" y="5717"/>
                  <a:pt x="9731" y="5743"/>
                  <a:pt x="9776" y="5754"/>
                </a:cubicBezTo>
                <a:cubicBezTo>
                  <a:pt x="9926" y="5791"/>
                  <a:pt x="11101" y="5818"/>
                  <a:pt x="11175" y="5785"/>
                </a:cubicBezTo>
                <a:cubicBezTo>
                  <a:pt x="11195" y="5777"/>
                  <a:pt x="11249" y="5789"/>
                  <a:pt x="11291" y="5812"/>
                </a:cubicBezTo>
                <a:cubicBezTo>
                  <a:pt x="11366" y="5851"/>
                  <a:pt x="11361" y="5854"/>
                  <a:pt x="11231" y="5939"/>
                </a:cubicBezTo>
                <a:cubicBezTo>
                  <a:pt x="11157" y="5987"/>
                  <a:pt x="11079" y="6028"/>
                  <a:pt x="11055" y="6028"/>
                </a:cubicBezTo>
                <a:cubicBezTo>
                  <a:pt x="11032" y="6028"/>
                  <a:pt x="11024" y="6045"/>
                  <a:pt x="11036" y="6068"/>
                </a:cubicBezTo>
                <a:cubicBezTo>
                  <a:pt x="11050" y="6092"/>
                  <a:pt x="11010" y="6139"/>
                  <a:pt x="10943" y="6179"/>
                </a:cubicBezTo>
                <a:cubicBezTo>
                  <a:pt x="10879" y="6216"/>
                  <a:pt x="10807" y="6276"/>
                  <a:pt x="10781" y="6311"/>
                </a:cubicBezTo>
                <a:cubicBezTo>
                  <a:pt x="10755" y="6345"/>
                  <a:pt x="10693" y="6371"/>
                  <a:pt x="10646" y="6371"/>
                </a:cubicBezTo>
                <a:cubicBezTo>
                  <a:pt x="10507" y="6371"/>
                  <a:pt x="10311" y="6476"/>
                  <a:pt x="10211" y="6601"/>
                </a:cubicBezTo>
                <a:cubicBezTo>
                  <a:pt x="10160" y="6665"/>
                  <a:pt x="10089" y="6717"/>
                  <a:pt x="10057" y="6717"/>
                </a:cubicBezTo>
                <a:cubicBezTo>
                  <a:pt x="10025" y="6717"/>
                  <a:pt x="9956" y="6782"/>
                  <a:pt x="9900" y="6860"/>
                </a:cubicBezTo>
                <a:cubicBezTo>
                  <a:pt x="9844" y="6938"/>
                  <a:pt x="9777" y="7008"/>
                  <a:pt x="9753" y="7018"/>
                </a:cubicBezTo>
                <a:cubicBezTo>
                  <a:pt x="9730" y="7028"/>
                  <a:pt x="9722" y="7049"/>
                  <a:pt x="9735" y="7063"/>
                </a:cubicBezTo>
                <a:cubicBezTo>
                  <a:pt x="9747" y="7077"/>
                  <a:pt x="9720" y="7115"/>
                  <a:pt x="9675" y="7147"/>
                </a:cubicBezTo>
                <a:cubicBezTo>
                  <a:pt x="9629" y="7179"/>
                  <a:pt x="9605" y="7205"/>
                  <a:pt x="9622" y="7205"/>
                </a:cubicBezTo>
                <a:cubicBezTo>
                  <a:pt x="9639" y="7206"/>
                  <a:pt x="9619" y="7225"/>
                  <a:pt x="9577" y="7248"/>
                </a:cubicBezTo>
                <a:cubicBezTo>
                  <a:pt x="9536" y="7270"/>
                  <a:pt x="9511" y="7301"/>
                  <a:pt x="9525" y="7316"/>
                </a:cubicBezTo>
                <a:cubicBezTo>
                  <a:pt x="9538" y="7332"/>
                  <a:pt x="9450" y="7487"/>
                  <a:pt x="9326" y="7662"/>
                </a:cubicBezTo>
                <a:cubicBezTo>
                  <a:pt x="9202" y="7837"/>
                  <a:pt x="9101" y="7993"/>
                  <a:pt x="9101" y="8010"/>
                </a:cubicBezTo>
                <a:cubicBezTo>
                  <a:pt x="9101" y="8027"/>
                  <a:pt x="9068" y="8084"/>
                  <a:pt x="9029" y="8134"/>
                </a:cubicBezTo>
                <a:cubicBezTo>
                  <a:pt x="8991" y="8185"/>
                  <a:pt x="8965" y="8234"/>
                  <a:pt x="8969" y="8245"/>
                </a:cubicBezTo>
                <a:cubicBezTo>
                  <a:pt x="8974" y="8257"/>
                  <a:pt x="8938" y="8280"/>
                  <a:pt x="8891" y="8298"/>
                </a:cubicBezTo>
                <a:cubicBezTo>
                  <a:pt x="8823" y="8324"/>
                  <a:pt x="8794" y="8322"/>
                  <a:pt x="8744" y="8287"/>
                </a:cubicBezTo>
                <a:cubicBezTo>
                  <a:pt x="8688" y="8248"/>
                  <a:pt x="8672" y="8251"/>
                  <a:pt x="8605" y="8311"/>
                </a:cubicBezTo>
                <a:cubicBezTo>
                  <a:pt x="8511" y="8396"/>
                  <a:pt x="8374" y="8396"/>
                  <a:pt x="8223" y="8311"/>
                </a:cubicBezTo>
                <a:cubicBezTo>
                  <a:pt x="8158" y="8275"/>
                  <a:pt x="8093" y="8249"/>
                  <a:pt x="8077" y="8256"/>
                </a:cubicBezTo>
                <a:cubicBezTo>
                  <a:pt x="8039" y="8272"/>
                  <a:pt x="7548" y="8042"/>
                  <a:pt x="7548" y="8008"/>
                </a:cubicBezTo>
                <a:cubicBezTo>
                  <a:pt x="7548" y="7994"/>
                  <a:pt x="7521" y="7981"/>
                  <a:pt x="7488" y="7981"/>
                </a:cubicBezTo>
                <a:cubicBezTo>
                  <a:pt x="7454" y="7981"/>
                  <a:pt x="7390" y="7955"/>
                  <a:pt x="7345" y="7923"/>
                </a:cubicBezTo>
                <a:cubicBezTo>
                  <a:pt x="7300" y="7892"/>
                  <a:pt x="7263" y="7877"/>
                  <a:pt x="7263" y="7889"/>
                </a:cubicBezTo>
                <a:cubicBezTo>
                  <a:pt x="7262" y="7901"/>
                  <a:pt x="7224" y="7879"/>
                  <a:pt x="7180" y="7841"/>
                </a:cubicBezTo>
                <a:cubicBezTo>
                  <a:pt x="7136" y="7804"/>
                  <a:pt x="7101" y="7781"/>
                  <a:pt x="7101" y="7791"/>
                </a:cubicBezTo>
                <a:cubicBezTo>
                  <a:pt x="7101" y="7801"/>
                  <a:pt x="7049" y="7788"/>
                  <a:pt x="6989" y="7760"/>
                </a:cubicBezTo>
                <a:cubicBezTo>
                  <a:pt x="6928" y="7732"/>
                  <a:pt x="6850" y="7713"/>
                  <a:pt x="6812" y="7717"/>
                </a:cubicBezTo>
                <a:cubicBezTo>
                  <a:pt x="6750" y="7725"/>
                  <a:pt x="6579" y="7611"/>
                  <a:pt x="6494" y="7504"/>
                </a:cubicBezTo>
                <a:cubicBezTo>
                  <a:pt x="6475" y="7480"/>
                  <a:pt x="6428" y="7458"/>
                  <a:pt x="6388" y="7453"/>
                </a:cubicBezTo>
                <a:cubicBezTo>
                  <a:pt x="6312" y="7446"/>
                  <a:pt x="6236" y="7378"/>
                  <a:pt x="6265" y="7345"/>
                </a:cubicBezTo>
                <a:cubicBezTo>
                  <a:pt x="6291" y="7315"/>
                  <a:pt x="6198" y="7274"/>
                  <a:pt x="6017" y="7234"/>
                </a:cubicBezTo>
                <a:cubicBezTo>
                  <a:pt x="5799" y="7186"/>
                  <a:pt x="5757" y="7160"/>
                  <a:pt x="5758" y="7068"/>
                </a:cubicBezTo>
                <a:cubicBezTo>
                  <a:pt x="5759" y="7026"/>
                  <a:pt x="5749" y="6947"/>
                  <a:pt x="5736" y="6897"/>
                </a:cubicBezTo>
                <a:cubicBezTo>
                  <a:pt x="5714" y="6814"/>
                  <a:pt x="5724" y="6800"/>
                  <a:pt x="5837" y="6759"/>
                </a:cubicBezTo>
                <a:cubicBezTo>
                  <a:pt x="5907" y="6734"/>
                  <a:pt x="5973" y="6718"/>
                  <a:pt x="5983" y="6725"/>
                </a:cubicBezTo>
                <a:cubicBezTo>
                  <a:pt x="5994" y="6732"/>
                  <a:pt x="6080" y="6725"/>
                  <a:pt x="6175" y="6709"/>
                </a:cubicBezTo>
                <a:cubicBezTo>
                  <a:pt x="6269" y="6693"/>
                  <a:pt x="6373" y="6678"/>
                  <a:pt x="6407" y="6675"/>
                </a:cubicBezTo>
                <a:cubicBezTo>
                  <a:pt x="6441" y="6672"/>
                  <a:pt x="6492" y="6661"/>
                  <a:pt x="6520" y="6648"/>
                </a:cubicBezTo>
                <a:cubicBezTo>
                  <a:pt x="6547" y="6636"/>
                  <a:pt x="6569" y="6633"/>
                  <a:pt x="6569" y="6641"/>
                </a:cubicBezTo>
                <a:cubicBezTo>
                  <a:pt x="6569" y="6649"/>
                  <a:pt x="6632" y="6637"/>
                  <a:pt x="6711" y="6614"/>
                </a:cubicBezTo>
                <a:cubicBezTo>
                  <a:pt x="6790" y="6591"/>
                  <a:pt x="6854" y="6580"/>
                  <a:pt x="6854" y="6588"/>
                </a:cubicBezTo>
                <a:cubicBezTo>
                  <a:pt x="6854" y="6596"/>
                  <a:pt x="6916" y="6577"/>
                  <a:pt x="6989" y="6548"/>
                </a:cubicBezTo>
                <a:cubicBezTo>
                  <a:pt x="7111" y="6500"/>
                  <a:pt x="7121" y="6485"/>
                  <a:pt x="7120" y="6356"/>
                </a:cubicBezTo>
                <a:cubicBezTo>
                  <a:pt x="7119" y="6218"/>
                  <a:pt x="7066" y="5748"/>
                  <a:pt x="7041" y="5656"/>
                </a:cubicBezTo>
                <a:cubicBezTo>
                  <a:pt x="7034" y="5631"/>
                  <a:pt x="7015" y="5482"/>
                  <a:pt x="7000" y="5324"/>
                </a:cubicBezTo>
                <a:cubicBezTo>
                  <a:pt x="6961" y="4904"/>
                  <a:pt x="6944" y="4767"/>
                  <a:pt x="6921" y="4711"/>
                </a:cubicBezTo>
                <a:cubicBezTo>
                  <a:pt x="6903" y="4668"/>
                  <a:pt x="6865" y="4274"/>
                  <a:pt x="6842" y="3917"/>
                </a:cubicBezTo>
                <a:lnTo>
                  <a:pt x="6835" y="3803"/>
                </a:lnTo>
                <a:lnTo>
                  <a:pt x="7011" y="3801"/>
                </a:lnTo>
                <a:close/>
                <a:moveTo>
                  <a:pt x="16026" y="4302"/>
                </a:moveTo>
                <a:cubicBezTo>
                  <a:pt x="16016" y="4302"/>
                  <a:pt x="15998" y="4315"/>
                  <a:pt x="15984" y="4331"/>
                </a:cubicBezTo>
                <a:cubicBezTo>
                  <a:pt x="15970" y="4347"/>
                  <a:pt x="15979" y="4360"/>
                  <a:pt x="16003" y="4360"/>
                </a:cubicBezTo>
                <a:cubicBezTo>
                  <a:pt x="16027" y="4360"/>
                  <a:pt x="16044" y="4347"/>
                  <a:pt x="16044" y="4331"/>
                </a:cubicBezTo>
                <a:cubicBezTo>
                  <a:pt x="16044" y="4315"/>
                  <a:pt x="16035" y="4302"/>
                  <a:pt x="16026" y="4302"/>
                </a:cubicBezTo>
                <a:close/>
                <a:moveTo>
                  <a:pt x="5983" y="9520"/>
                </a:moveTo>
                <a:lnTo>
                  <a:pt x="6163" y="9528"/>
                </a:lnTo>
                <a:cubicBezTo>
                  <a:pt x="6376" y="9540"/>
                  <a:pt x="6403" y="9551"/>
                  <a:pt x="6403" y="9610"/>
                </a:cubicBezTo>
                <a:cubicBezTo>
                  <a:pt x="6403" y="9657"/>
                  <a:pt x="6586" y="9822"/>
                  <a:pt x="6640" y="9824"/>
                </a:cubicBezTo>
                <a:cubicBezTo>
                  <a:pt x="6658" y="9824"/>
                  <a:pt x="6700" y="9845"/>
                  <a:pt x="6737" y="9868"/>
                </a:cubicBezTo>
                <a:cubicBezTo>
                  <a:pt x="6781" y="9896"/>
                  <a:pt x="6881" y="9910"/>
                  <a:pt x="7022" y="9908"/>
                </a:cubicBezTo>
                <a:cubicBezTo>
                  <a:pt x="7388" y="9903"/>
                  <a:pt x="7564" y="9942"/>
                  <a:pt x="7957" y="10124"/>
                </a:cubicBezTo>
                <a:cubicBezTo>
                  <a:pt x="8269" y="10270"/>
                  <a:pt x="8790" y="10330"/>
                  <a:pt x="9074" y="10254"/>
                </a:cubicBezTo>
                <a:cubicBezTo>
                  <a:pt x="9230" y="10212"/>
                  <a:pt x="9264" y="10235"/>
                  <a:pt x="9221" y="10346"/>
                </a:cubicBezTo>
                <a:cubicBezTo>
                  <a:pt x="9166" y="10486"/>
                  <a:pt x="9094" y="11029"/>
                  <a:pt x="9082" y="11402"/>
                </a:cubicBezTo>
                <a:cubicBezTo>
                  <a:pt x="9076" y="11584"/>
                  <a:pt x="9064" y="11771"/>
                  <a:pt x="9052" y="11819"/>
                </a:cubicBezTo>
                <a:cubicBezTo>
                  <a:pt x="8914" y="12349"/>
                  <a:pt x="8884" y="12570"/>
                  <a:pt x="8932" y="12780"/>
                </a:cubicBezTo>
                <a:cubicBezTo>
                  <a:pt x="8959" y="12898"/>
                  <a:pt x="8985" y="13013"/>
                  <a:pt x="8988" y="13036"/>
                </a:cubicBezTo>
                <a:cubicBezTo>
                  <a:pt x="8991" y="13058"/>
                  <a:pt x="9059" y="13125"/>
                  <a:pt x="9142" y="13183"/>
                </a:cubicBezTo>
                <a:cubicBezTo>
                  <a:pt x="9306" y="13298"/>
                  <a:pt x="9369" y="13405"/>
                  <a:pt x="9303" y="13460"/>
                </a:cubicBezTo>
                <a:cubicBezTo>
                  <a:pt x="9242" y="13512"/>
                  <a:pt x="9252" y="14539"/>
                  <a:pt x="9314" y="14640"/>
                </a:cubicBezTo>
                <a:cubicBezTo>
                  <a:pt x="9385" y="14754"/>
                  <a:pt x="9385" y="15660"/>
                  <a:pt x="9314" y="15720"/>
                </a:cubicBezTo>
                <a:cubicBezTo>
                  <a:pt x="9246" y="15778"/>
                  <a:pt x="9118" y="15790"/>
                  <a:pt x="8917" y="15762"/>
                </a:cubicBezTo>
                <a:cubicBezTo>
                  <a:pt x="8827" y="15750"/>
                  <a:pt x="8699" y="15735"/>
                  <a:pt x="8632" y="15728"/>
                </a:cubicBezTo>
                <a:cubicBezTo>
                  <a:pt x="8564" y="15720"/>
                  <a:pt x="8470" y="15701"/>
                  <a:pt x="8425" y="15685"/>
                </a:cubicBezTo>
                <a:cubicBezTo>
                  <a:pt x="8380" y="15670"/>
                  <a:pt x="8264" y="15639"/>
                  <a:pt x="8163" y="15617"/>
                </a:cubicBezTo>
                <a:cubicBezTo>
                  <a:pt x="8057" y="15593"/>
                  <a:pt x="7956" y="15550"/>
                  <a:pt x="7930" y="15514"/>
                </a:cubicBezTo>
                <a:cubicBezTo>
                  <a:pt x="7905" y="15480"/>
                  <a:pt x="7841" y="15417"/>
                  <a:pt x="7788" y="15377"/>
                </a:cubicBezTo>
                <a:cubicBezTo>
                  <a:pt x="7697" y="15308"/>
                  <a:pt x="7671" y="15304"/>
                  <a:pt x="7405" y="15316"/>
                </a:cubicBezTo>
                <a:cubicBezTo>
                  <a:pt x="7248" y="15323"/>
                  <a:pt x="6976" y="15358"/>
                  <a:pt x="6801" y="15395"/>
                </a:cubicBezTo>
                <a:cubicBezTo>
                  <a:pt x="6527" y="15452"/>
                  <a:pt x="6477" y="15456"/>
                  <a:pt x="6430" y="15421"/>
                </a:cubicBezTo>
                <a:cubicBezTo>
                  <a:pt x="6377" y="15383"/>
                  <a:pt x="6330" y="14976"/>
                  <a:pt x="6261" y="13943"/>
                </a:cubicBezTo>
                <a:cubicBezTo>
                  <a:pt x="6249" y="13770"/>
                  <a:pt x="6230" y="13563"/>
                  <a:pt x="6220" y="13484"/>
                </a:cubicBezTo>
                <a:cubicBezTo>
                  <a:pt x="6184" y="13198"/>
                  <a:pt x="6123" y="12560"/>
                  <a:pt x="6103" y="12307"/>
                </a:cubicBezTo>
                <a:cubicBezTo>
                  <a:pt x="6092" y="12165"/>
                  <a:pt x="6065" y="11866"/>
                  <a:pt x="6043" y="11645"/>
                </a:cubicBezTo>
                <a:cubicBezTo>
                  <a:pt x="6021" y="11423"/>
                  <a:pt x="5982" y="10997"/>
                  <a:pt x="5957" y="10697"/>
                </a:cubicBezTo>
                <a:cubicBezTo>
                  <a:pt x="5932" y="10397"/>
                  <a:pt x="5905" y="10079"/>
                  <a:pt x="5897" y="9990"/>
                </a:cubicBezTo>
                <a:cubicBezTo>
                  <a:pt x="5889" y="9901"/>
                  <a:pt x="5907" y="9758"/>
                  <a:pt x="5935" y="9673"/>
                </a:cubicBezTo>
                <a:lnTo>
                  <a:pt x="5983" y="952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" name="Picture 11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521" y="5398654"/>
            <a:ext cx="3544038" cy="35268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heck_mark_green.png" descr="check_mark_gree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1206500"/>
            <a:ext cx="8470900" cy="75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hen eh!!-1.mov" descr="Shen eh!!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067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0098034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s.jpg" descr="imag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233" t="381" r="273"/>
          <a:stretch>
            <a:fillRect/>
          </a:stretch>
        </p:blipFill>
        <p:spPr>
          <a:xfrm>
            <a:off x="2096057" y="5857839"/>
            <a:ext cx="3558382" cy="290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25" y="0"/>
                </a:moveTo>
                <a:lnTo>
                  <a:pt x="8307" y="360"/>
                </a:lnTo>
                <a:cubicBezTo>
                  <a:pt x="6630" y="1524"/>
                  <a:pt x="5986" y="2605"/>
                  <a:pt x="6066" y="4123"/>
                </a:cubicBezTo>
                <a:lnTo>
                  <a:pt x="6097" y="4663"/>
                </a:lnTo>
                <a:lnTo>
                  <a:pt x="5661" y="4943"/>
                </a:lnTo>
                <a:cubicBezTo>
                  <a:pt x="5422" y="5099"/>
                  <a:pt x="5062" y="5406"/>
                  <a:pt x="4862" y="5619"/>
                </a:cubicBezTo>
                <a:cubicBezTo>
                  <a:pt x="4661" y="5833"/>
                  <a:pt x="4462" y="6006"/>
                  <a:pt x="4421" y="6006"/>
                </a:cubicBezTo>
                <a:cubicBezTo>
                  <a:pt x="4379" y="6006"/>
                  <a:pt x="4194" y="5784"/>
                  <a:pt x="4009" y="5513"/>
                </a:cubicBezTo>
                <a:cubicBezTo>
                  <a:pt x="3089" y="4165"/>
                  <a:pt x="1871" y="4365"/>
                  <a:pt x="566" y="6077"/>
                </a:cubicBezTo>
                <a:lnTo>
                  <a:pt x="0" y="6814"/>
                </a:lnTo>
                <a:cubicBezTo>
                  <a:pt x="18" y="6979"/>
                  <a:pt x="41" y="7074"/>
                  <a:pt x="75" y="7074"/>
                </a:cubicBezTo>
                <a:cubicBezTo>
                  <a:pt x="144" y="7074"/>
                  <a:pt x="227" y="7026"/>
                  <a:pt x="258" y="6965"/>
                </a:cubicBezTo>
                <a:cubicBezTo>
                  <a:pt x="364" y="6754"/>
                  <a:pt x="994" y="6325"/>
                  <a:pt x="1284" y="6268"/>
                </a:cubicBezTo>
                <a:cubicBezTo>
                  <a:pt x="1660" y="6195"/>
                  <a:pt x="1937" y="6457"/>
                  <a:pt x="2286" y="7216"/>
                </a:cubicBezTo>
                <a:cubicBezTo>
                  <a:pt x="2540" y="7766"/>
                  <a:pt x="2764" y="7968"/>
                  <a:pt x="3219" y="8057"/>
                </a:cubicBezTo>
                <a:cubicBezTo>
                  <a:pt x="3515" y="8115"/>
                  <a:pt x="3415" y="8401"/>
                  <a:pt x="3045" y="8550"/>
                </a:cubicBezTo>
                <a:cubicBezTo>
                  <a:pt x="1973" y="8980"/>
                  <a:pt x="1710" y="10362"/>
                  <a:pt x="2522" y="11300"/>
                </a:cubicBezTo>
                <a:cubicBezTo>
                  <a:pt x="2908" y="11746"/>
                  <a:pt x="2788" y="11889"/>
                  <a:pt x="2028" y="11893"/>
                </a:cubicBezTo>
                <a:cubicBezTo>
                  <a:pt x="1706" y="11895"/>
                  <a:pt x="1450" y="11950"/>
                  <a:pt x="1412" y="12023"/>
                </a:cubicBezTo>
                <a:cubicBezTo>
                  <a:pt x="1283" y="12272"/>
                  <a:pt x="1348" y="13472"/>
                  <a:pt x="1530" y="14192"/>
                </a:cubicBezTo>
                <a:cubicBezTo>
                  <a:pt x="1928" y="15777"/>
                  <a:pt x="2145" y="16062"/>
                  <a:pt x="3021" y="16146"/>
                </a:cubicBezTo>
                <a:lnTo>
                  <a:pt x="3645" y="16205"/>
                </a:lnTo>
                <a:lnTo>
                  <a:pt x="3934" y="16792"/>
                </a:lnTo>
                <a:cubicBezTo>
                  <a:pt x="4501" y="17952"/>
                  <a:pt x="5336" y="18753"/>
                  <a:pt x="6599" y="19345"/>
                </a:cubicBezTo>
                <a:cubicBezTo>
                  <a:pt x="6816" y="19448"/>
                  <a:pt x="6837" y="19509"/>
                  <a:pt x="6837" y="20000"/>
                </a:cubicBezTo>
                <a:cubicBezTo>
                  <a:pt x="6837" y="20330"/>
                  <a:pt x="6770" y="20704"/>
                  <a:pt x="6664" y="20960"/>
                </a:cubicBezTo>
                <a:cubicBezTo>
                  <a:pt x="6568" y="21190"/>
                  <a:pt x="6488" y="21430"/>
                  <a:pt x="6488" y="21491"/>
                </a:cubicBezTo>
                <a:cubicBezTo>
                  <a:pt x="6488" y="21567"/>
                  <a:pt x="8881" y="21600"/>
                  <a:pt x="14074" y="21600"/>
                </a:cubicBezTo>
                <a:lnTo>
                  <a:pt x="16167" y="21600"/>
                </a:lnTo>
                <a:lnTo>
                  <a:pt x="16167" y="20331"/>
                </a:lnTo>
                <a:lnTo>
                  <a:pt x="16167" y="19065"/>
                </a:lnTo>
                <a:lnTo>
                  <a:pt x="16729" y="18619"/>
                </a:lnTo>
                <a:cubicBezTo>
                  <a:pt x="17854" y="17728"/>
                  <a:pt x="18508" y="16394"/>
                  <a:pt x="18851" y="14287"/>
                </a:cubicBezTo>
                <a:lnTo>
                  <a:pt x="19008" y="13328"/>
                </a:lnTo>
                <a:lnTo>
                  <a:pt x="19918" y="13325"/>
                </a:lnTo>
                <a:cubicBezTo>
                  <a:pt x="20728" y="13322"/>
                  <a:pt x="20876" y="13289"/>
                  <a:pt x="21224" y="13050"/>
                </a:cubicBezTo>
                <a:lnTo>
                  <a:pt x="21600" y="12797"/>
                </a:lnTo>
                <a:cubicBezTo>
                  <a:pt x="21587" y="12687"/>
                  <a:pt x="21568" y="12655"/>
                  <a:pt x="21549" y="12631"/>
                </a:cubicBezTo>
                <a:lnTo>
                  <a:pt x="21463" y="12655"/>
                </a:lnTo>
                <a:cubicBezTo>
                  <a:pt x="21355" y="12683"/>
                  <a:pt x="21209" y="12727"/>
                  <a:pt x="21137" y="12749"/>
                </a:cubicBezTo>
                <a:cubicBezTo>
                  <a:pt x="21049" y="12777"/>
                  <a:pt x="21012" y="12720"/>
                  <a:pt x="21029" y="12575"/>
                </a:cubicBezTo>
                <a:cubicBezTo>
                  <a:pt x="21043" y="12450"/>
                  <a:pt x="21053" y="12347"/>
                  <a:pt x="21056" y="12253"/>
                </a:cubicBezTo>
                <a:cubicBezTo>
                  <a:pt x="21056" y="12133"/>
                  <a:pt x="21048" y="12019"/>
                  <a:pt x="21022" y="11917"/>
                </a:cubicBezTo>
                <a:cubicBezTo>
                  <a:pt x="21014" y="11886"/>
                  <a:pt x="21005" y="11854"/>
                  <a:pt x="20993" y="11826"/>
                </a:cubicBezTo>
                <a:cubicBezTo>
                  <a:pt x="20975" y="11775"/>
                  <a:pt x="20943" y="11738"/>
                  <a:pt x="20918" y="11693"/>
                </a:cubicBezTo>
                <a:cubicBezTo>
                  <a:pt x="20893" y="11654"/>
                  <a:pt x="20872" y="11618"/>
                  <a:pt x="20839" y="11578"/>
                </a:cubicBezTo>
                <a:cubicBezTo>
                  <a:pt x="20650" y="11346"/>
                  <a:pt x="20530" y="11291"/>
                  <a:pt x="20167" y="11291"/>
                </a:cubicBezTo>
                <a:cubicBezTo>
                  <a:pt x="19982" y="11291"/>
                  <a:pt x="19873" y="11304"/>
                  <a:pt x="19781" y="11344"/>
                </a:cubicBezTo>
                <a:cubicBezTo>
                  <a:pt x="19698" y="11403"/>
                  <a:pt x="19620" y="11481"/>
                  <a:pt x="19516" y="11616"/>
                </a:cubicBezTo>
                <a:cubicBezTo>
                  <a:pt x="19395" y="11773"/>
                  <a:pt x="19332" y="11839"/>
                  <a:pt x="19282" y="11873"/>
                </a:cubicBezTo>
                <a:cubicBezTo>
                  <a:pt x="19236" y="11904"/>
                  <a:pt x="19198" y="11900"/>
                  <a:pt x="19167" y="11843"/>
                </a:cubicBezTo>
                <a:cubicBezTo>
                  <a:pt x="19161" y="11834"/>
                  <a:pt x="19153" y="11823"/>
                  <a:pt x="19148" y="11811"/>
                </a:cubicBezTo>
                <a:cubicBezTo>
                  <a:pt x="19143" y="11800"/>
                  <a:pt x="19138" y="11796"/>
                  <a:pt x="19133" y="11784"/>
                </a:cubicBezTo>
                <a:cubicBezTo>
                  <a:pt x="19105" y="11721"/>
                  <a:pt x="19084" y="11602"/>
                  <a:pt x="19068" y="11471"/>
                </a:cubicBezTo>
                <a:cubicBezTo>
                  <a:pt x="19068" y="11470"/>
                  <a:pt x="19068" y="11467"/>
                  <a:pt x="19068" y="11465"/>
                </a:cubicBezTo>
                <a:cubicBezTo>
                  <a:pt x="19046" y="11289"/>
                  <a:pt x="19028" y="11054"/>
                  <a:pt x="19010" y="10754"/>
                </a:cubicBezTo>
                <a:cubicBezTo>
                  <a:pt x="18865" y="8302"/>
                  <a:pt x="18185" y="6479"/>
                  <a:pt x="17054" y="5466"/>
                </a:cubicBezTo>
                <a:cubicBezTo>
                  <a:pt x="17028" y="5443"/>
                  <a:pt x="16999" y="5423"/>
                  <a:pt x="16972" y="5401"/>
                </a:cubicBezTo>
                <a:cubicBezTo>
                  <a:pt x="16824" y="5276"/>
                  <a:pt x="16674" y="5159"/>
                  <a:pt x="16512" y="5061"/>
                </a:cubicBezTo>
                <a:cubicBezTo>
                  <a:pt x="15720" y="4584"/>
                  <a:pt x="15389" y="4441"/>
                  <a:pt x="14060" y="4371"/>
                </a:cubicBezTo>
                <a:cubicBezTo>
                  <a:pt x="13693" y="4354"/>
                  <a:pt x="13246" y="4338"/>
                  <a:pt x="12590" y="4324"/>
                </a:cubicBezTo>
                <a:cubicBezTo>
                  <a:pt x="12387" y="4319"/>
                  <a:pt x="12270" y="4311"/>
                  <a:pt x="12036" y="4306"/>
                </a:cubicBezTo>
                <a:lnTo>
                  <a:pt x="9432" y="4250"/>
                </a:lnTo>
                <a:lnTo>
                  <a:pt x="9085" y="4244"/>
                </a:lnTo>
                <a:lnTo>
                  <a:pt x="9075" y="4244"/>
                </a:lnTo>
                <a:lnTo>
                  <a:pt x="9041" y="4067"/>
                </a:lnTo>
                <a:lnTo>
                  <a:pt x="8887" y="3441"/>
                </a:lnTo>
                <a:cubicBezTo>
                  <a:pt x="8777" y="3001"/>
                  <a:pt x="8622" y="2439"/>
                  <a:pt x="8547" y="2196"/>
                </a:cubicBezTo>
                <a:cubicBezTo>
                  <a:pt x="8545" y="2189"/>
                  <a:pt x="8547" y="2185"/>
                  <a:pt x="8545" y="2178"/>
                </a:cubicBezTo>
                <a:cubicBezTo>
                  <a:pt x="8533" y="2121"/>
                  <a:pt x="8526" y="2063"/>
                  <a:pt x="8519" y="2007"/>
                </a:cubicBezTo>
                <a:cubicBezTo>
                  <a:pt x="8427" y="1511"/>
                  <a:pt x="8553" y="975"/>
                  <a:pt x="8887" y="481"/>
                </a:cubicBezTo>
                <a:cubicBezTo>
                  <a:pt x="8993" y="263"/>
                  <a:pt x="9067" y="77"/>
                  <a:pt x="9053" y="27"/>
                </a:cubicBezTo>
                <a:cubicBezTo>
                  <a:pt x="9046" y="18"/>
                  <a:pt x="8963" y="17"/>
                  <a:pt x="8921" y="9"/>
                </a:cubicBezTo>
                <a:cubicBezTo>
                  <a:pt x="8875" y="7"/>
                  <a:pt x="8838" y="2"/>
                  <a:pt x="8825" y="0"/>
                </a:cubicBezTo>
                <a:close/>
                <a:moveTo>
                  <a:pt x="20155" y="12029"/>
                </a:moveTo>
                <a:cubicBezTo>
                  <a:pt x="20179" y="12036"/>
                  <a:pt x="20201" y="12054"/>
                  <a:pt x="20215" y="12082"/>
                </a:cubicBezTo>
                <a:cubicBezTo>
                  <a:pt x="20243" y="12138"/>
                  <a:pt x="20231" y="12213"/>
                  <a:pt x="20186" y="12248"/>
                </a:cubicBezTo>
                <a:cubicBezTo>
                  <a:pt x="20140" y="12282"/>
                  <a:pt x="20079" y="12265"/>
                  <a:pt x="20051" y="12209"/>
                </a:cubicBezTo>
                <a:cubicBezTo>
                  <a:pt x="20023" y="12154"/>
                  <a:pt x="20037" y="12081"/>
                  <a:pt x="20082" y="12047"/>
                </a:cubicBezTo>
                <a:cubicBezTo>
                  <a:pt x="20105" y="12030"/>
                  <a:pt x="20130" y="12022"/>
                  <a:pt x="20155" y="12029"/>
                </a:cubicBezTo>
                <a:close/>
                <a:moveTo>
                  <a:pt x="11501" y="19732"/>
                </a:moveTo>
                <a:cubicBezTo>
                  <a:pt x="11643" y="19732"/>
                  <a:pt x="11682" y="19812"/>
                  <a:pt x="11703" y="20178"/>
                </a:cubicBezTo>
                <a:cubicBezTo>
                  <a:pt x="11719" y="20438"/>
                  <a:pt x="11673" y="20761"/>
                  <a:pt x="11593" y="20951"/>
                </a:cubicBezTo>
                <a:cubicBezTo>
                  <a:pt x="11359" y="21505"/>
                  <a:pt x="11261" y="21308"/>
                  <a:pt x="11301" y="20358"/>
                </a:cubicBezTo>
                <a:cubicBezTo>
                  <a:pt x="11324" y="19811"/>
                  <a:pt x="11349" y="19732"/>
                  <a:pt x="11501" y="1973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droppedImage.tiff" descr="droppedImage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13492" y="2472149"/>
            <a:ext cx="4229101" cy="2541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5813" t="3678" r="4501" b="3659"/>
          <a:stretch>
            <a:fillRect/>
          </a:stretch>
        </p:blipFill>
        <p:spPr>
          <a:xfrm>
            <a:off x="1913177" y="2462377"/>
            <a:ext cx="3389888" cy="2551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57" extrusionOk="0">
                <a:moveTo>
                  <a:pt x="10548" y="1"/>
                </a:moveTo>
                <a:cubicBezTo>
                  <a:pt x="10084" y="-14"/>
                  <a:pt x="9656" y="198"/>
                  <a:pt x="9290" y="635"/>
                </a:cubicBezTo>
                <a:cubicBezTo>
                  <a:pt x="9125" y="832"/>
                  <a:pt x="9107" y="839"/>
                  <a:pt x="9032" y="769"/>
                </a:cubicBezTo>
                <a:cubicBezTo>
                  <a:pt x="8557" y="327"/>
                  <a:pt x="7873" y="141"/>
                  <a:pt x="7403" y="326"/>
                </a:cubicBezTo>
                <a:cubicBezTo>
                  <a:pt x="7148" y="427"/>
                  <a:pt x="6821" y="847"/>
                  <a:pt x="6675" y="1259"/>
                </a:cubicBezTo>
                <a:cubicBezTo>
                  <a:pt x="6620" y="1415"/>
                  <a:pt x="6557" y="1557"/>
                  <a:pt x="6536" y="1574"/>
                </a:cubicBezTo>
                <a:cubicBezTo>
                  <a:pt x="6515" y="1591"/>
                  <a:pt x="6434" y="1570"/>
                  <a:pt x="6357" y="1527"/>
                </a:cubicBezTo>
                <a:cubicBezTo>
                  <a:pt x="5697" y="1161"/>
                  <a:pt x="4855" y="1162"/>
                  <a:pt x="4419" y="1527"/>
                </a:cubicBezTo>
                <a:cubicBezTo>
                  <a:pt x="4152" y="1751"/>
                  <a:pt x="3943" y="2129"/>
                  <a:pt x="3765" y="2711"/>
                </a:cubicBezTo>
                <a:lnTo>
                  <a:pt x="3709" y="2892"/>
                </a:lnTo>
                <a:lnTo>
                  <a:pt x="3280" y="2919"/>
                </a:lnTo>
                <a:cubicBezTo>
                  <a:pt x="2605" y="2959"/>
                  <a:pt x="2317" y="3160"/>
                  <a:pt x="2095" y="3740"/>
                </a:cubicBezTo>
                <a:cubicBezTo>
                  <a:pt x="1986" y="4027"/>
                  <a:pt x="1981" y="4054"/>
                  <a:pt x="1979" y="4793"/>
                </a:cubicBezTo>
                <a:lnTo>
                  <a:pt x="1979" y="5551"/>
                </a:lnTo>
                <a:lnTo>
                  <a:pt x="1714" y="5893"/>
                </a:lnTo>
                <a:cubicBezTo>
                  <a:pt x="1440" y="6249"/>
                  <a:pt x="1346" y="6455"/>
                  <a:pt x="1259" y="6889"/>
                </a:cubicBezTo>
                <a:cubicBezTo>
                  <a:pt x="1193" y="7215"/>
                  <a:pt x="1193" y="7913"/>
                  <a:pt x="1259" y="8284"/>
                </a:cubicBezTo>
                <a:lnTo>
                  <a:pt x="1312" y="8576"/>
                </a:lnTo>
                <a:lnTo>
                  <a:pt x="1173" y="8670"/>
                </a:lnTo>
                <a:cubicBezTo>
                  <a:pt x="1096" y="8722"/>
                  <a:pt x="1011" y="8801"/>
                  <a:pt x="983" y="8844"/>
                </a:cubicBezTo>
                <a:cubicBezTo>
                  <a:pt x="956" y="8888"/>
                  <a:pt x="835" y="9000"/>
                  <a:pt x="716" y="9096"/>
                </a:cubicBezTo>
                <a:cubicBezTo>
                  <a:pt x="439" y="9319"/>
                  <a:pt x="205" y="9657"/>
                  <a:pt x="84" y="10008"/>
                </a:cubicBezTo>
                <a:cubicBezTo>
                  <a:pt x="0" y="10251"/>
                  <a:pt x="-9" y="10337"/>
                  <a:pt x="6" y="10696"/>
                </a:cubicBezTo>
                <a:cubicBezTo>
                  <a:pt x="30" y="11296"/>
                  <a:pt x="197" y="11731"/>
                  <a:pt x="430" y="11809"/>
                </a:cubicBezTo>
                <a:cubicBezTo>
                  <a:pt x="559" y="11852"/>
                  <a:pt x="786" y="11742"/>
                  <a:pt x="895" y="11584"/>
                </a:cubicBezTo>
                <a:cubicBezTo>
                  <a:pt x="945" y="11512"/>
                  <a:pt x="1029" y="11335"/>
                  <a:pt x="1082" y="11189"/>
                </a:cubicBezTo>
                <a:cubicBezTo>
                  <a:pt x="1135" y="11042"/>
                  <a:pt x="1195" y="10930"/>
                  <a:pt x="1218" y="10940"/>
                </a:cubicBezTo>
                <a:cubicBezTo>
                  <a:pt x="1242" y="10951"/>
                  <a:pt x="1305" y="11066"/>
                  <a:pt x="1360" y="11199"/>
                </a:cubicBezTo>
                <a:cubicBezTo>
                  <a:pt x="1498" y="11532"/>
                  <a:pt x="1732" y="11881"/>
                  <a:pt x="2037" y="12208"/>
                </a:cubicBezTo>
                <a:cubicBezTo>
                  <a:pt x="2288" y="12478"/>
                  <a:pt x="2295" y="12492"/>
                  <a:pt x="2262" y="12647"/>
                </a:cubicBezTo>
                <a:cubicBezTo>
                  <a:pt x="2216" y="12858"/>
                  <a:pt x="2218" y="13363"/>
                  <a:pt x="2264" y="13586"/>
                </a:cubicBezTo>
                <a:cubicBezTo>
                  <a:pt x="2370" y="14091"/>
                  <a:pt x="2732" y="14510"/>
                  <a:pt x="3262" y="14747"/>
                </a:cubicBezTo>
                <a:lnTo>
                  <a:pt x="3565" y="14881"/>
                </a:lnTo>
                <a:lnTo>
                  <a:pt x="3634" y="15216"/>
                </a:lnTo>
                <a:cubicBezTo>
                  <a:pt x="3806" y="16053"/>
                  <a:pt x="4085" y="16422"/>
                  <a:pt x="4589" y="16487"/>
                </a:cubicBezTo>
                <a:lnTo>
                  <a:pt x="4813" y="16517"/>
                </a:lnTo>
                <a:lnTo>
                  <a:pt x="4803" y="18023"/>
                </a:lnTo>
                <a:cubicBezTo>
                  <a:pt x="4794" y="19141"/>
                  <a:pt x="4776" y="19620"/>
                  <a:pt x="4733" y="19894"/>
                </a:cubicBezTo>
                <a:cubicBezTo>
                  <a:pt x="4697" y="20120"/>
                  <a:pt x="4680" y="20380"/>
                  <a:pt x="4692" y="20562"/>
                </a:cubicBezTo>
                <a:cubicBezTo>
                  <a:pt x="4719" y="20950"/>
                  <a:pt x="4877" y="21373"/>
                  <a:pt x="5036" y="21477"/>
                </a:cubicBezTo>
                <a:cubicBezTo>
                  <a:pt x="5202" y="21586"/>
                  <a:pt x="5578" y="21577"/>
                  <a:pt x="5943" y="21454"/>
                </a:cubicBezTo>
                <a:cubicBezTo>
                  <a:pt x="6112" y="21396"/>
                  <a:pt x="6255" y="21341"/>
                  <a:pt x="6261" y="21333"/>
                </a:cubicBezTo>
                <a:cubicBezTo>
                  <a:pt x="6267" y="21325"/>
                  <a:pt x="6287" y="21186"/>
                  <a:pt x="6306" y="21025"/>
                </a:cubicBezTo>
                <a:cubicBezTo>
                  <a:pt x="6352" y="20655"/>
                  <a:pt x="6300" y="20178"/>
                  <a:pt x="6173" y="19807"/>
                </a:cubicBezTo>
                <a:cubicBezTo>
                  <a:pt x="6008" y="19329"/>
                  <a:pt x="5982" y="18434"/>
                  <a:pt x="6112" y="17694"/>
                </a:cubicBezTo>
                <a:cubicBezTo>
                  <a:pt x="6154" y="17455"/>
                  <a:pt x="6245" y="17142"/>
                  <a:pt x="6289" y="17084"/>
                </a:cubicBezTo>
                <a:cubicBezTo>
                  <a:pt x="6303" y="17065"/>
                  <a:pt x="6407" y="17130"/>
                  <a:pt x="6519" y="17228"/>
                </a:cubicBezTo>
                <a:cubicBezTo>
                  <a:pt x="6692" y="17381"/>
                  <a:pt x="6723" y="17431"/>
                  <a:pt x="6723" y="17564"/>
                </a:cubicBezTo>
                <a:cubicBezTo>
                  <a:pt x="6724" y="17826"/>
                  <a:pt x="6607" y="19103"/>
                  <a:pt x="6549" y="19475"/>
                </a:cubicBezTo>
                <a:cubicBezTo>
                  <a:pt x="6447" y="20128"/>
                  <a:pt x="6496" y="20495"/>
                  <a:pt x="6728" y="20820"/>
                </a:cubicBezTo>
                <a:lnTo>
                  <a:pt x="6872" y="21018"/>
                </a:lnTo>
                <a:lnTo>
                  <a:pt x="7297" y="20991"/>
                </a:lnTo>
                <a:cubicBezTo>
                  <a:pt x="7843" y="20953"/>
                  <a:pt x="8037" y="20883"/>
                  <a:pt x="8088" y="20709"/>
                </a:cubicBezTo>
                <a:cubicBezTo>
                  <a:pt x="8108" y="20637"/>
                  <a:pt x="8120" y="20398"/>
                  <a:pt x="8113" y="20176"/>
                </a:cubicBezTo>
                <a:cubicBezTo>
                  <a:pt x="8102" y="19833"/>
                  <a:pt x="8081" y="19719"/>
                  <a:pt x="7969" y="19425"/>
                </a:cubicBezTo>
                <a:cubicBezTo>
                  <a:pt x="7845" y="19100"/>
                  <a:pt x="7836" y="19049"/>
                  <a:pt x="7837" y="18600"/>
                </a:cubicBezTo>
                <a:cubicBezTo>
                  <a:pt x="7838" y="18219"/>
                  <a:pt x="7856" y="18075"/>
                  <a:pt x="7921" y="17886"/>
                </a:cubicBezTo>
                <a:cubicBezTo>
                  <a:pt x="7995" y="17669"/>
                  <a:pt x="8013" y="17648"/>
                  <a:pt x="8131" y="17648"/>
                </a:cubicBezTo>
                <a:cubicBezTo>
                  <a:pt x="8202" y="17648"/>
                  <a:pt x="8313" y="17634"/>
                  <a:pt x="8376" y="17617"/>
                </a:cubicBezTo>
                <a:cubicBezTo>
                  <a:pt x="8470" y="17592"/>
                  <a:pt x="8514" y="17616"/>
                  <a:pt x="8638" y="17765"/>
                </a:cubicBezTo>
                <a:cubicBezTo>
                  <a:pt x="8813" y="17975"/>
                  <a:pt x="9174" y="18223"/>
                  <a:pt x="9409" y="18295"/>
                </a:cubicBezTo>
                <a:cubicBezTo>
                  <a:pt x="9922" y="18452"/>
                  <a:pt x="10496" y="18260"/>
                  <a:pt x="11076" y="17738"/>
                </a:cubicBezTo>
                <a:cubicBezTo>
                  <a:pt x="11250" y="17582"/>
                  <a:pt x="11308" y="17554"/>
                  <a:pt x="11364" y="17594"/>
                </a:cubicBezTo>
                <a:cubicBezTo>
                  <a:pt x="11429" y="17640"/>
                  <a:pt x="11437" y="17737"/>
                  <a:pt x="11455" y="18761"/>
                </a:cubicBezTo>
                <a:cubicBezTo>
                  <a:pt x="11466" y="19375"/>
                  <a:pt x="11471" y="20092"/>
                  <a:pt x="11468" y="20354"/>
                </a:cubicBezTo>
                <a:cubicBezTo>
                  <a:pt x="11462" y="20784"/>
                  <a:pt x="11472" y="20857"/>
                  <a:pt x="11569" y="21118"/>
                </a:cubicBezTo>
                <a:cubicBezTo>
                  <a:pt x="11695" y="21459"/>
                  <a:pt x="11812" y="21558"/>
                  <a:pt x="12087" y="21558"/>
                </a:cubicBezTo>
                <a:cubicBezTo>
                  <a:pt x="12316" y="21558"/>
                  <a:pt x="12788" y="21426"/>
                  <a:pt x="12903" y="21330"/>
                </a:cubicBezTo>
                <a:cubicBezTo>
                  <a:pt x="12965" y="21278"/>
                  <a:pt x="12989" y="21197"/>
                  <a:pt x="13001" y="20994"/>
                </a:cubicBezTo>
                <a:cubicBezTo>
                  <a:pt x="13026" y="20588"/>
                  <a:pt x="12960" y="20057"/>
                  <a:pt x="12852" y="19777"/>
                </a:cubicBezTo>
                <a:cubicBezTo>
                  <a:pt x="12799" y="19639"/>
                  <a:pt x="12729" y="19461"/>
                  <a:pt x="12698" y="19381"/>
                </a:cubicBezTo>
                <a:cubicBezTo>
                  <a:pt x="12623" y="19188"/>
                  <a:pt x="12659" y="18517"/>
                  <a:pt x="12764" y="18144"/>
                </a:cubicBezTo>
                <a:cubicBezTo>
                  <a:pt x="12857" y="17814"/>
                  <a:pt x="13016" y="17551"/>
                  <a:pt x="13135" y="17534"/>
                </a:cubicBezTo>
                <a:lnTo>
                  <a:pt x="13224" y="17520"/>
                </a:lnTo>
                <a:lnTo>
                  <a:pt x="13229" y="18473"/>
                </a:lnTo>
                <a:cubicBezTo>
                  <a:pt x="13232" y="18996"/>
                  <a:pt x="13226" y="19609"/>
                  <a:pt x="13219" y="19834"/>
                </a:cubicBezTo>
                <a:cubicBezTo>
                  <a:pt x="13206" y="20193"/>
                  <a:pt x="13217" y="20273"/>
                  <a:pt x="13299" y="20485"/>
                </a:cubicBezTo>
                <a:cubicBezTo>
                  <a:pt x="13428" y="20817"/>
                  <a:pt x="13582" y="20930"/>
                  <a:pt x="13918" y="20934"/>
                </a:cubicBezTo>
                <a:cubicBezTo>
                  <a:pt x="14064" y="20936"/>
                  <a:pt x="14198" y="20923"/>
                  <a:pt x="14219" y="20907"/>
                </a:cubicBezTo>
                <a:cubicBezTo>
                  <a:pt x="14240" y="20892"/>
                  <a:pt x="14358" y="20848"/>
                  <a:pt x="14482" y="20807"/>
                </a:cubicBezTo>
                <a:cubicBezTo>
                  <a:pt x="14690" y="20736"/>
                  <a:pt x="14710" y="20718"/>
                  <a:pt x="14742" y="20555"/>
                </a:cubicBezTo>
                <a:cubicBezTo>
                  <a:pt x="14817" y="20171"/>
                  <a:pt x="14723" y="19494"/>
                  <a:pt x="14547" y="19150"/>
                </a:cubicBezTo>
                <a:cubicBezTo>
                  <a:pt x="14463" y="18985"/>
                  <a:pt x="14452" y="18897"/>
                  <a:pt x="14459" y="18449"/>
                </a:cubicBezTo>
                <a:cubicBezTo>
                  <a:pt x="14465" y="18044"/>
                  <a:pt x="14559" y="17521"/>
                  <a:pt x="14702" y="17087"/>
                </a:cubicBezTo>
                <a:lnTo>
                  <a:pt x="14793" y="16819"/>
                </a:lnTo>
                <a:lnTo>
                  <a:pt x="15149" y="16816"/>
                </a:lnTo>
                <a:cubicBezTo>
                  <a:pt x="15433" y="16814"/>
                  <a:pt x="15540" y="16794"/>
                  <a:pt x="15687" y="16705"/>
                </a:cubicBezTo>
                <a:cubicBezTo>
                  <a:pt x="15788" y="16644"/>
                  <a:pt x="15888" y="16606"/>
                  <a:pt x="15907" y="16621"/>
                </a:cubicBezTo>
                <a:cubicBezTo>
                  <a:pt x="15926" y="16637"/>
                  <a:pt x="15935" y="16629"/>
                  <a:pt x="15929" y="16605"/>
                </a:cubicBezTo>
                <a:cubicBezTo>
                  <a:pt x="15924" y="16580"/>
                  <a:pt x="16008" y="16440"/>
                  <a:pt x="16116" y="16293"/>
                </a:cubicBezTo>
                <a:cubicBezTo>
                  <a:pt x="16291" y="16055"/>
                  <a:pt x="16499" y="15594"/>
                  <a:pt x="16617" y="15176"/>
                </a:cubicBezTo>
                <a:cubicBezTo>
                  <a:pt x="16638" y="15099"/>
                  <a:pt x="16686" y="15023"/>
                  <a:pt x="16723" y="15008"/>
                </a:cubicBezTo>
                <a:cubicBezTo>
                  <a:pt x="16930" y="14925"/>
                  <a:pt x="17285" y="14660"/>
                  <a:pt x="17438" y="14475"/>
                </a:cubicBezTo>
                <a:cubicBezTo>
                  <a:pt x="17642" y="14226"/>
                  <a:pt x="17846" y="13687"/>
                  <a:pt x="17885" y="13295"/>
                </a:cubicBezTo>
                <a:cubicBezTo>
                  <a:pt x="17915" y="12995"/>
                  <a:pt x="17971" y="12914"/>
                  <a:pt x="18203" y="12832"/>
                </a:cubicBezTo>
                <a:cubicBezTo>
                  <a:pt x="18664" y="12669"/>
                  <a:pt x="19211" y="12137"/>
                  <a:pt x="19469" y="11601"/>
                </a:cubicBezTo>
                <a:cubicBezTo>
                  <a:pt x="19652" y="11221"/>
                  <a:pt x="19854" y="10509"/>
                  <a:pt x="19919" y="10022"/>
                </a:cubicBezTo>
                <a:cubicBezTo>
                  <a:pt x="20053" y="8998"/>
                  <a:pt x="20033" y="8078"/>
                  <a:pt x="19845" y="6732"/>
                </a:cubicBezTo>
                <a:cubicBezTo>
                  <a:pt x="19793" y="6355"/>
                  <a:pt x="19761" y="6013"/>
                  <a:pt x="19772" y="5974"/>
                </a:cubicBezTo>
                <a:cubicBezTo>
                  <a:pt x="19787" y="5920"/>
                  <a:pt x="19836" y="5955"/>
                  <a:pt x="19964" y="6111"/>
                </a:cubicBezTo>
                <a:cubicBezTo>
                  <a:pt x="20228" y="6435"/>
                  <a:pt x="20510" y="6591"/>
                  <a:pt x="20831" y="6588"/>
                </a:cubicBezTo>
                <a:cubicBezTo>
                  <a:pt x="21311" y="6582"/>
                  <a:pt x="21591" y="6317"/>
                  <a:pt x="21578" y="5883"/>
                </a:cubicBezTo>
                <a:cubicBezTo>
                  <a:pt x="21570" y="5609"/>
                  <a:pt x="21498" y="5429"/>
                  <a:pt x="21290" y="5176"/>
                </a:cubicBezTo>
                <a:cubicBezTo>
                  <a:pt x="21070" y="4906"/>
                  <a:pt x="20893" y="4790"/>
                  <a:pt x="20507" y="4663"/>
                </a:cubicBezTo>
                <a:cubicBezTo>
                  <a:pt x="20333" y="4605"/>
                  <a:pt x="20086" y="4490"/>
                  <a:pt x="19959" y="4408"/>
                </a:cubicBezTo>
                <a:cubicBezTo>
                  <a:pt x="19701" y="4241"/>
                  <a:pt x="19517" y="4023"/>
                  <a:pt x="19605" y="3989"/>
                </a:cubicBezTo>
                <a:cubicBezTo>
                  <a:pt x="20029" y="3821"/>
                  <a:pt x="20131" y="3712"/>
                  <a:pt x="20159" y="3392"/>
                </a:cubicBezTo>
                <a:cubicBezTo>
                  <a:pt x="20178" y="3161"/>
                  <a:pt x="20085" y="2839"/>
                  <a:pt x="19936" y="2624"/>
                </a:cubicBezTo>
                <a:cubicBezTo>
                  <a:pt x="19866" y="2522"/>
                  <a:pt x="19867" y="2516"/>
                  <a:pt x="19934" y="2399"/>
                </a:cubicBezTo>
                <a:cubicBezTo>
                  <a:pt x="20109" y="2090"/>
                  <a:pt x="20141" y="1734"/>
                  <a:pt x="20017" y="1504"/>
                </a:cubicBezTo>
                <a:cubicBezTo>
                  <a:pt x="19902" y="1290"/>
                  <a:pt x="19685" y="1197"/>
                  <a:pt x="19236" y="1178"/>
                </a:cubicBezTo>
                <a:lnTo>
                  <a:pt x="18842" y="1161"/>
                </a:lnTo>
                <a:lnTo>
                  <a:pt x="18645" y="883"/>
                </a:lnTo>
                <a:cubicBezTo>
                  <a:pt x="18537" y="730"/>
                  <a:pt x="18382" y="565"/>
                  <a:pt x="18299" y="518"/>
                </a:cubicBezTo>
                <a:cubicBezTo>
                  <a:pt x="18042" y="372"/>
                  <a:pt x="17738" y="449"/>
                  <a:pt x="17465" y="726"/>
                </a:cubicBezTo>
                <a:lnTo>
                  <a:pt x="17344" y="846"/>
                </a:lnTo>
                <a:lnTo>
                  <a:pt x="16985" y="622"/>
                </a:lnTo>
                <a:cubicBezTo>
                  <a:pt x="16599" y="378"/>
                  <a:pt x="16277" y="293"/>
                  <a:pt x="15993" y="350"/>
                </a:cubicBezTo>
                <a:cubicBezTo>
                  <a:pt x="15779" y="393"/>
                  <a:pt x="15648" y="550"/>
                  <a:pt x="15583" y="846"/>
                </a:cubicBezTo>
                <a:lnTo>
                  <a:pt x="15533" y="1074"/>
                </a:lnTo>
                <a:lnTo>
                  <a:pt x="15154" y="1088"/>
                </a:lnTo>
                <a:cubicBezTo>
                  <a:pt x="14802" y="1101"/>
                  <a:pt x="14764" y="1093"/>
                  <a:pt x="14636" y="977"/>
                </a:cubicBezTo>
                <a:cubicBezTo>
                  <a:pt x="14130" y="522"/>
                  <a:pt x="13327" y="477"/>
                  <a:pt x="12494" y="856"/>
                </a:cubicBezTo>
                <a:lnTo>
                  <a:pt x="12281" y="954"/>
                </a:lnTo>
                <a:lnTo>
                  <a:pt x="12026" y="722"/>
                </a:lnTo>
                <a:cubicBezTo>
                  <a:pt x="11514" y="257"/>
                  <a:pt x="11013" y="16"/>
                  <a:pt x="1054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Ren mee fakin keyrre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" y="779549"/>
            <a:ext cx="812800" cy="81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7948" y="753158"/>
            <a:ext cx="7873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latin typeface="Chalkboard" charset="0"/>
                <a:ea typeface="Chalkboard" charset="0"/>
                <a:cs typeface="Chalkboard" charset="0"/>
              </a:rPr>
              <a:t>Ren mee fakin keyrrey.  </a:t>
            </a:r>
          </a:p>
        </p:txBody>
      </p:sp>
      <p:pic>
        <p:nvPicPr>
          <p:cNvPr id="9" name="Picture 8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02" y="5737437"/>
            <a:ext cx="3544038" cy="3526887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6135" y="2123624"/>
            <a:ext cx="3303814" cy="3287826"/>
          </a:xfrm>
          <a:prstGeom prst="rect">
            <a:avLst/>
          </a:prstGeom>
        </p:spPr>
      </p:pic>
      <p:pic>
        <p:nvPicPr>
          <p:cNvPr id="11" name="droppedImage.png" descr="droppedImage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>
            <a:extLst/>
          </a:blip>
          <a:srcRect l="34" t="36" b="13"/>
          <a:stretch>
            <a:fillRect/>
          </a:stretch>
        </p:blipFill>
        <p:spPr>
          <a:xfrm>
            <a:off x="8441918" y="5532262"/>
            <a:ext cx="2697136" cy="383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9" y="0"/>
                </a:moveTo>
                <a:cubicBezTo>
                  <a:pt x="10445" y="7"/>
                  <a:pt x="10428" y="21"/>
                  <a:pt x="10406" y="50"/>
                </a:cubicBezTo>
                <a:cubicBezTo>
                  <a:pt x="10382" y="82"/>
                  <a:pt x="10339" y="105"/>
                  <a:pt x="10312" y="100"/>
                </a:cubicBezTo>
                <a:cubicBezTo>
                  <a:pt x="10238" y="89"/>
                  <a:pt x="9832" y="264"/>
                  <a:pt x="9697" y="364"/>
                </a:cubicBezTo>
                <a:cubicBezTo>
                  <a:pt x="9631" y="413"/>
                  <a:pt x="9546" y="451"/>
                  <a:pt x="9510" y="451"/>
                </a:cubicBezTo>
                <a:cubicBezTo>
                  <a:pt x="9451" y="451"/>
                  <a:pt x="9252" y="586"/>
                  <a:pt x="8984" y="802"/>
                </a:cubicBezTo>
                <a:cubicBezTo>
                  <a:pt x="8933" y="844"/>
                  <a:pt x="8886" y="902"/>
                  <a:pt x="8879" y="932"/>
                </a:cubicBezTo>
                <a:cubicBezTo>
                  <a:pt x="8867" y="986"/>
                  <a:pt x="8848" y="985"/>
                  <a:pt x="8583" y="950"/>
                </a:cubicBezTo>
                <a:cubicBezTo>
                  <a:pt x="8468" y="935"/>
                  <a:pt x="8446" y="942"/>
                  <a:pt x="8410" y="1008"/>
                </a:cubicBezTo>
                <a:cubicBezTo>
                  <a:pt x="8382" y="1062"/>
                  <a:pt x="8339" y="1085"/>
                  <a:pt x="8268" y="1085"/>
                </a:cubicBezTo>
                <a:cubicBezTo>
                  <a:pt x="8212" y="1085"/>
                  <a:pt x="8154" y="1072"/>
                  <a:pt x="8140" y="1056"/>
                </a:cubicBezTo>
                <a:cubicBezTo>
                  <a:pt x="8126" y="1040"/>
                  <a:pt x="8097" y="1034"/>
                  <a:pt x="8077" y="1043"/>
                </a:cubicBezTo>
                <a:cubicBezTo>
                  <a:pt x="8019" y="1068"/>
                  <a:pt x="7874" y="1001"/>
                  <a:pt x="7874" y="950"/>
                </a:cubicBezTo>
                <a:cubicBezTo>
                  <a:pt x="7874" y="916"/>
                  <a:pt x="7862" y="913"/>
                  <a:pt x="7821" y="937"/>
                </a:cubicBezTo>
                <a:cubicBezTo>
                  <a:pt x="7782" y="960"/>
                  <a:pt x="7747" y="958"/>
                  <a:pt x="7683" y="927"/>
                </a:cubicBezTo>
                <a:cubicBezTo>
                  <a:pt x="7635" y="903"/>
                  <a:pt x="7581" y="885"/>
                  <a:pt x="7563" y="887"/>
                </a:cubicBezTo>
                <a:cubicBezTo>
                  <a:pt x="7545" y="889"/>
                  <a:pt x="7518" y="887"/>
                  <a:pt x="7506" y="884"/>
                </a:cubicBezTo>
                <a:cubicBezTo>
                  <a:pt x="7495" y="881"/>
                  <a:pt x="7448" y="875"/>
                  <a:pt x="7398" y="871"/>
                </a:cubicBezTo>
                <a:cubicBezTo>
                  <a:pt x="7292" y="863"/>
                  <a:pt x="7253" y="923"/>
                  <a:pt x="7248" y="1098"/>
                </a:cubicBezTo>
                <a:cubicBezTo>
                  <a:pt x="7244" y="1219"/>
                  <a:pt x="7153" y="1266"/>
                  <a:pt x="7045" y="1204"/>
                </a:cubicBezTo>
                <a:cubicBezTo>
                  <a:pt x="7017" y="1187"/>
                  <a:pt x="6952" y="1181"/>
                  <a:pt x="6902" y="1190"/>
                </a:cubicBezTo>
                <a:cubicBezTo>
                  <a:pt x="6853" y="1200"/>
                  <a:pt x="6792" y="1192"/>
                  <a:pt x="6764" y="1177"/>
                </a:cubicBezTo>
                <a:cubicBezTo>
                  <a:pt x="6736" y="1162"/>
                  <a:pt x="6647" y="1152"/>
                  <a:pt x="6569" y="1153"/>
                </a:cubicBezTo>
                <a:cubicBezTo>
                  <a:pt x="6446" y="1156"/>
                  <a:pt x="6416" y="1171"/>
                  <a:pt x="6355" y="1262"/>
                </a:cubicBezTo>
                <a:cubicBezTo>
                  <a:pt x="6316" y="1320"/>
                  <a:pt x="6264" y="1377"/>
                  <a:pt x="6238" y="1388"/>
                </a:cubicBezTo>
                <a:cubicBezTo>
                  <a:pt x="6190" y="1409"/>
                  <a:pt x="6008" y="1420"/>
                  <a:pt x="5548" y="1431"/>
                </a:cubicBezTo>
                <a:cubicBezTo>
                  <a:pt x="5402" y="1434"/>
                  <a:pt x="5257" y="1449"/>
                  <a:pt x="5229" y="1465"/>
                </a:cubicBezTo>
                <a:cubicBezTo>
                  <a:pt x="5137" y="1516"/>
                  <a:pt x="5174" y="1624"/>
                  <a:pt x="5304" y="1692"/>
                </a:cubicBezTo>
                <a:cubicBezTo>
                  <a:pt x="5483" y="1785"/>
                  <a:pt x="5446" y="1840"/>
                  <a:pt x="5199" y="1850"/>
                </a:cubicBezTo>
                <a:cubicBezTo>
                  <a:pt x="4972" y="1860"/>
                  <a:pt x="4895" y="1908"/>
                  <a:pt x="4925" y="2019"/>
                </a:cubicBezTo>
                <a:cubicBezTo>
                  <a:pt x="4955" y="2126"/>
                  <a:pt x="5237" y="2335"/>
                  <a:pt x="5488" y="2436"/>
                </a:cubicBezTo>
                <a:cubicBezTo>
                  <a:pt x="5610" y="2485"/>
                  <a:pt x="5722" y="2537"/>
                  <a:pt x="5736" y="2552"/>
                </a:cubicBezTo>
                <a:cubicBezTo>
                  <a:pt x="5785" y="2609"/>
                  <a:pt x="5667" y="2653"/>
                  <a:pt x="5323" y="2708"/>
                </a:cubicBezTo>
                <a:cubicBezTo>
                  <a:pt x="5030" y="2755"/>
                  <a:pt x="4971" y="2777"/>
                  <a:pt x="4952" y="2829"/>
                </a:cubicBezTo>
                <a:cubicBezTo>
                  <a:pt x="4939" y="2864"/>
                  <a:pt x="4940" y="2907"/>
                  <a:pt x="4955" y="2924"/>
                </a:cubicBezTo>
                <a:cubicBezTo>
                  <a:pt x="4979" y="2952"/>
                  <a:pt x="5123" y="3004"/>
                  <a:pt x="5229" y="3025"/>
                </a:cubicBezTo>
                <a:cubicBezTo>
                  <a:pt x="5246" y="3028"/>
                  <a:pt x="5265" y="3032"/>
                  <a:pt x="5271" y="3035"/>
                </a:cubicBezTo>
                <a:cubicBezTo>
                  <a:pt x="5276" y="3038"/>
                  <a:pt x="5315" y="3048"/>
                  <a:pt x="5357" y="3054"/>
                </a:cubicBezTo>
                <a:cubicBezTo>
                  <a:pt x="5399" y="3059"/>
                  <a:pt x="5450" y="3074"/>
                  <a:pt x="5469" y="3088"/>
                </a:cubicBezTo>
                <a:cubicBezTo>
                  <a:pt x="5526" y="3128"/>
                  <a:pt x="5530" y="6031"/>
                  <a:pt x="5473" y="6105"/>
                </a:cubicBezTo>
                <a:cubicBezTo>
                  <a:pt x="5426" y="6167"/>
                  <a:pt x="5305" y="6167"/>
                  <a:pt x="5196" y="6107"/>
                </a:cubicBezTo>
                <a:cubicBezTo>
                  <a:pt x="5104" y="6057"/>
                  <a:pt x="4955" y="5186"/>
                  <a:pt x="4790" y="3714"/>
                </a:cubicBezTo>
                <a:cubicBezTo>
                  <a:pt x="4778" y="3603"/>
                  <a:pt x="4749" y="3407"/>
                  <a:pt x="4727" y="3275"/>
                </a:cubicBezTo>
                <a:cubicBezTo>
                  <a:pt x="4704" y="3144"/>
                  <a:pt x="4698" y="3022"/>
                  <a:pt x="4712" y="3006"/>
                </a:cubicBezTo>
                <a:cubicBezTo>
                  <a:pt x="4726" y="2990"/>
                  <a:pt x="4715" y="2960"/>
                  <a:pt x="4689" y="2938"/>
                </a:cubicBezTo>
                <a:cubicBezTo>
                  <a:pt x="4663" y="2915"/>
                  <a:pt x="4653" y="2885"/>
                  <a:pt x="4667" y="2869"/>
                </a:cubicBezTo>
                <a:cubicBezTo>
                  <a:pt x="4681" y="2853"/>
                  <a:pt x="4646" y="2819"/>
                  <a:pt x="4588" y="2792"/>
                </a:cubicBezTo>
                <a:cubicBezTo>
                  <a:pt x="4502" y="2753"/>
                  <a:pt x="4463" y="2749"/>
                  <a:pt x="4378" y="2777"/>
                </a:cubicBezTo>
                <a:lnTo>
                  <a:pt x="4273" y="2808"/>
                </a:lnTo>
                <a:lnTo>
                  <a:pt x="4299" y="3291"/>
                </a:lnTo>
                <a:cubicBezTo>
                  <a:pt x="4313" y="3556"/>
                  <a:pt x="4333" y="3893"/>
                  <a:pt x="4344" y="4044"/>
                </a:cubicBezTo>
                <a:cubicBezTo>
                  <a:pt x="4386" y="4641"/>
                  <a:pt x="4441" y="5844"/>
                  <a:pt x="4430" y="5912"/>
                </a:cubicBezTo>
                <a:cubicBezTo>
                  <a:pt x="4424" y="5952"/>
                  <a:pt x="4435" y="6011"/>
                  <a:pt x="4453" y="6047"/>
                </a:cubicBezTo>
                <a:cubicBezTo>
                  <a:pt x="4477" y="6096"/>
                  <a:pt x="4463" y="6120"/>
                  <a:pt x="4397" y="6144"/>
                </a:cubicBezTo>
                <a:cubicBezTo>
                  <a:pt x="4280" y="6188"/>
                  <a:pt x="4130" y="6136"/>
                  <a:pt x="4074" y="6034"/>
                </a:cubicBezTo>
                <a:cubicBezTo>
                  <a:pt x="3979" y="5860"/>
                  <a:pt x="3864" y="5171"/>
                  <a:pt x="3770" y="4189"/>
                </a:cubicBezTo>
                <a:cubicBezTo>
                  <a:pt x="3667" y="3109"/>
                  <a:pt x="3682" y="3165"/>
                  <a:pt x="3534" y="3125"/>
                </a:cubicBezTo>
                <a:cubicBezTo>
                  <a:pt x="3341" y="3074"/>
                  <a:pt x="3341" y="3064"/>
                  <a:pt x="3369" y="4658"/>
                </a:cubicBezTo>
                <a:lnTo>
                  <a:pt x="3391" y="6158"/>
                </a:lnTo>
                <a:lnTo>
                  <a:pt x="3534" y="6348"/>
                </a:lnTo>
                <a:cubicBezTo>
                  <a:pt x="3611" y="6453"/>
                  <a:pt x="3706" y="6550"/>
                  <a:pt x="3744" y="6561"/>
                </a:cubicBezTo>
                <a:cubicBezTo>
                  <a:pt x="3781" y="6573"/>
                  <a:pt x="4000" y="6597"/>
                  <a:pt x="4231" y="6617"/>
                </a:cubicBezTo>
                <a:cubicBezTo>
                  <a:pt x="4478" y="6637"/>
                  <a:pt x="4678" y="6667"/>
                  <a:pt x="4712" y="6691"/>
                </a:cubicBezTo>
                <a:cubicBezTo>
                  <a:pt x="4772" y="6733"/>
                  <a:pt x="4957" y="7703"/>
                  <a:pt x="4914" y="7752"/>
                </a:cubicBezTo>
                <a:cubicBezTo>
                  <a:pt x="4902" y="7766"/>
                  <a:pt x="4864" y="7771"/>
                  <a:pt x="4832" y="7762"/>
                </a:cubicBezTo>
                <a:cubicBezTo>
                  <a:pt x="4799" y="7754"/>
                  <a:pt x="4720" y="7773"/>
                  <a:pt x="4652" y="7807"/>
                </a:cubicBezTo>
                <a:cubicBezTo>
                  <a:pt x="4519" y="7874"/>
                  <a:pt x="4491" y="7970"/>
                  <a:pt x="4565" y="8108"/>
                </a:cubicBezTo>
                <a:cubicBezTo>
                  <a:pt x="4594" y="8161"/>
                  <a:pt x="4590" y="8203"/>
                  <a:pt x="4547" y="8261"/>
                </a:cubicBezTo>
                <a:cubicBezTo>
                  <a:pt x="4454" y="8386"/>
                  <a:pt x="4470" y="8586"/>
                  <a:pt x="4588" y="8741"/>
                </a:cubicBezTo>
                <a:cubicBezTo>
                  <a:pt x="4644" y="8816"/>
                  <a:pt x="4682" y="8887"/>
                  <a:pt x="4670" y="8900"/>
                </a:cubicBezTo>
                <a:cubicBezTo>
                  <a:pt x="4659" y="8913"/>
                  <a:pt x="4680" y="8932"/>
                  <a:pt x="4715" y="8942"/>
                </a:cubicBezTo>
                <a:cubicBezTo>
                  <a:pt x="4751" y="8952"/>
                  <a:pt x="4770" y="8975"/>
                  <a:pt x="4760" y="8995"/>
                </a:cubicBezTo>
                <a:cubicBezTo>
                  <a:pt x="4751" y="9015"/>
                  <a:pt x="4783" y="9077"/>
                  <a:pt x="4832" y="9132"/>
                </a:cubicBezTo>
                <a:cubicBezTo>
                  <a:pt x="4887" y="9195"/>
                  <a:pt x="4923" y="9288"/>
                  <a:pt x="4929" y="9385"/>
                </a:cubicBezTo>
                <a:cubicBezTo>
                  <a:pt x="4935" y="9470"/>
                  <a:pt x="4948" y="9562"/>
                  <a:pt x="4955" y="9589"/>
                </a:cubicBezTo>
                <a:cubicBezTo>
                  <a:pt x="4979" y="9675"/>
                  <a:pt x="5089" y="9843"/>
                  <a:pt x="5136" y="9863"/>
                </a:cubicBezTo>
                <a:cubicBezTo>
                  <a:pt x="5161" y="9874"/>
                  <a:pt x="5169" y="9896"/>
                  <a:pt x="5154" y="9913"/>
                </a:cubicBezTo>
                <a:cubicBezTo>
                  <a:pt x="5139" y="9930"/>
                  <a:pt x="5125" y="10642"/>
                  <a:pt x="5121" y="11497"/>
                </a:cubicBezTo>
                <a:cubicBezTo>
                  <a:pt x="5116" y="12377"/>
                  <a:pt x="5091" y="13222"/>
                  <a:pt x="5064" y="13442"/>
                </a:cubicBezTo>
                <a:cubicBezTo>
                  <a:pt x="5013" y="13862"/>
                  <a:pt x="4994" y="14041"/>
                  <a:pt x="4955" y="14419"/>
                </a:cubicBezTo>
                <a:cubicBezTo>
                  <a:pt x="4942" y="14553"/>
                  <a:pt x="4914" y="14791"/>
                  <a:pt x="4892" y="14949"/>
                </a:cubicBezTo>
                <a:cubicBezTo>
                  <a:pt x="4870" y="15107"/>
                  <a:pt x="4841" y="15374"/>
                  <a:pt x="4828" y="15540"/>
                </a:cubicBezTo>
                <a:cubicBezTo>
                  <a:pt x="4804" y="15849"/>
                  <a:pt x="4765" y="15949"/>
                  <a:pt x="4678" y="15936"/>
                </a:cubicBezTo>
                <a:cubicBezTo>
                  <a:pt x="4651" y="15932"/>
                  <a:pt x="4584" y="15951"/>
                  <a:pt x="4528" y="15976"/>
                </a:cubicBezTo>
                <a:cubicBezTo>
                  <a:pt x="4320" y="16069"/>
                  <a:pt x="3741" y="16287"/>
                  <a:pt x="3703" y="16287"/>
                </a:cubicBezTo>
                <a:cubicBezTo>
                  <a:pt x="3681" y="16287"/>
                  <a:pt x="3567" y="16329"/>
                  <a:pt x="3451" y="16382"/>
                </a:cubicBezTo>
                <a:cubicBezTo>
                  <a:pt x="3302" y="16450"/>
                  <a:pt x="3149" y="16491"/>
                  <a:pt x="2937" y="16517"/>
                </a:cubicBezTo>
                <a:cubicBezTo>
                  <a:pt x="2657" y="16550"/>
                  <a:pt x="2629" y="16548"/>
                  <a:pt x="2528" y="16496"/>
                </a:cubicBezTo>
                <a:cubicBezTo>
                  <a:pt x="2469" y="16465"/>
                  <a:pt x="2423" y="16425"/>
                  <a:pt x="2423" y="16409"/>
                </a:cubicBezTo>
                <a:cubicBezTo>
                  <a:pt x="2423" y="16392"/>
                  <a:pt x="2410" y="16368"/>
                  <a:pt x="2393" y="16356"/>
                </a:cubicBezTo>
                <a:cubicBezTo>
                  <a:pt x="2376" y="16344"/>
                  <a:pt x="2363" y="16315"/>
                  <a:pt x="2363" y="16290"/>
                </a:cubicBezTo>
                <a:cubicBezTo>
                  <a:pt x="2363" y="16232"/>
                  <a:pt x="2159" y="16117"/>
                  <a:pt x="1853" y="16002"/>
                </a:cubicBezTo>
                <a:cubicBezTo>
                  <a:pt x="1568" y="15895"/>
                  <a:pt x="1317" y="15881"/>
                  <a:pt x="1035" y="15955"/>
                </a:cubicBezTo>
                <a:cubicBezTo>
                  <a:pt x="902" y="15989"/>
                  <a:pt x="751" y="16033"/>
                  <a:pt x="675" y="16060"/>
                </a:cubicBezTo>
                <a:cubicBezTo>
                  <a:pt x="636" y="16074"/>
                  <a:pt x="582" y="16087"/>
                  <a:pt x="551" y="16087"/>
                </a:cubicBezTo>
                <a:cubicBezTo>
                  <a:pt x="521" y="16087"/>
                  <a:pt x="426" y="16118"/>
                  <a:pt x="341" y="16158"/>
                </a:cubicBezTo>
                <a:cubicBezTo>
                  <a:pt x="257" y="16198"/>
                  <a:pt x="177" y="16227"/>
                  <a:pt x="165" y="16219"/>
                </a:cubicBezTo>
                <a:cubicBezTo>
                  <a:pt x="154" y="16210"/>
                  <a:pt x="110" y="16216"/>
                  <a:pt x="68" y="16232"/>
                </a:cubicBezTo>
                <a:cubicBezTo>
                  <a:pt x="23" y="16248"/>
                  <a:pt x="8" y="16507"/>
                  <a:pt x="0" y="17108"/>
                </a:cubicBezTo>
                <a:lnTo>
                  <a:pt x="176" y="17145"/>
                </a:lnTo>
                <a:cubicBezTo>
                  <a:pt x="373" y="17186"/>
                  <a:pt x="686" y="17330"/>
                  <a:pt x="686" y="17380"/>
                </a:cubicBezTo>
                <a:cubicBezTo>
                  <a:pt x="686" y="17396"/>
                  <a:pt x="629" y="17504"/>
                  <a:pt x="559" y="17617"/>
                </a:cubicBezTo>
                <a:cubicBezTo>
                  <a:pt x="374" y="17917"/>
                  <a:pt x="358" y="18005"/>
                  <a:pt x="409" y="18441"/>
                </a:cubicBezTo>
                <a:cubicBezTo>
                  <a:pt x="434" y="18654"/>
                  <a:pt x="458" y="18833"/>
                  <a:pt x="461" y="18837"/>
                </a:cubicBezTo>
                <a:cubicBezTo>
                  <a:pt x="468" y="18843"/>
                  <a:pt x="1441" y="18929"/>
                  <a:pt x="4010" y="19148"/>
                </a:cubicBezTo>
                <a:cubicBezTo>
                  <a:pt x="4480" y="19188"/>
                  <a:pt x="4881" y="19227"/>
                  <a:pt x="4899" y="19235"/>
                </a:cubicBezTo>
                <a:cubicBezTo>
                  <a:pt x="4917" y="19243"/>
                  <a:pt x="4931" y="19446"/>
                  <a:pt x="4929" y="19687"/>
                </a:cubicBezTo>
                <a:cubicBezTo>
                  <a:pt x="4925" y="20166"/>
                  <a:pt x="4971" y="20314"/>
                  <a:pt x="5147" y="20367"/>
                </a:cubicBezTo>
                <a:cubicBezTo>
                  <a:pt x="5199" y="20383"/>
                  <a:pt x="5444" y="20435"/>
                  <a:pt x="5691" y="20484"/>
                </a:cubicBezTo>
                <a:cubicBezTo>
                  <a:pt x="5938" y="20532"/>
                  <a:pt x="6397" y="20629"/>
                  <a:pt x="6711" y="20697"/>
                </a:cubicBezTo>
                <a:cubicBezTo>
                  <a:pt x="7026" y="20766"/>
                  <a:pt x="7477" y="20861"/>
                  <a:pt x="7713" y="20911"/>
                </a:cubicBezTo>
                <a:cubicBezTo>
                  <a:pt x="8931" y="21168"/>
                  <a:pt x="8852" y="21141"/>
                  <a:pt x="8977" y="21397"/>
                </a:cubicBezTo>
                <a:lnTo>
                  <a:pt x="9078" y="21600"/>
                </a:lnTo>
                <a:cubicBezTo>
                  <a:pt x="11875" y="21597"/>
                  <a:pt x="13917" y="21589"/>
                  <a:pt x="13951" y="21576"/>
                </a:cubicBezTo>
                <a:cubicBezTo>
                  <a:pt x="13990" y="21562"/>
                  <a:pt x="14235" y="21518"/>
                  <a:pt x="14495" y="21479"/>
                </a:cubicBezTo>
                <a:cubicBezTo>
                  <a:pt x="15184" y="21375"/>
                  <a:pt x="15750" y="21182"/>
                  <a:pt x="16123" y="20919"/>
                </a:cubicBezTo>
                <a:cubicBezTo>
                  <a:pt x="16424" y="20708"/>
                  <a:pt x="16530" y="20559"/>
                  <a:pt x="16615" y="20238"/>
                </a:cubicBezTo>
                <a:cubicBezTo>
                  <a:pt x="16661" y="20060"/>
                  <a:pt x="16746" y="19964"/>
                  <a:pt x="16862" y="19964"/>
                </a:cubicBezTo>
                <a:cubicBezTo>
                  <a:pt x="16901" y="19964"/>
                  <a:pt x="16953" y="19948"/>
                  <a:pt x="16978" y="19927"/>
                </a:cubicBezTo>
                <a:cubicBezTo>
                  <a:pt x="17048" y="19868"/>
                  <a:pt x="17379" y="19821"/>
                  <a:pt x="18273" y="19747"/>
                </a:cubicBezTo>
                <a:cubicBezTo>
                  <a:pt x="19067" y="19682"/>
                  <a:pt x="19281" y="19649"/>
                  <a:pt x="19608" y="19536"/>
                </a:cubicBezTo>
                <a:cubicBezTo>
                  <a:pt x="19861" y="19449"/>
                  <a:pt x="19915" y="19415"/>
                  <a:pt x="19976" y="19317"/>
                </a:cubicBezTo>
                <a:cubicBezTo>
                  <a:pt x="20168" y="19009"/>
                  <a:pt x="20170" y="19012"/>
                  <a:pt x="20478" y="18961"/>
                </a:cubicBezTo>
                <a:cubicBezTo>
                  <a:pt x="20805" y="18907"/>
                  <a:pt x="20853" y="18890"/>
                  <a:pt x="21285" y="18692"/>
                </a:cubicBezTo>
                <a:lnTo>
                  <a:pt x="21600" y="18546"/>
                </a:lnTo>
                <a:cubicBezTo>
                  <a:pt x="21599" y="16602"/>
                  <a:pt x="21589" y="16111"/>
                  <a:pt x="21544" y="16123"/>
                </a:cubicBezTo>
                <a:cubicBezTo>
                  <a:pt x="21467" y="16144"/>
                  <a:pt x="21377" y="16068"/>
                  <a:pt x="21315" y="15928"/>
                </a:cubicBezTo>
                <a:cubicBezTo>
                  <a:pt x="21287" y="15865"/>
                  <a:pt x="21241" y="15794"/>
                  <a:pt x="21214" y="15770"/>
                </a:cubicBezTo>
                <a:cubicBezTo>
                  <a:pt x="21186" y="15746"/>
                  <a:pt x="21151" y="15706"/>
                  <a:pt x="21139" y="15680"/>
                </a:cubicBezTo>
                <a:cubicBezTo>
                  <a:pt x="21109" y="15621"/>
                  <a:pt x="20744" y="15474"/>
                  <a:pt x="20673" y="15493"/>
                </a:cubicBezTo>
                <a:cubicBezTo>
                  <a:pt x="20645" y="15500"/>
                  <a:pt x="20612" y="15495"/>
                  <a:pt x="20598" y="15480"/>
                </a:cubicBezTo>
                <a:cubicBezTo>
                  <a:pt x="20585" y="15464"/>
                  <a:pt x="20556" y="15460"/>
                  <a:pt x="20535" y="15469"/>
                </a:cubicBezTo>
                <a:cubicBezTo>
                  <a:pt x="20513" y="15478"/>
                  <a:pt x="20445" y="15493"/>
                  <a:pt x="20385" y="15501"/>
                </a:cubicBezTo>
                <a:cubicBezTo>
                  <a:pt x="20324" y="15508"/>
                  <a:pt x="20253" y="15527"/>
                  <a:pt x="20227" y="15543"/>
                </a:cubicBezTo>
                <a:cubicBezTo>
                  <a:pt x="20201" y="15558"/>
                  <a:pt x="20120" y="15576"/>
                  <a:pt x="20047" y="15582"/>
                </a:cubicBezTo>
                <a:cubicBezTo>
                  <a:pt x="19974" y="15589"/>
                  <a:pt x="19877" y="15618"/>
                  <a:pt x="19829" y="15648"/>
                </a:cubicBezTo>
                <a:cubicBezTo>
                  <a:pt x="19782" y="15679"/>
                  <a:pt x="19649" y="15728"/>
                  <a:pt x="19537" y="15757"/>
                </a:cubicBezTo>
                <a:cubicBezTo>
                  <a:pt x="19424" y="15785"/>
                  <a:pt x="19289" y="15828"/>
                  <a:pt x="19237" y="15852"/>
                </a:cubicBezTo>
                <a:cubicBezTo>
                  <a:pt x="19038" y="15940"/>
                  <a:pt x="18700" y="15895"/>
                  <a:pt x="18700" y="15780"/>
                </a:cubicBezTo>
                <a:cubicBezTo>
                  <a:pt x="18700" y="15749"/>
                  <a:pt x="18508" y="15741"/>
                  <a:pt x="17684" y="15741"/>
                </a:cubicBezTo>
                <a:lnTo>
                  <a:pt x="16667" y="15741"/>
                </a:lnTo>
                <a:lnTo>
                  <a:pt x="16592" y="15662"/>
                </a:lnTo>
                <a:cubicBezTo>
                  <a:pt x="16550" y="15618"/>
                  <a:pt x="16514" y="15567"/>
                  <a:pt x="16513" y="15548"/>
                </a:cubicBezTo>
                <a:cubicBezTo>
                  <a:pt x="16512" y="15495"/>
                  <a:pt x="16211" y="15281"/>
                  <a:pt x="16134" y="15279"/>
                </a:cubicBezTo>
                <a:cubicBezTo>
                  <a:pt x="16096" y="15278"/>
                  <a:pt x="16029" y="15271"/>
                  <a:pt x="15984" y="15263"/>
                </a:cubicBezTo>
                <a:cubicBezTo>
                  <a:pt x="15939" y="15255"/>
                  <a:pt x="15842" y="15246"/>
                  <a:pt x="15767" y="15242"/>
                </a:cubicBezTo>
                <a:cubicBezTo>
                  <a:pt x="15590" y="15234"/>
                  <a:pt x="15520" y="15156"/>
                  <a:pt x="15620" y="15078"/>
                </a:cubicBezTo>
                <a:cubicBezTo>
                  <a:pt x="15660" y="15048"/>
                  <a:pt x="15675" y="15023"/>
                  <a:pt x="15658" y="15023"/>
                </a:cubicBezTo>
                <a:cubicBezTo>
                  <a:pt x="15641" y="15023"/>
                  <a:pt x="15659" y="14989"/>
                  <a:pt x="15695" y="14949"/>
                </a:cubicBezTo>
                <a:cubicBezTo>
                  <a:pt x="15732" y="14909"/>
                  <a:pt x="15753" y="14878"/>
                  <a:pt x="15740" y="14878"/>
                </a:cubicBezTo>
                <a:cubicBezTo>
                  <a:pt x="15728" y="14878"/>
                  <a:pt x="15758" y="14824"/>
                  <a:pt x="15808" y="14756"/>
                </a:cubicBezTo>
                <a:cubicBezTo>
                  <a:pt x="15858" y="14689"/>
                  <a:pt x="15897" y="14618"/>
                  <a:pt x="15898" y="14598"/>
                </a:cubicBezTo>
                <a:cubicBezTo>
                  <a:pt x="15899" y="14578"/>
                  <a:pt x="15928" y="14547"/>
                  <a:pt x="15962" y="14532"/>
                </a:cubicBezTo>
                <a:cubicBezTo>
                  <a:pt x="15995" y="14517"/>
                  <a:pt x="16008" y="14506"/>
                  <a:pt x="15988" y="14506"/>
                </a:cubicBezTo>
                <a:cubicBezTo>
                  <a:pt x="15968" y="14505"/>
                  <a:pt x="15975" y="14484"/>
                  <a:pt x="16003" y="14461"/>
                </a:cubicBezTo>
                <a:cubicBezTo>
                  <a:pt x="16031" y="14437"/>
                  <a:pt x="16068" y="14424"/>
                  <a:pt x="16086" y="14432"/>
                </a:cubicBezTo>
                <a:cubicBezTo>
                  <a:pt x="16115" y="14445"/>
                  <a:pt x="16271" y="14308"/>
                  <a:pt x="16262" y="14276"/>
                </a:cubicBezTo>
                <a:cubicBezTo>
                  <a:pt x="16260" y="14268"/>
                  <a:pt x="16278" y="14242"/>
                  <a:pt x="16303" y="14221"/>
                </a:cubicBezTo>
                <a:cubicBezTo>
                  <a:pt x="16328" y="14199"/>
                  <a:pt x="16351" y="14164"/>
                  <a:pt x="16356" y="14141"/>
                </a:cubicBezTo>
                <a:cubicBezTo>
                  <a:pt x="16360" y="14118"/>
                  <a:pt x="16387" y="14081"/>
                  <a:pt x="16416" y="14057"/>
                </a:cubicBezTo>
                <a:cubicBezTo>
                  <a:pt x="16444" y="14033"/>
                  <a:pt x="16475" y="13978"/>
                  <a:pt x="16479" y="13936"/>
                </a:cubicBezTo>
                <a:cubicBezTo>
                  <a:pt x="16484" y="13893"/>
                  <a:pt x="16500" y="13780"/>
                  <a:pt x="16521" y="13685"/>
                </a:cubicBezTo>
                <a:cubicBezTo>
                  <a:pt x="16556" y="13522"/>
                  <a:pt x="16510" y="13067"/>
                  <a:pt x="16446" y="12954"/>
                </a:cubicBezTo>
                <a:cubicBezTo>
                  <a:pt x="16418" y="12905"/>
                  <a:pt x="16334" y="12687"/>
                  <a:pt x="16303" y="12579"/>
                </a:cubicBezTo>
                <a:cubicBezTo>
                  <a:pt x="16292" y="12539"/>
                  <a:pt x="16271" y="12489"/>
                  <a:pt x="16258" y="12465"/>
                </a:cubicBezTo>
                <a:cubicBezTo>
                  <a:pt x="16245" y="12442"/>
                  <a:pt x="16228" y="12394"/>
                  <a:pt x="16221" y="12363"/>
                </a:cubicBezTo>
                <a:cubicBezTo>
                  <a:pt x="16192" y="12232"/>
                  <a:pt x="16182" y="12208"/>
                  <a:pt x="16127" y="12162"/>
                </a:cubicBezTo>
                <a:cubicBezTo>
                  <a:pt x="16076" y="12119"/>
                  <a:pt x="16084" y="12107"/>
                  <a:pt x="16172" y="12059"/>
                </a:cubicBezTo>
                <a:cubicBezTo>
                  <a:pt x="16227" y="12029"/>
                  <a:pt x="16285" y="12007"/>
                  <a:pt x="16303" y="12006"/>
                </a:cubicBezTo>
                <a:cubicBezTo>
                  <a:pt x="16321" y="12006"/>
                  <a:pt x="16327" y="11994"/>
                  <a:pt x="16314" y="11980"/>
                </a:cubicBezTo>
                <a:cubicBezTo>
                  <a:pt x="16286" y="11947"/>
                  <a:pt x="16578" y="11771"/>
                  <a:pt x="16626" y="11792"/>
                </a:cubicBezTo>
                <a:cubicBezTo>
                  <a:pt x="16645" y="11801"/>
                  <a:pt x="16654" y="11798"/>
                  <a:pt x="16648" y="11785"/>
                </a:cubicBezTo>
                <a:cubicBezTo>
                  <a:pt x="16629" y="11744"/>
                  <a:pt x="16871" y="11544"/>
                  <a:pt x="16915" y="11563"/>
                </a:cubicBezTo>
                <a:cubicBezTo>
                  <a:pt x="16938" y="11573"/>
                  <a:pt x="16945" y="11564"/>
                  <a:pt x="16933" y="11542"/>
                </a:cubicBezTo>
                <a:cubicBezTo>
                  <a:pt x="16914" y="11505"/>
                  <a:pt x="17058" y="11339"/>
                  <a:pt x="17166" y="11272"/>
                </a:cubicBezTo>
                <a:cubicBezTo>
                  <a:pt x="17192" y="11257"/>
                  <a:pt x="17245" y="11191"/>
                  <a:pt x="17286" y="11127"/>
                </a:cubicBezTo>
                <a:cubicBezTo>
                  <a:pt x="17327" y="11064"/>
                  <a:pt x="17390" y="10991"/>
                  <a:pt x="17425" y="10964"/>
                </a:cubicBezTo>
                <a:cubicBezTo>
                  <a:pt x="17459" y="10936"/>
                  <a:pt x="17477" y="10903"/>
                  <a:pt x="17462" y="10892"/>
                </a:cubicBezTo>
                <a:cubicBezTo>
                  <a:pt x="17448" y="10882"/>
                  <a:pt x="17456" y="10858"/>
                  <a:pt x="17481" y="10837"/>
                </a:cubicBezTo>
                <a:cubicBezTo>
                  <a:pt x="17506" y="10816"/>
                  <a:pt x="17514" y="10797"/>
                  <a:pt x="17500" y="10797"/>
                </a:cubicBezTo>
                <a:cubicBezTo>
                  <a:pt x="17486" y="10797"/>
                  <a:pt x="17496" y="10756"/>
                  <a:pt x="17526" y="10705"/>
                </a:cubicBezTo>
                <a:cubicBezTo>
                  <a:pt x="17556" y="10654"/>
                  <a:pt x="17585" y="10561"/>
                  <a:pt x="17590" y="10502"/>
                </a:cubicBezTo>
                <a:cubicBezTo>
                  <a:pt x="17595" y="10443"/>
                  <a:pt x="17614" y="10370"/>
                  <a:pt x="17631" y="10338"/>
                </a:cubicBezTo>
                <a:cubicBezTo>
                  <a:pt x="17678" y="10250"/>
                  <a:pt x="17612" y="9767"/>
                  <a:pt x="17500" y="9351"/>
                </a:cubicBezTo>
                <a:cubicBezTo>
                  <a:pt x="17485" y="9296"/>
                  <a:pt x="17497" y="9267"/>
                  <a:pt x="17537" y="9256"/>
                </a:cubicBezTo>
                <a:cubicBezTo>
                  <a:pt x="17570" y="9247"/>
                  <a:pt x="17597" y="9226"/>
                  <a:pt x="17597" y="9211"/>
                </a:cubicBezTo>
                <a:cubicBezTo>
                  <a:pt x="17597" y="9196"/>
                  <a:pt x="17573" y="9194"/>
                  <a:pt x="17545" y="9206"/>
                </a:cubicBezTo>
                <a:cubicBezTo>
                  <a:pt x="17488" y="9231"/>
                  <a:pt x="17450" y="9239"/>
                  <a:pt x="17331" y="9251"/>
                </a:cubicBezTo>
                <a:cubicBezTo>
                  <a:pt x="17267" y="9257"/>
                  <a:pt x="17252" y="9245"/>
                  <a:pt x="17256" y="9190"/>
                </a:cubicBezTo>
                <a:cubicBezTo>
                  <a:pt x="17259" y="9150"/>
                  <a:pt x="17223" y="9098"/>
                  <a:pt x="17173" y="9069"/>
                </a:cubicBezTo>
                <a:cubicBezTo>
                  <a:pt x="17126" y="9041"/>
                  <a:pt x="17100" y="9016"/>
                  <a:pt x="17117" y="9016"/>
                </a:cubicBezTo>
                <a:cubicBezTo>
                  <a:pt x="17134" y="9015"/>
                  <a:pt x="17112" y="8962"/>
                  <a:pt x="17065" y="8897"/>
                </a:cubicBezTo>
                <a:cubicBezTo>
                  <a:pt x="17018" y="8832"/>
                  <a:pt x="16988" y="8774"/>
                  <a:pt x="17001" y="8765"/>
                </a:cubicBezTo>
                <a:cubicBezTo>
                  <a:pt x="17013" y="8756"/>
                  <a:pt x="16983" y="8701"/>
                  <a:pt x="16933" y="8644"/>
                </a:cubicBezTo>
                <a:cubicBezTo>
                  <a:pt x="16883" y="8587"/>
                  <a:pt x="16848" y="8536"/>
                  <a:pt x="16851" y="8528"/>
                </a:cubicBezTo>
                <a:cubicBezTo>
                  <a:pt x="16854" y="8520"/>
                  <a:pt x="16830" y="8470"/>
                  <a:pt x="16798" y="8417"/>
                </a:cubicBezTo>
                <a:cubicBezTo>
                  <a:pt x="16767" y="8363"/>
                  <a:pt x="16738" y="8302"/>
                  <a:pt x="16738" y="8282"/>
                </a:cubicBezTo>
                <a:cubicBezTo>
                  <a:pt x="16738" y="8263"/>
                  <a:pt x="16702" y="8213"/>
                  <a:pt x="16656" y="8171"/>
                </a:cubicBezTo>
                <a:cubicBezTo>
                  <a:pt x="16609" y="8130"/>
                  <a:pt x="16579" y="8097"/>
                  <a:pt x="16592" y="8097"/>
                </a:cubicBezTo>
                <a:cubicBezTo>
                  <a:pt x="16605" y="8097"/>
                  <a:pt x="16583" y="8047"/>
                  <a:pt x="16539" y="7987"/>
                </a:cubicBezTo>
                <a:cubicBezTo>
                  <a:pt x="16487" y="7914"/>
                  <a:pt x="16474" y="7864"/>
                  <a:pt x="16498" y="7836"/>
                </a:cubicBezTo>
                <a:cubicBezTo>
                  <a:pt x="16553" y="7775"/>
                  <a:pt x="16542" y="7744"/>
                  <a:pt x="16476" y="7762"/>
                </a:cubicBezTo>
                <a:cubicBezTo>
                  <a:pt x="16416" y="7778"/>
                  <a:pt x="16168" y="7548"/>
                  <a:pt x="16168" y="7477"/>
                </a:cubicBezTo>
                <a:cubicBezTo>
                  <a:pt x="16168" y="7458"/>
                  <a:pt x="16140" y="7427"/>
                  <a:pt x="16108" y="7409"/>
                </a:cubicBezTo>
                <a:cubicBezTo>
                  <a:pt x="16076" y="7390"/>
                  <a:pt x="16058" y="7355"/>
                  <a:pt x="16071" y="7332"/>
                </a:cubicBezTo>
                <a:cubicBezTo>
                  <a:pt x="16083" y="7309"/>
                  <a:pt x="16080" y="7292"/>
                  <a:pt x="16059" y="7292"/>
                </a:cubicBezTo>
                <a:cubicBezTo>
                  <a:pt x="16000" y="7292"/>
                  <a:pt x="15696" y="6996"/>
                  <a:pt x="15710" y="6952"/>
                </a:cubicBezTo>
                <a:cubicBezTo>
                  <a:pt x="15718" y="6928"/>
                  <a:pt x="15704" y="6922"/>
                  <a:pt x="15677" y="6934"/>
                </a:cubicBezTo>
                <a:cubicBezTo>
                  <a:pt x="15649" y="6945"/>
                  <a:pt x="15615" y="6917"/>
                  <a:pt x="15587" y="6865"/>
                </a:cubicBezTo>
                <a:cubicBezTo>
                  <a:pt x="15561" y="6817"/>
                  <a:pt x="15496" y="6765"/>
                  <a:pt x="15444" y="6749"/>
                </a:cubicBezTo>
                <a:cubicBezTo>
                  <a:pt x="15392" y="6732"/>
                  <a:pt x="15350" y="6704"/>
                  <a:pt x="15350" y="6688"/>
                </a:cubicBezTo>
                <a:cubicBezTo>
                  <a:pt x="15350" y="6625"/>
                  <a:pt x="15345" y="6614"/>
                  <a:pt x="15264" y="6553"/>
                </a:cubicBezTo>
                <a:cubicBezTo>
                  <a:pt x="15218" y="6519"/>
                  <a:pt x="15193" y="6478"/>
                  <a:pt x="15208" y="6461"/>
                </a:cubicBezTo>
                <a:cubicBezTo>
                  <a:pt x="15225" y="6442"/>
                  <a:pt x="15199" y="6433"/>
                  <a:pt x="15140" y="6437"/>
                </a:cubicBezTo>
                <a:cubicBezTo>
                  <a:pt x="15083" y="6442"/>
                  <a:pt x="15048" y="6430"/>
                  <a:pt x="15054" y="6408"/>
                </a:cubicBezTo>
                <a:cubicBezTo>
                  <a:pt x="15060" y="6389"/>
                  <a:pt x="15046" y="6371"/>
                  <a:pt x="15020" y="6371"/>
                </a:cubicBezTo>
                <a:cubicBezTo>
                  <a:pt x="14951" y="6371"/>
                  <a:pt x="14720" y="6190"/>
                  <a:pt x="14660" y="6089"/>
                </a:cubicBezTo>
                <a:cubicBezTo>
                  <a:pt x="14631" y="6040"/>
                  <a:pt x="14593" y="6007"/>
                  <a:pt x="14574" y="6015"/>
                </a:cubicBezTo>
                <a:cubicBezTo>
                  <a:pt x="14555" y="6023"/>
                  <a:pt x="14449" y="5986"/>
                  <a:pt x="14341" y="5933"/>
                </a:cubicBezTo>
                <a:cubicBezTo>
                  <a:pt x="14050" y="5791"/>
                  <a:pt x="13871" y="5503"/>
                  <a:pt x="14011" y="5397"/>
                </a:cubicBezTo>
                <a:cubicBezTo>
                  <a:pt x="14052" y="5366"/>
                  <a:pt x="14052" y="5363"/>
                  <a:pt x="14011" y="5379"/>
                </a:cubicBezTo>
                <a:cubicBezTo>
                  <a:pt x="13956" y="5401"/>
                  <a:pt x="13867" y="5276"/>
                  <a:pt x="13872" y="5186"/>
                </a:cubicBezTo>
                <a:cubicBezTo>
                  <a:pt x="13875" y="5140"/>
                  <a:pt x="13753" y="5069"/>
                  <a:pt x="13655" y="5060"/>
                </a:cubicBezTo>
                <a:cubicBezTo>
                  <a:pt x="13632" y="5057"/>
                  <a:pt x="13606" y="5055"/>
                  <a:pt x="13595" y="5052"/>
                </a:cubicBezTo>
                <a:cubicBezTo>
                  <a:pt x="13583" y="5049"/>
                  <a:pt x="13529" y="5040"/>
                  <a:pt x="13475" y="5033"/>
                </a:cubicBezTo>
                <a:cubicBezTo>
                  <a:pt x="13420" y="5026"/>
                  <a:pt x="13355" y="5009"/>
                  <a:pt x="13328" y="4994"/>
                </a:cubicBezTo>
                <a:cubicBezTo>
                  <a:pt x="13302" y="4978"/>
                  <a:pt x="13272" y="4970"/>
                  <a:pt x="13261" y="4978"/>
                </a:cubicBezTo>
                <a:cubicBezTo>
                  <a:pt x="13233" y="4998"/>
                  <a:pt x="13132" y="4913"/>
                  <a:pt x="13115" y="4854"/>
                </a:cubicBezTo>
                <a:cubicBezTo>
                  <a:pt x="13078" y="4730"/>
                  <a:pt x="13074" y="4588"/>
                  <a:pt x="13107" y="4574"/>
                </a:cubicBezTo>
                <a:cubicBezTo>
                  <a:pt x="13127" y="4565"/>
                  <a:pt x="13182" y="4573"/>
                  <a:pt x="13227" y="4590"/>
                </a:cubicBezTo>
                <a:cubicBezTo>
                  <a:pt x="13293" y="4615"/>
                  <a:pt x="13302" y="4613"/>
                  <a:pt x="13283" y="4579"/>
                </a:cubicBezTo>
                <a:cubicBezTo>
                  <a:pt x="13264" y="4543"/>
                  <a:pt x="13408" y="4455"/>
                  <a:pt x="13471" y="4466"/>
                </a:cubicBezTo>
                <a:cubicBezTo>
                  <a:pt x="13482" y="4468"/>
                  <a:pt x="13666" y="4477"/>
                  <a:pt x="13880" y="4487"/>
                </a:cubicBezTo>
                <a:cubicBezTo>
                  <a:pt x="14093" y="4497"/>
                  <a:pt x="14428" y="4520"/>
                  <a:pt x="14626" y="4537"/>
                </a:cubicBezTo>
                <a:cubicBezTo>
                  <a:pt x="14929" y="4563"/>
                  <a:pt x="15000" y="4559"/>
                  <a:pt x="15058" y="4524"/>
                </a:cubicBezTo>
                <a:cubicBezTo>
                  <a:pt x="15096" y="4501"/>
                  <a:pt x="15150" y="4488"/>
                  <a:pt x="15178" y="4495"/>
                </a:cubicBezTo>
                <a:cubicBezTo>
                  <a:pt x="15239" y="4510"/>
                  <a:pt x="15243" y="4489"/>
                  <a:pt x="15189" y="4418"/>
                </a:cubicBezTo>
                <a:cubicBezTo>
                  <a:pt x="15160" y="4381"/>
                  <a:pt x="15163" y="4358"/>
                  <a:pt x="15204" y="4334"/>
                </a:cubicBezTo>
                <a:cubicBezTo>
                  <a:pt x="15269" y="4296"/>
                  <a:pt x="15633" y="4301"/>
                  <a:pt x="15710" y="4342"/>
                </a:cubicBezTo>
                <a:cubicBezTo>
                  <a:pt x="15748" y="4361"/>
                  <a:pt x="15817" y="4326"/>
                  <a:pt x="15954" y="4223"/>
                </a:cubicBezTo>
                <a:cubicBezTo>
                  <a:pt x="16096" y="4117"/>
                  <a:pt x="16188" y="4073"/>
                  <a:pt x="16299" y="4059"/>
                </a:cubicBezTo>
                <a:cubicBezTo>
                  <a:pt x="16474" y="4038"/>
                  <a:pt x="16489" y="4028"/>
                  <a:pt x="16554" y="3848"/>
                </a:cubicBezTo>
                <a:cubicBezTo>
                  <a:pt x="16600" y="3724"/>
                  <a:pt x="16596" y="3709"/>
                  <a:pt x="16491" y="3600"/>
                </a:cubicBezTo>
                <a:cubicBezTo>
                  <a:pt x="16429" y="3537"/>
                  <a:pt x="16312" y="3440"/>
                  <a:pt x="16232" y="3386"/>
                </a:cubicBezTo>
                <a:cubicBezTo>
                  <a:pt x="16121" y="3311"/>
                  <a:pt x="16097" y="3278"/>
                  <a:pt x="16131" y="3249"/>
                </a:cubicBezTo>
                <a:cubicBezTo>
                  <a:pt x="16155" y="3228"/>
                  <a:pt x="16199" y="3220"/>
                  <a:pt x="16224" y="3231"/>
                </a:cubicBezTo>
                <a:cubicBezTo>
                  <a:pt x="16250" y="3241"/>
                  <a:pt x="16244" y="3228"/>
                  <a:pt x="16213" y="3202"/>
                </a:cubicBezTo>
                <a:cubicBezTo>
                  <a:pt x="16166" y="3160"/>
                  <a:pt x="16168" y="3151"/>
                  <a:pt x="16224" y="3136"/>
                </a:cubicBezTo>
                <a:cubicBezTo>
                  <a:pt x="16261" y="3126"/>
                  <a:pt x="16278" y="3104"/>
                  <a:pt x="16262" y="3085"/>
                </a:cubicBezTo>
                <a:cubicBezTo>
                  <a:pt x="16214" y="3031"/>
                  <a:pt x="16208" y="2956"/>
                  <a:pt x="16251" y="2938"/>
                </a:cubicBezTo>
                <a:cubicBezTo>
                  <a:pt x="16273" y="2928"/>
                  <a:pt x="16288" y="2905"/>
                  <a:pt x="16288" y="2888"/>
                </a:cubicBezTo>
                <a:cubicBezTo>
                  <a:pt x="16288" y="2870"/>
                  <a:pt x="16266" y="2879"/>
                  <a:pt x="16236" y="2909"/>
                </a:cubicBezTo>
                <a:cubicBezTo>
                  <a:pt x="16182" y="2961"/>
                  <a:pt x="16177" y="2959"/>
                  <a:pt x="16131" y="2898"/>
                </a:cubicBezTo>
                <a:cubicBezTo>
                  <a:pt x="16104" y="2863"/>
                  <a:pt x="16067" y="2842"/>
                  <a:pt x="16048" y="2851"/>
                </a:cubicBezTo>
                <a:cubicBezTo>
                  <a:pt x="16029" y="2859"/>
                  <a:pt x="15990" y="2848"/>
                  <a:pt x="15962" y="2824"/>
                </a:cubicBezTo>
                <a:cubicBezTo>
                  <a:pt x="15934" y="2801"/>
                  <a:pt x="15892" y="2779"/>
                  <a:pt x="15864" y="2779"/>
                </a:cubicBezTo>
                <a:cubicBezTo>
                  <a:pt x="15764" y="2779"/>
                  <a:pt x="15601" y="2645"/>
                  <a:pt x="15624" y="2581"/>
                </a:cubicBezTo>
                <a:cubicBezTo>
                  <a:pt x="15640" y="2539"/>
                  <a:pt x="15628" y="2521"/>
                  <a:pt x="15583" y="2521"/>
                </a:cubicBezTo>
                <a:cubicBezTo>
                  <a:pt x="15548" y="2521"/>
                  <a:pt x="15507" y="2534"/>
                  <a:pt x="15493" y="2550"/>
                </a:cubicBezTo>
                <a:cubicBezTo>
                  <a:pt x="15479" y="2566"/>
                  <a:pt x="15450" y="2572"/>
                  <a:pt x="15429" y="2563"/>
                </a:cubicBezTo>
                <a:cubicBezTo>
                  <a:pt x="15379" y="2541"/>
                  <a:pt x="15382" y="2413"/>
                  <a:pt x="15433" y="2391"/>
                </a:cubicBezTo>
                <a:cubicBezTo>
                  <a:pt x="15561" y="2335"/>
                  <a:pt x="15192" y="2157"/>
                  <a:pt x="14844" y="2106"/>
                </a:cubicBezTo>
                <a:cubicBezTo>
                  <a:pt x="14716" y="2087"/>
                  <a:pt x="14629" y="2056"/>
                  <a:pt x="14600" y="2019"/>
                </a:cubicBezTo>
                <a:cubicBezTo>
                  <a:pt x="14575" y="1988"/>
                  <a:pt x="14536" y="1951"/>
                  <a:pt x="14514" y="1940"/>
                </a:cubicBezTo>
                <a:cubicBezTo>
                  <a:pt x="14491" y="1929"/>
                  <a:pt x="14473" y="1799"/>
                  <a:pt x="14473" y="1652"/>
                </a:cubicBezTo>
                <a:cubicBezTo>
                  <a:pt x="14471" y="1362"/>
                  <a:pt x="14460" y="1324"/>
                  <a:pt x="14334" y="1140"/>
                </a:cubicBezTo>
                <a:cubicBezTo>
                  <a:pt x="14265" y="1040"/>
                  <a:pt x="14259" y="1008"/>
                  <a:pt x="14300" y="971"/>
                </a:cubicBezTo>
                <a:cubicBezTo>
                  <a:pt x="14345" y="931"/>
                  <a:pt x="14340" y="932"/>
                  <a:pt x="14277" y="966"/>
                </a:cubicBezTo>
                <a:cubicBezTo>
                  <a:pt x="14217" y="1000"/>
                  <a:pt x="14204" y="998"/>
                  <a:pt x="14184" y="961"/>
                </a:cubicBezTo>
                <a:cubicBezTo>
                  <a:pt x="14170" y="937"/>
                  <a:pt x="14096" y="894"/>
                  <a:pt x="14019" y="868"/>
                </a:cubicBezTo>
                <a:cubicBezTo>
                  <a:pt x="13941" y="843"/>
                  <a:pt x="13890" y="811"/>
                  <a:pt x="13902" y="797"/>
                </a:cubicBezTo>
                <a:cubicBezTo>
                  <a:pt x="13915" y="783"/>
                  <a:pt x="13886" y="757"/>
                  <a:pt x="13839" y="739"/>
                </a:cubicBezTo>
                <a:cubicBezTo>
                  <a:pt x="13791" y="721"/>
                  <a:pt x="13760" y="699"/>
                  <a:pt x="13771" y="692"/>
                </a:cubicBezTo>
                <a:cubicBezTo>
                  <a:pt x="13782" y="684"/>
                  <a:pt x="13743" y="643"/>
                  <a:pt x="13689" y="602"/>
                </a:cubicBezTo>
                <a:cubicBezTo>
                  <a:pt x="13634" y="560"/>
                  <a:pt x="13602" y="510"/>
                  <a:pt x="13613" y="488"/>
                </a:cubicBezTo>
                <a:cubicBezTo>
                  <a:pt x="13625" y="467"/>
                  <a:pt x="13621" y="457"/>
                  <a:pt x="13602" y="465"/>
                </a:cubicBezTo>
                <a:cubicBezTo>
                  <a:pt x="13584" y="473"/>
                  <a:pt x="13505" y="422"/>
                  <a:pt x="13430" y="351"/>
                </a:cubicBezTo>
                <a:cubicBezTo>
                  <a:pt x="13355" y="281"/>
                  <a:pt x="13274" y="221"/>
                  <a:pt x="13250" y="219"/>
                </a:cubicBezTo>
                <a:cubicBezTo>
                  <a:pt x="13226" y="217"/>
                  <a:pt x="13167" y="212"/>
                  <a:pt x="13118" y="209"/>
                </a:cubicBezTo>
                <a:cubicBezTo>
                  <a:pt x="12941" y="195"/>
                  <a:pt x="12887" y="168"/>
                  <a:pt x="12942" y="122"/>
                </a:cubicBezTo>
                <a:cubicBezTo>
                  <a:pt x="13000" y="72"/>
                  <a:pt x="12991" y="69"/>
                  <a:pt x="12717" y="66"/>
                </a:cubicBezTo>
                <a:cubicBezTo>
                  <a:pt x="12577" y="65"/>
                  <a:pt x="12515" y="54"/>
                  <a:pt x="12522" y="29"/>
                </a:cubicBezTo>
                <a:cubicBezTo>
                  <a:pt x="12526" y="15"/>
                  <a:pt x="12211" y="6"/>
                  <a:pt x="11269" y="0"/>
                </a:cubicBezTo>
                <a:cubicBezTo>
                  <a:pt x="11246" y="0"/>
                  <a:pt x="11172" y="0"/>
                  <a:pt x="11149" y="0"/>
                </a:cubicBezTo>
                <a:close/>
                <a:moveTo>
                  <a:pt x="13505" y="285"/>
                </a:moveTo>
                <a:cubicBezTo>
                  <a:pt x="13491" y="289"/>
                  <a:pt x="13474" y="294"/>
                  <a:pt x="13460" y="304"/>
                </a:cubicBezTo>
                <a:cubicBezTo>
                  <a:pt x="13420" y="332"/>
                  <a:pt x="13424" y="338"/>
                  <a:pt x="13482" y="322"/>
                </a:cubicBezTo>
                <a:cubicBezTo>
                  <a:pt x="13522" y="311"/>
                  <a:pt x="13547" y="294"/>
                  <a:pt x="13535" y="285"/>
                </a:cubicBezTo>
                <a:cubicBezTo>
                  <a:pt x="13528" y="281"/>
                  <a:pt x="13518" y="282"/>
                  <a:pt x="13505" y="285"/>
                </a:cubicBezTo>
                <a:close/>
                <a:moveTo>
                  <a:pt x="6107" y="3473"/>
                </a:moveTo>
                <a:cubicBezTo>
                  <a:pt x="6142" y="3478"/>
                  <a:pt x="6185" y="3494"/>
                  <a:pt x="6242" y="3518"/>
                </a:cubicBezTo>
                <a:lnTo>
                  <a:pt x="6366" y="3571"/>
                </a:lnTo>
                <a:lnTo>
                  <a:pt x="6381" y="3959"/>
                </a:lnTo>
                <a:cubicBezTo>
                  <a:pt x="6453" y="5776"/>
                  <a:pt x="6459" y="6082"/>
                  <a:pt x="6407" y="6126"/>
                </a:cubicBezTo>
                <a:cubicBezTo>
                  <a:pt x="6347" y="6177"/>
                  <a:pt x="6258" y="6183"/>
                  <a:pt x="6220" y="6139"/>
                </a:cubicBezTo>
                <a:cubicBezTo>
                  <a:pt x="6181" y="6095"/>
                  <a:pt x="6130" y="5596"/>
                  <a:pt x="6081" y="4790"/>
                </a:cubicBezTo>
                <a:cubicBezTo>
                  <a:pt x="6057" y="4403"/>
                  <a:pt x="6028" y="3954"/>
                  <a:pt x="6013" y="3793"/>
                </a:cubicBezTo>
                <a:cubicBezTo>
                  <a:pt x="5991" y="3542"/>
                  <a:pt x="6003" y="3459"/>
                  <a:pt x="6107" y="3473"/>
                </a:cubicBezTo>
                <a:close/>
                <a:moveTo>
                  <a:pt x="7011" y="3801"/>
                </a:moveTo>
                <a:cubicBezTo>
                  <a:pt x="7197" y="3797"/>
                  <a:pt x="7263" y="3826"/>
                  <a:pt x="7187" y="3880"/>
                </a:cubicBezTo>
                <a:cubicBezTo>
                  <a:pt x="7122" y="3926"/>
                  <a:pt x="7130" y="3960"/>
                  <a:pt x="7203" y="3941"/>
                </a:cubicBezTo>
                <a:cubicBezTo>
                  <a:pt x="7245" y="3929"/>
                  <a:pt x="7280" y="3954"/>
                  <a:pt x="7323" y="4025"/>
                </a:cubicBezTo>
                <a:cubicBezTo>
                  <a:pt x="7450" y="4240"/>
                  <a:pt x="7747" y="4360"/>
                  <a:pt x="8182" y="4371"/>
                </a:cubicBezTo>
                <a:cubicBezTo>
                  <a:pt x="8294" y="4374"/>
                  <a:pt x="8395" y="4387"/>
                  <a:pt x="8403" y="4402"/>
                </a:cubicBezTo>
                <a:cubicBezTo>
                  <a:pt x="8411" y="4418"/>
                  <a:pt x="8448" y="4461"/>
                  <a:pt x="8489" y="4497"/>
                </a:cubicBezTo>
                <a:cubicBezTo>
                  <a:pt x="8530" y="4534"/>
                  <a:pt x="8554" y="4583"/>
                  <a:pt x="8542" y="4606"/>
                </a:cubicBezTo>
                <a:cubicBezTo>
                  <a:pt x="8529" y="4628"/>
                  <a:pt x="8542" y="4648"/>
                  <a:pt x="8568" y="4648"/>
                </a:cubicBezTo>
                <a:cubicBezTo>
                  <a:pt x="8641" y="4648"/>
                  <a:pt x="8749" y="4851"/>
                  <a:pt x="8696" y="4888"/>
                </a:cubicBezTo>
                <a:cubicBezTo>
                  <a:pt x="8643" y="4925"/>
                  <a:pt x="8638" y="4973"/>
                  <a:pt x="8688" y="4951"/>
                </a:cubicBezTo>
                <a:cubicBezTo>
                  <a:pt x="8707" y="4943"/>
                  <a:pt x="8748" y="4958"/>
                  <a:pt x="8782" y="4986"/>
                </a:cubicBezTo>
                <a:cubicBezTo>
                  <a:pt x="8849" y="5040"/>
                  <a:pt x="9059" y="5347"/>
                  <a:pt x="9059" y="5390"/>
                </a:cubicBezTo>
                <a:cubicBezTo>
                  <a:pt x="9059" y="5439"/>
                  <a:pt x="9422" y="5663"/>
                  <a:pt x="9558" y="5698"/>
                </a:cubicBezTo>
                <a:cubicBezTo>
                  <a:pt x="9632" y="5717"/>
                  <a:pt x="9731" y="5743"/>
                  <a:pt x="9776" y="5754"/>
                </a:cubicBezTo>
                <a:cubicBezTo>
                  <a:pt x="9926" y="5791"/>
                  <a:pt x="11101" y="5818"/>
                  <a:pt x="11175" y="5785"/>
                </a:cubicBezTo>
                <a:cubicBezTo>
                  <a:pt x="11195" y="5777"/>
                  <a:pt x="11249" y="5789"/>
                  <a:pt x="11291" y="5812"/>
                </a:cubicBezTo>
                <a:cubicBezTo>
                  <a:pt x="11366" y="5851"/>
                  <a:pt x="11361" y="5854"/>
                  <a:pt x="11231" y="5939"/>
                </a:cubicBezTo>
                <a:cubicBezTo>
                  <a:pt x="11157" y="5987"/>
                  <a:pt x="11079" y="6028"/>
                  <a:pt x="11055" y="6028"/>
                </a:cubicBezTo>
                <a:cubicBezTo>
                  <a:pt x="11032" y="6028"/>
                  <a:pt x="11024" y="6045"/>
                  <a:pt x="11036" y="6068"/>
                </a:cubicBezTo>
                <a:cubicBezTo>
                  <a:pt x="11050" y="6092"/>
                  <a:pt x="11010" y="6139"/>
                  <a:pt x="10943" y="6179"/>
                </a:cubicBezTo>
                <a:cubicBezTo>
                  <a:pt x="10879" y="6216"/>
                  <a:pt x="10807" y="6276"/>
                  <a:pt x="10781" y="6311"/>
                </a:cubicBezTo>
                <a:cubicBezTo>
                  <a:pt x="10755" y="6345"/>
                  <a:pt x="10693" y="6371"/>
                  <a:pt x="10646" y="6371"/>
                </a:cubicBezTo>
                <a:cubicBezTo>
                  <a:pt x="10507" y="6371"/>
                  <a:pt x="10311" y="6476"/>
                  <a:pt x="10211" y="6601"/>
                </a:cubicBezTo>
                <a:cubicBezTo>
                  <a:pt x="10160" y="6665"/>
                  <a:pt x="10089" y="6717"/>
                  <a:pt x="10057" y="6717"/>
                </a:cubicBezTo>
                <a:cubicBezTo>
                  <a:pt x="10025" y="6717"/>
                  <a:pt x="9956" y="6782"/>
                  <a:pt x="9900" y="6860"/>
                </a:cubicBezTo>
                <a:cubicBezTo>
                  <a:pt x="9844" y="6938"/>
                  <a:pt x="9777" y="7008"/>
                  <a:pt x="9753" y="7018"/>
                </a:cubicBezTo>
                <a:cubicBezTo>
                  <a:pt x="9730" y="7028"/>
                  <a:pt x="9722" y="7049"/>
                  <a:pt x="9735" y="7063"/>
                </a:cubicBezTo>
                <a:cubicBezTo>
                  <a:pt x="9747" y="7077"/>
                  <a:pt x="9720" y="7115"/>
                  <a:pt x="9675" y="7147"/>
                </a:cubicBezTo>
                <a:cubicBezTo>
                  <a:pt x="9629" y="7179"/>
                  <a:pt x="9605" y="7205"/>
                  <a:pt x="9622" y="7205"/>
                </a:cubicBezTo>
                <a:cubicBezTo>
                  <a:pt x="9639" y="7206"/>
                  <a:pt x="9619" y="7225"/>
                  <a:pt x="9577" y="7248"/>
                </a:cubicBezTo>
                <a:cubicBezTo>
                  <a:pt x="9536" y="7270"/>
                  <a:pt x="9511" y="7301"/>
                  <a:pt x="9525" y="7316"/>
                </a:cubicBezTo>
                <a:cubicBezTo>
                  <a:pt x="9538" y="7332"/>
                  <a:pt x="9450" y="7487"/>
                  <a:pt x="9326" y="7662"/>
                </a:cubicBezTo>
                <a:cubicBezTo>
                  <a:pt x="9202" y="7837"/>
                  <a:pt x="9101" y="7993"/>
                  <a:pt x="9101" y="8010"/>
                </a:cubicBezTo>
                <a:cubicBezTo>
                  <a:pt x="9101" y="8027"/>
                  <a:pt x="9068" y="8084"/>
                  <a:pt x="9029" y="8134"/>
                </a:cubicBezTo>
                <a:cubicBezTo>
                  <a:pt x="8991" y="8185"/>
                  <a:pt x="8965" y="8234"/>
                  <a:pt x="8969" y="8245"/>
                </a:cubicBezTo>
                <a:cubicBezTo>
                  <a:pt x="8974" y="8257"/>
                  <a:pt x="8938" y="8280"/>
                  <a:pt x="8891" y="8298"/>
                </a:cubicBezTo>
                <a:cubicBezTo>
                  <a:pt x="8823" y="8324"/>
                  <a:pt x="8794" y="8322"/>
                  <a:pt x="8744" y="8287"/>
                </a:cubicBezTo>
                <a:cubicBezTo>
                  <a:pt x="8688" y="8248"/>
                  <a:pt x="8672" y="8251"/>
                  <a:pt x="8605" y="8311"/>
                </a:cubicBezTo>
                <a:cubicBezTo>
                  <a:pt x="8511" y="8396"/>
                  <a:pt x="8374" y="8396"/>
                  <a:pt x="8223" y="8311"/>
                </a:cubicBezTo>
                <a:cubicBezTo>
                  <a:pt x="8158" y="8275"/>
                  <a:pt x="8093" y="8249"/>
                  <a:pt x="8077" y="8256"/>
                </a:cubicBezTo>
                <a:cubicBezTo>
                  <a:pt x="8039" y="8272"/>
                  <a:pt x="7548" y="8042"/>
                  <a:pt x="7548" y="8008"/>
                </a:cubicBezTo>
                <a:cubicBezTo>
                  <a:pt x="7548" y="7994"/>
                  <a:pt x="7521" y="7981"/>
                  <a:pt x="7488" y="7981"/>
                </a:cubicBezTo>
                <a:cubicBezTo>
                  <a:pt x="7454" y="7981"/>
                  <a:pt x="7390" y="7955"/>
                  <a:pt x="7345" y="7923"/>
                </a:cubicBezTo>
                <a:cubicBezTo>
                  <a:pt x="7300" y="7892"/>
                  <a:pt x="7263" y="7877"/>
                  <a:pt x="7263" y="7889"/>
                </a:cubicBezTo>
                <a:cubicBezTo>
                  <a:pt x="7262" y="7901"/>
                  <a:pt x="7224" y="7879"/>
                  <a:pt x="7180" y="7841"/>
                </a:cubicBezTo>
                <a:cubicBezTo>
                  <a:pt x="7136" y="7804"/>
                  <a:pt x="7101" y="7781"/>
                  <a:pt x="7101" y="7791"/>
                </a:cubicBezTo>
                <a:cubicBezTo>
                  <a:pt x="7101" y="7801"/>
                  <a:pt x="7049" y="7788"/>
                  <a:pt x="6989" y="7760"/>
                </a:cubicBezTo>
                <a:cubicBezTo>
                  <a:pt x="6928" y="7732"/>
                  <a:pt x="6850" y="7713"/>
                  <a:pt x="6812" y="7717"/>
                </a:cubicBezTo>
                <a:cubicBezTo>
                  <a:pt x="6750" y="7725"/>
                  <a:pt x="6579" y="7611"/>
                  <a:pt x="6494" y="7504"/>
                </a:cubicBezTo>
                <a:cubicBezTo>
                  <a:pt x="6475" y="7480"/>
                  <a:pt x="6428" y="7458"/>
                  <a:pt x="6388" y="7453"/>
                </a:cubicBezTo>
                <a:cubicBezTo>
                  <a:pt x="6312" y="7446"/>
                  <a:pt x="6236" y="7378"/>
                  <a:pt x="6265" y="7345"/>
                </a:cubicBezTo>
                <a:cubicBezTo>
                  <a:pt x="6291" y="7315"/>
                  <a:pt x="6198" y="7274"/>
                  <a:pt x="6017" y="7234"/>
                </a:cubicBezTo>
                <a:cubicBezTo>
                  <a:pt x="5799" y="7186"/>
                  <a:pt x="5757" y="7160"/>
                  <a:pt x="5758" y="7068"/>
                </a:cubicBezTo>
                <a:cubicBezTo>
                  <a:pt x="5759" y="7026"/>
                  <a:pt x="5749" y="6947"/>
                  <a:pt x="5736" y="6897"/>
                </a:cubicBezTo>
                <a:cubicBezTo>
                  <a:pt x="5714" y="6814"/>
                  <a:pt x="5724" y="6800"/>
                  <a:pt x="5837" y="6759"/>
                </a:cubicBezTo>
                <a:cubicBezTo>
                  <a:pt x="5907" y="6734"/>
                  <a:pt x="5973" y="6718"/>
                  <a:pt x="5983" y="6725"/>
                </a:cubicBezTo>
                <a:cubicBezTo>
                  <a:pt x="5994" y="6732"/>
                  <a:pt x="6080" y="6725"/>
                  <a:pt x="6175" y="6709"/>
                </a:cubicBezTo>
                <a:cubicBezTo>
                  <a:pt x="6269" y="6693"/>
                  <a:pt x="6373" y="6678"/>
                  <a:pt x="6407" y="6675"/>
                </a:cubicBezTo>
                <a:cubicBezTo>
                  <a:pt x="6441" y="6672"/>
                  <a:pt x="6492" y="6661"/>
                  <a:pt x="6520" y="6648"/>
                </a:cubicBezTo>
                <a:cubicBezTo>
                  <a:pt x="6547" y="6636"/>
                  <a:pt x="6569" y="6633"/>
                  <a:pt x="6569" y="6641"/>
                </a:cubicBezTo>
                <a:cubicBezTo>
                  <a:pt x="6569" y="6649"/>
                  <a:pt x="6632" y="6637"/>
                  <a:pt x="6711" y="6614"/>
                </a:cubicBezTo>
                <a:cubicBezTo>
                  <a:pt x="6790" y="6591"/>
                  <a:pt x="6854" y="6580"/>
                  <a:pt x="6854" y="6588"/>
                </a:cubicBezTo>
                <a:cubicBezTo>
                  <a:pt x="6854" y="6596"/>
                  <a:pt x="6916" y="6577"/>
                  <a:pt x="6989" y="6548"/>
                </a:cubicBezTo>
                <a:cubicBezTo>
                  <a:pt x="7111" y="6500"/>
                  <a:pt x="7121" y="6485"/>
                  <a:pt x="7120" y="6356"/>
                </a:cubicBezTo>
                <a:cubicBezTo>
                  <a:pt x="7119" y="6218"/>
                  <a:pt x="7066" y="5748"/>
                  <a:pt x="7041" y="5656"/>
                </a:cubicBezTo>
                <a:cubicBezTo>
                  <a:pt x="7034" y="5631"/>
                  <a:pt x="7015" y="5482"/>
                  <a:pt x="7000" y="5324"/>
                </a:cubicBezTo>
                <a:cubicBezTo>
                  <a:pt x="6961" y="4904"/>
                  <a:pt x="6944" y="4767"/>
                  <a:pt x="6921" y="4711"/>
                </a:cubicBezTo>
                <a:cubicBezTo>
                  <a:pt x="6903" y="4668"/>
                  <a:pt x="6865" y="4274"/>
                  <a:pt x="6842" y="3917"/>
                </a:cubicBezTo>
                <a:lnTo>
                  <a:pt x="6835" y="3803"/>
                </a:lnTo>
                <a:lnTo>
                  <a:pt x="7011" y="3801"/>
                </a:lnTo>
                <a:close/>
                <a:moveTo>
                  <a:pt x="16026" y="4302"/>
                </a:moveTo>
                <a:cubicBezTo>
                  <a:pt x="16016" y="4302"/>
                  <a:pt x="15998" y="4315"/>
                  <a:pt x="15984" y="4331"/>
                </a:cubicBezTo>
                <a:cubicBezTo>
                  <a:pt x="15970" y="4347"/>
                  <a:pt x="15979" y="4360"/>
                  <a:pt x="16003" y="4360"/>
                </a:cubicBezTo>
                <a:cubicBezTo>
                  <a:pt x="16027" y="4360"/>
                  <a:pt x="16044" y="4347"/>
                  <a:pt x="16044" y="4331"/>
                </a:cubicBezTo>
                <a:cubicBezTo>
                  <a:pt x="16044" y="4315"/>
                  <a:pt x="16035" y="4302"/>
                  <a:pt x="16026" y="4302"/>
                </a:cubicBezTo>
                <a:close/>
                <a:moveTo>
                  <a:pt x="5983" y="9520"/>
                </a:moveTo>
                <a:lnTo>
                  <a:pt x="6163" y="9528"/>
                </a:lnTo>
                <a:cubicBezTo>
                  <a:pt x="6376" y="9540"/>
                  <a:pt x="6403" y="9551"/>
                  <a:pt x="6403" y="9610"/>
                </a:cubicBezTo>
                <a:cubicBezTo>
                  <a:pt x="6403" y="9657"/>
                  <a:pt x="6586" y="9822"/>
                  <a:pt x="6640" y="9824"/>
                </a:cubicBezTo>
                <a:cubicBezTo>
                  <a:pt x="6658" y="9824"/>
                  <a:pt x="6700" y="9845"/>
                  <a:pt x="6737" y="9868"/>
                </a:cubicBezTo>
                <a:cubicBezTo>
                  <a:pt x="6781" y="9896"/>
                  <a:pt x="6881" y="9910"/>
                  <a:pt x="7022" y="9908"/>
                </a:cubicBezTo>
                <a:cubicBezTo>
                  <a:pt x="7388" y="9903"/>
                  <a:pt x="7564" y="9942"/>
                  <a:pt x="7957" y="10124"/>
                </a:cubicBezTo>
                <a:cubicBezTo>
                  <a:pt x="8269" y="10270"/>
                  <a:pt x="8790" y="10330"/>
                  <a:pt x="9074" y="10254"/>
                </a:cubicBezTo>
                <a:cubicBezTo>
                  <a:pt x="9230" y="10212"/>
                  <a:pt x="9264" y="10235"/>
                  <a:pt x="9221" y="10346"/>
                </a:cubicBezTo>
                <a:cubicBezTo>
                  <a:pt x="9166" y="10486"/>
                  <a:pt x="9094" y="11029"/>
                  <a:pt x="9082" y="11402"/>
                </a:cubicBezTo>
                <a:cubicBezTo>
                  <a:pt x="9076" y="11584"/>
                  <a:pt x="9064" y="11771"/>
                  <a:pt x="9052" y="11819"/>
                </a:cubicBezTo>
                <a:cubicBezTo>
                  <a:pt x="8914" y="12349"/>
                  <a:pt x="8884" y="12570"/>
                  <a:pt x="8932" y="12780"/>
                </a:cubicBezTo>
                <a:cubicBezTo>
                  <a:pt x="8959" y="12898"/>
                  <a:pt x="8985" y="13013"/>
                  <a:pt x="8988" y="13036"/>
                </a:cubicBezTo>
                <a:cubicBezTo>
                  <a:pt x="8991" y="13058"/>
                  <a:pt x="9059" y="13125"/>
                  <a:pt x="9142" y="13183"/>
                </a:cubicBezTo>
                <a:cubicBezTo>
                  <a:pt x="9306" y="13298"/>
                  <a:pt x="9369" y="13405"/>
                  <a:pt x="9303" y="13460"/>
                </a:cubicBezTo>
                <a:cubicBezTo>
                  <a:pt x="9242" y="13512"/>
                  <a:pt x="9252" y="14539"/>
                  <a:pt x="9314" y="14640"/>
                </a:cubicBezTo>
                <a:cubicBezTo>
                  <a:pt x="9385" y="14754"/>
                  <a:pt x="9385" y="15660"/>
                  <a:pt x="9314" y="15720"/>
                </a:cubicBezTo>
                <a:cubicBezTo>
                  <a:pt x="9246" y="15778"/>
                  <a:pt x="9118" y="15790"/>
                  <a:pt x="8917" y="15762"/>
                </a:cubicBezTo>
                <a:cubicBezTo>
                  <a:pt x="8827" y="15750"/>
                  <a:pt x="8699" y="15735"/>
                  <a:pt x="8632" y="15728"/>
                </a:cubicBezTo>
                <a:cubicBezTo>
                  <a:pt x="8564" y="15720"/>
                  <a:pt x="8470" y="15701"/>
                  <a:pt x="8425" y="15685"/>
                </a:cubicBezTo>
                <a:cubicBezTo>
                  <a:pt x="8380" y="15670"/>
                  <a:pt x="8264" y="15639"/>
                  <a:pt x="8163" y="15617"/>
                </a:cubicBezTo>
                <a:cubicBezTo>
                  <a:pt x="8057" y="15593"/>
                  <a:pt x="7956" y="15550"/>
                  <a:pt x="7930" y="15514"/>
                </a:cubicBezTo>
                <a:cubicBezTo>
                  <a:pt x="7905" y="15480"/>
                  <a:pt x="7841" y="15417"/>
                  <a:pt x="7788" y="15377"/>
                </a:cubicBezTo>
                <a:cubicBezTo>
                  <a:pt x="7697" y="15308"/>
                  <a:pt x="7671" y="15304"/>
                  <a:pt x="7405" y="15316"/>
                </a:cubicBezTo>
                <a:cubicBezTo>
                  <a:pt x="7248" y="15323"/>
                  <a:pt x="6976" y="15358"/>
                  <a:pt x="6801" y="15395"/>
                </a:cubicBezTo>
                <a:cubicBezTo>
                  <a:pt x="6527" y="15452"/>
                  <a:pt x="6477" y="15456"/>
                  <a:pt x="6430" y="15421"/>
                </a:cubicBezTo>
                <a:cubicBezTo>
                  <a:pt x="6377" y="15383"/>
                  <a:pt x="6330" y="14976"/>
                  <a:pt x="6261" y="13943"/>
                </a:cubicBezTo>
                <a:cubicBezTo>
                  <a:pt x="6249" y="13770"/>
                  <a:pt x="6230" y="13563"/>
                  <a:pt x="6220" y="13484"/>
                </a:cubicBezTo>
                <a:cubicBezTo>
                  <a:pt x="6184" y="13198"/>
                  <a:pt x="6123" y="12560"/>
                  <a:pt x="6103" y="12307"/>
                </a:cubicBezTo>
                <a:cubicBezTo>
                  <a:pt x="6092" y="12165"/>
                  <a:pt x="6065" y="11866"/>
                  <a:pt x="6043" y="11645"/>
                </a:cubicBezTo>
                <a:cubicBezTo>
                  <a:pt x="6021" y="11423"/>
                  <a:pt x="5982" y="10997"/>
                  <a:pt x="5957" y="10697"/>
                </a:cubicBezTo>
                <a:cubicBezTo>
                  <a:pt x="5932" y="10397"/>
                  <a:pt x="5905" y="10079"/>
                  <a:pt x="5897" y="9990"/>
                </a:cubicBezTo>
                <a:cubicBezTo>
                  <a:pt x="5889" y="9901"/>
                  <a:pt x="5907" y="9758"/>
                  <a:pt x="5935" y="9673"/>
                </a:cubicBezTo>
                <a:lnTo>
                  <a:pt x="5983" y="952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heck_mark_green.png" descr="check_mark_gree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1206500"/>
            <a:ext cx="8470900" cy="75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hen eh!!-1.mov" descr="Shen eh!!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067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01158267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s.jpg" descr="imag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233" t="381" r="273"/>
          <a:stretch>
            <a:fillRect/>
          </a:stretch>
        </p:blipFill>
        <p:spPr>
          <a:xfrm>
            <a:off x="1940597" y="5909927"/>
            <a:ext cx="3558382" cy="290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25" y="0"/>
                </a:moveTo>
                <a:lnTo>
                  <a:pt x="8307" y="360"/>
                </a:lnTo>
                <a:cubicBezTo>
                  <a:pt x="6630" y="1524"/>
                  <a:pt x="5986" y="2605"/>
                  <a:pt x="6066" y="4123"/>
                </a:cubicBezTo>
                <a:lnTo>
                  <a:pt x="6097" y="4663"/>
                </a:lnTo>
                <a:lnTo>
                  <a:pt x="5661" y="4943"/>
                </a:lnTo>
                <a:cubicBezTo>
                  <a:pt x="5422" y="5099"/>
                  <a:pt x="5062" y="5406"/>
                  <a:pt x="4862" y="5619"/>
                </a:cubicBezTo>
                <a:cubicBezTo>
                  <a:pt x="4661" y="5833"/>
                  <a:pt x="4462" y="6006"/>
                  <a:pt x="4421" y="6006"/>
                </a:cubicBezTo>
                <a:cubicBezTo>
                  <a:pt x="4379" y="6006"/>
                  <a:pt x="4194" y="5784"/>
                  <a:pt x="4009" y="5513"/>
                </a:cubicBezTo>
                <a:cubicBezTo>
                  <a:pt x="3089" y="4165"/>
                  <a:pt x="1871" y="4365"/>
                  <a:pt x="566" y="6077"/>
                </a:cubicBezTo>
                <a:lnTo>
                  <a:pt x="0" y="6814"/>
                </a:lnTo>
                <a:cubicBezTo>
                  <a:pt x="18" y="6979"/>
                  <a:pt x="41" y="7074"/>
                  <a:pt x="75" y="7074"/>
                </a:cubicBezTo>
                <a:cubicBezTo>
                  <a:pt x="144" y="7074"/>
                  <a:pt x="227" y="7026"/>
                  <a:pt x="258" y="6965"/>
                </a:cubicBezTo>
                <a:cubicBezTo>
                  <a:pt x="364" y="6754"/>
                  <a:pt x="994" y="6325"/>
                  <a:pt x="1284" y="6268"/>
                </a:cubicBezTo>
                <a:cubicBezTo>
                  <a:pt x="1660" y="6195"/>
                  <a:pt x="1937" y="6457"/>
                  <a:pt x="2286" y="7216"/>
                </a:cubicBezTo>
                <a:cubicBezTo>
                  <a:pt x="2540" y="7766"/>
                  <a:pt x="2764" y="7968"/>
                  <a:pt x="3219" y="8057"/>
                </a:cubicBezTo>
                <a:cubicBezTo>
                  <a:pt x="3515" y="8115"/>
                  <a:pt x="3415" y="8401"/>
                  <a:pt x="3045" y="8550"/>
                </a:cubicBezTo>
                <a:cubicBezTo>
                  <a:pt x="1973" y="8980"/>
                  <a:pt x="1710" y="10362"/>
                  <a:pt x="2522" y="11300"/>
                </a:cubicBezTo>
                <a:cubicBezTo>
                  <a:pt x="2908" y="11746"/>
                  <a:pt x="2788" y="11889"/>
                  <a:pt x="2028" y="11893"/>
                </a:cubicBezTo>
                <a:cubicBezTo>
                  <a:pt x="1706" y="11895"/>
                  <a:pt x="1450" y="11950"/>
                  <a:pt x="1412" y="12023"/>
                </a:cubicBezTo>
                <a:cubicBezTo>
                  <a:pt x="1283" y="12272"/>
                  <a:pt x="1348" y="13472"/>
                  <a:pt x="1530" y="14192"/>
                </a:cubicBezTo>
                <a:cubicBezTo>
                  <a:pt x="1928" y="15777"/>
                  <a:pt x="2145" y="16062"/>
                  <a:pt x="3021" y="16146"/>
                </a:cubicBezTo>
                <a:lnTo>
                  <a:pt x="3645" y="16205"/>
                </a:lnTo>
                <a:lnTo>
                  <a:pt x="3934" y="16792"/>
                </a:lnTo>
                <a:cubicBezTo>
                  <a:pt x="4501" y="17952"/>
                  <a:pt x="5336" y="18753"/>
                  <a:pt x="6599" y="19345"/>
                </a:cubicBezTo>
                <a:cubicBezTo>
                  <a:pt x="6816" y="19448"/>
                  <a:pt x="6837" y="19509"/>
                  <a:pt x="6837" y="20000"/>
                </a:cubicBezTo>
                <a:cubicBezTo>
                  <a:pt x="6837" y="20330"/>
                  <a:pt x="6770" y="20704"/>
                  <a:pt x="6664" y="20960"/>
                </a:cubicBezTo>
                <a:cubicBezTo>
                  <a:pt x="6568" y="21190"/>
                  <a:pt x="6488" y="21430"/>
                  <a:pt x="6488" y="21491"/>
                </a:cubicBezTo>
                <a:cubicBezTo>
                  <a:pt x="6488" y="21567"/>
                  <a:pt x="8881" y="21600"/>
                  <a:pt x="14074" y="21600"/>
                </a:cubicBezTo>
                <a:lnTo>
                  <a:pt x="16167" y="21600"/>
                </a:lnTo>
                <a:lnTo>
                  <a:pt x="16167" y="20331"/>
                </a:lnTo>
                <a:lnTo>
                  <a:pt x="16167" y="19065"/>
                </a:lnTo>
                <a:lnTo>
                  <a:pt x="16729" y="18619"/>
                </a:lnTo>
                <a:cubicBezTo>
                  <a:pt x="17854" y="17728"/>
                  <a:pt x="18508" y="16394"/>
                  <a:pt x="18851" y="14287"/>
                </a:cubicBezTo>
                <a:lnTo>
                  <a:pt x="19008" y="13328"/>
                </a:lnTo>
                <a:lnTo>
                  <a:pt x="19918" y="13325"/>
                </a:lnTo>
                <a:cubicBezTo>
                  <a:pt x="20728" y="13322"/>
                  <a:pt x="20876" y="13289"/>
                  <a:pt x="21224" y="13050"/>
                </a:cubicBezTo>
                <a:lnTo>
                  <a:pt x="21600" y="12797"/>
                </a:lnTo>
                <a:cubicBezTo>
                  <a:pt x="21587" y="12687"/>
                  <a:pt x="21568" y="12655"/>
                  <a:pt x="21549" y="12631"/>
                </a:cubicBezTo>
                <a:lnTo>
                  <a:pt x="21463" y="12655"/>
                </a:lnTo>
                <a:cubicBezTo>
                  <a:pt x="21355" y="12683"/>
                  <a:pt x="21209" y="12727"/>
                  <a:pt x="21137" y="12749"/>
                </a:cubicBezTo>
                <a:cubicBezTo>
                  <a:pt x="21049" y="12777"/>
                  <a:pt x="21012" y="12720"/>
                  <a:pt x="21029" y="12575"/>
                </a:cubicBezTo>
                <a:cubicBezTo>
                  <a:pt x="21043" y="12450"/>
                  <a:pt x="21053" y="12347"/>
                  <a:pt x="21056" y="12253"/>
                </a:cubicBezTo>
                <a:cubicBezTo>
                  <a:pt x="21056" y="12133"/>
                  <a:pt x="21048" y="12019"/>
                  <a:pt x="21022" y="11917"/>
                </a:cubicBezTo>
                <a:cubicBezTo>
                  <a:pt x="21014" y="11886"/>
                  <a:pt x="21005" y="11854"/>
                  <a:pt x="20993" y="11826"/>
                </a:cubicBezTo>
                <a:cubicBezTo>
                  <a:pt x="20975" y="11775"/>
                  <a:pt x="20943" y="11738"/>
                  <a:pt x="20918" y="11693"/>
                </a:cubicBezTo>
                <a:cubicBezTo>
                  <a:pt x="20893" y="11654"/>
                  <a:pt x="20872" y="11618"/>
                  <a:pt x="20839" y="11578"/>
                </a:cubicBezTo>
                <a:cubicBezTo>
                  <a:pt x="20650" y="11346"/>
                  <a:pt x="20530" y="11291"/>
                  <a:pt x="20167" y="11291"/>
                </a:cubicBezTo>
                <a:cubicBezTo>
                  <a:pt x="19982" y="11291"/>
                  <a:pt x="19873" y="11304"/>
                  <a:pt x="19781" y="11344"/>
                </a:cubicBezTo>
                <a:cubicBezTo>
                  <a:pt x="19698" y="11403"/>
                  <a:pt x="19620" y="11481"/>
                  <a:pt x="19516" y="11616"/>
                </a:cubicBezTo>
                <a:cubicBezTo>
                  <a:pt x="19395" y="11773"/>
                  <a:pt x="19332" y="11839"/>
                  <a:pt x="19282" y="11873"/>
                </a:cubicBezTo>
                <a:cubicBezTo>
                  <a:pt x="19236" y="11904"/>
                  <a:pt x="19198" y="11900"/>
                  <a:pt x="19167" y="11843"/>
                </a:cubicBezTo>
                <a:cubicBezTo>
                  <a:pt x="19161" y="11834"/>
                  <a:pt x="19153" y="11823"/>
                  <a:pt x="19148" y="11811"/>
                </a:cubicBezTo>
                <a:cubicBezTo>
                  <a:pt x="19143" y="11800"/>
                  <a:pt x="19138" y="11796"/>
                  <a:pt x="19133" y="11784"/>
                </a:cubicBezTo>
                <a:cubicBezTo>
                  <a:pt x="19105" y="11721"/>
                  <a:pt x="19084" y="11602"/>
                  <a:pt x="19068" y="11471"/>
                </a:cubicBezTo>
                <a:cubicBezTo>
                  <a:pt x="19068" y="11470"/>
                  <a:pt x="19068" y="11467"/>
                  <a:pt x="19068" y="11465"/>
                </a:cubicBezTo>
                <a:cubicBezTo>
                  <a:pt x="19046" y="11289"/>
                  <a:pt x="19028" y="11054"/>
                  <a:pt x="19010" y="10754"/>
                </a:cubicBezTo>
                <a:cubicBezTo>
                  <a:pt x="18865" y="8302"/>
                  <a:pt x="18185" y="6479"/>
                  <a:pt x="17054" y="5466"/>
                </a:cubicBezTo>
                <a:cubicBezTo>
                  <a:pt x="17028" y="5443"/>
                  <a:pt x="16999" y="5423"/>
                  <a:pt x="16972" y="5401"/>
                </a:cubicBezTo>
                <a:cubicBezTo>
                  <a:pt x="16824" y="5276"/>
                  <a:pt x="16674" y="5159"/>
                  <a:pt x="16512" y="5061"/>
                </a:cubicBezTo>
                <a:cubicBezTo>
                  <a:pt x="15720" y="4584"/>
                  <a:pt x="15389" y="4441"/>
                  <a:pt x="14060" y="4371"/>
                </a:cubicBezTo>
                <a:cubicBezTo>
                  <a:pt x="13693" y="4354"/>
                  <a:pt x="13246" y="4338"/>
                  <a:pt x="12590" y="4324"/>
                </a:cubicBezTo>
                <a:cubicBezTo>
                  <a:pt x="12387" y="4319"/>
                  <a:pt x="12270" y="4311"/>
                  <a:pt x="12036" y="4306"/>
                </a:cubicBezTo>
                <a:lnTo>
                  <a:pt x="9432" y="4250"/>
                </a:lnTo>
                <a:lnTo>
                  <a:pt x="9085" y="4244"/>
                </a:lnTo>
                <a:lnTo>
                  <a:pt x="9075" y="4244"/>
                </a:lnTo>
                <a:lnTo>
                  <a:pt x="9041" y="4067"/>
                </a:lnTo>
                <a:lnTo>
                  <a:pt x="8887" y="3441"/>
                </a:lnTo>
                <a:cubicBezTo>
                  <a:pt x="8777" y="3001"/>
                  <a:pt x="8622" y="2439"/>
                  <a:pt x="8547" y="2196"/>
                </a:cubicBezTo>
                <a:cubicBezTo>
                  <a:pt x="8545" y="2189"/>
                  <a:pt x="8547" y="2185"/>
                  <a:pt x="8545" y="2178"/>
                </a:cubicBezTo>
                <a:cubicBezTo>
                  <a:pt x="8533" y="2121"/>
                  <a:pt x="8526" y="2063"/>
                  <a:pt x="8519" y="2007"/>
                </a:cubicBezTo>
                <a:cubicBezTo>
                  <a:pt x="8427" y="1511"/>
                  <a:pt x="8553" y="975"/>
                  <a:pt x="8887" y="481"/>
                </a:cubicBezTo>
                <a:cubicBezTo>
                  <a:pt x="8993" y="263"/>
                  <a:pt x="9067" y="77"/>
                  <a:pt x="9053" y="27"/>
                </a:cubicBezTo>
                <a:cubicBezTo>
                  <a:pt x="9046" y="18"/>
                  <a:pt x="8963" y="17"/>
                  <a:pt x="8921" y="9"/>
                </a:cubicBezTo>
                <a:cubicBezTo>
                  <a:pt x="8875" y="7"/>
                  <a:pt x="8838" y="2"/>
                  <a:pt x="8825" y="0"/>
                </a:cubicBezTo>
                <a:close/>
                <a:moveTo>
                  <a:pt x="20155" y="12029"/>
                </a:moveTo>
                <a:cubicBezTo>
                  <a:pt x="20179" y="12036"/>
                  <a:pt x="20201" y="12054"/>
                  <a:pt x="20215" y="12082"/>
                </a:cubicBezTo>
                <a:cubicBezTo>
                  <a:pt x="20243" y="12138"/>
                  <a:pt x="20231" y="12213"/>
                  <a:pt x="20186" y="12248"/>
                </a:cubicBezTo>
                <a:cubicBezTo>
                  <a:pt x="20140" y="12282"/>
                  <a:pt x="20079" y="12265"/>
                  <a:pt x="20051" y="12209"/>
                </a:cubicBezTo>
                <a:cubicBezTo>
                  <a:pt x="20023" y="12154"/>
                  <a:pt x="20037" y="12081"/>
                  <a:pt x="20082" y="12047"/>
                </a:cubicBezTo>
                <a:cubicBezTo>
                  <a:pt x="20105" y="12030"/>
                  <a:pt x="20130" y="12022"/>
                  <a:pt x="20155" y="12029"/>
                </a:cubicBezTo>
                <a:close/>
                <a:moveTo>
                  <a:pt x="11501" y="19732"/>
                </a:moveTo>
                <a:cubicBezTo>
                  <a:pt x="11643" y="19732"/>
                  <a:pt x="11682" y="19812"/>
                  <a:pt x="11703" y="20178"/>
                </a:cubicBezTo>
                <a:cubicBezTo>
                  <a:pt x="11719" y="20438"/>
                  <a:pt x="11673" y="20761"/>
                  <a:pt x="11593" y="20951"/>
                </a:cubicBezTo>
                <a:cubicBezTo>
                  <a:pt x="11359" y="21505"/>
                  <a:pt x="11261" y="21308"/>
                  <a:pt x="11301" y="20358"/>
                </a:cubicBezTo>
                <a:cubicBezTo>
                  <a:pt x="11324" y="19811"/>
                  <a:pt x="11349" y="19732"/>
                  <a:pt x="11501" y="1973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306" y="2406369"/>
            <a:ext cx="4246147" cy="2850226"/>
          </a:xfrm>
          <a:prstGeom prst="rect">
            <a:avLst/>
          </a:prstGeom>
        </p:spPr>
      </p:pic>
      <p:pic>
        <p:nvPicPr>
          <p:cNvPr id="3" name="Ren mee fakin tayrneyder…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9352" y="5503527"/>
            <a:ext cx="812800" cy="81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886" y="746087"/>
            <a:ext cx="12168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>
                <a:latin typeface="Chalkboard" charset="0"/>
                <a:ea typeface="Chalkboard" charset="0"/>
                <a:cs typeface="Chalkboard" charset="0"/>
              </a:rPr>
              <a:t>Ren mee fakin tayrneyder er y ghowaltys.  </a:t>
            </a:r>
          </a:p>
        </p:txBody>
      </p:sp>
      <p:pic>
        <p:nvPicPr>
          <p:cNvPr id="10" name="Picture 9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402" y="5737437"/>
            <a:ext cx="3544038" cy="3526887"/>
          </a:xfrm>
          <a:prstGeom prst="rect">
            <a:avLst/>
          </a:prstGeom>
        </p:spPr>
      </p:pic>
      <p:pic>
        <p:nvPicPr>
          <p:cNvPr id="11" name="droppedImage.png" descr="droppedImag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5686" t="6708" r="3892" b="1467"/>
          <a:stretch>
            <a:fillRect/>
          </a:stretch>
        </p:blipFill>
        <p:spPr>
          <a:xfrm>
            <a:off x="1896872" y="2063231"/>
            <a:ext cx="3914198" cy="297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542" extrusionOk="0">
                <a:moveTo>
                  <a:pt x="8129" y="2"/>
                </a:moveTo>
                <a:cubicBezTo>
                  <a:pt x="8092" y="8"/>
                  <a:pt x="8053" y="25"/>
                  <a:pt x="8024" y="57"/>
                </a:cubicBezTo>
                <a:cubicBezTo>
                  <a:pt x="7926" y="164"/>
                  <a:pt x="5687" y="547"/>
                  <a:pt x="5453" y="496"/>
                </a:cubicBezTo>
                <a:cubicBezTo>
                  <a:pt x="5396" y="484"/>
                  <a:pt x="5237" y="512"/>
                  <a:pt x="5100" y="558"/>
                </a:cubicBezTo>
                <a:cubicBezTo>
                  <a:pt x="4962" y="604"/>
                  <a:pt x="4713" y="684"/>
                  <a:pt x="4548" y="738"/>
                </a:cubicBezTo>
                <a:cubicBezTo>
                  <a:pt x="4277" y="827"/>
                  <a:pt x="4235" y="896"/>
                  <a:pt x="4114" y="1413"/>
                </a:cubicBezTo>
                <a:cubicBezTo>
                  <a:pt x="4040" y="1730"/>
                  <a:pt x="3884" y="2777"/>
                  <a:pt x="3768" y="3742"/>
                </a:cubicBezTo>
                <a:cubicBezTo>
                  <a:pt x="3651" y="4707"/>
                  <a:pt x="3527" y="5694"/>
                  <a:pt x="3493" y="5935"/>
                </a:cubicBezTo>
                <a:lnTo>
                  <a:pt x="3432" y="6374"/>
                </a:lnTo>
                <a:lnTo>
                  <a:pt x="2718" y="6374"/>
                </a:lnTo>
                <a:cubicBezTo>
                  <a:pt x="2003" y="6374"/>
                  <a:pt x="1727" y="6497"/>
                  <a:pt x="1727" y="6813"/>
                </a:cubicBezTo>
                <a:cubicBezTo>
                  <a:pt x="1727" y="6889"/>
                  <a:pt x="1672" y="7011"/>
                  <a:pt x="1604" y="7085"/>
                </a:cubicBezTo>
                <a:cubicBezTo>
                  <a:pt x="1537" y="7158"/>
                  <a:pt x="1458" y="7380"/>
                  <a:pt x="1430" y="7579"/>
                </a:cubicBezTo>
                <a:cubicBezTo>
                  <a:pt x="1402" y="7778"/>
                  <a:pt x="1269" y="8079"/>
                  <a:pt x="1136" y="8247"/>
                </a:cubicBezTo>
                <a:cubicBezTo>
                  <a:pt x="1002" y="8415"/>
                  <a:pt x="893" y="8611"/>
                  <a:pt x="893" y="8683"/>
                </a:cubicBezTo>
                <a:cubicBezTo>
                  <a:pt x="893" y="8755"/>
                  <a:pt x="841" y="8870"/>
                  <a:pt x="775" y="8942"/>
                </a:cubicBezTo>
                <a:cubicBezTo>
                  <a:pt x="709" y="9013"/>
                  <a:pt x="632" y="9214"/>
                  <a:pt x="603" y="9384"/>
                </a:cubicBezTo>
                <a:cubicBezTo>
                  <a:pt x="575" y="9555"/>
                  <a:pt x="477" y="9784"/>
                  <a:pt x="385" y="9894"/>
                </a:cubicBezTo>
                <a:cubicBezTo>
                  <a:pt x="257" y="10047"/>
                  <a:pt x="229" y="10175"/>
                  <a:pt x="267" y="10443"/>
                </a:cubicBezTo>
                <a:cubicBezTo>
                  <a:pt x="297" y="10654"/>
                  <a:pt x="279" y="10827"/>
                  <a:pt x="223" y="10873"/>
                </a:cubicBezTo>
                <a:cubicBezTo>
                  <a:pt x="165" y="10920"/>
                  <a:pt x="151" y="11092"/>
                  <a:pt x="184" y="11322"/>
                </a:cubicBezTo>
                <a:cubicBezTo>
                  <a:pt x="220" y="11579"/>
                  <a:pt x="193" y="11792"/>
                  <a:pt x="95" y="12010"/>
                </a:cubicBezTo>
                <a:cubicBezTo>
                  <a:pt x="5" y="12212"/>
                  <a:pt x="-23" y="12395"/>
                  <a:pt x="19" y="12526"/>
                </a:cubicBezTo>
                <a:cubicBezTo>
                  <a:pt x="56" y="12639"/>
                  <a:pt x="90" y="12928"/>
                  <a:pt x="98" y="13169"/>
                </a:cubicBezTo>
                <a:cubicBezTo>
                  <a:pt x="105" y="13410"/>
                  <a:pt x="164" y="13955"/>
                  <a:pt x="225" y="14377"/>
                </a:cubicBezTo>
                <a:cubicBezTo>
                  <a:pt x="287" y="14799"/>
                  <a:pt x="334" y="15266"/>
                  <a:pt x="331" y="15417"/>
                </a:cubicBezTo>
                <a:cubicBezTo>
                  <a:pt x="328" y="15567"/>
                  <a:pt x="369" y="15729"/>
                  <a:pt x="422" y="15772"/>
                </a:cubicBezTo>
                <a:cubicBezTo>
                  <a:pt x="520" y="15853"/>
                  <a:pt x="533" y="15916"/>
                  <a:pt x="549" y="16418"/>
                </a:cubicBezTo>
                <a:cubicBezTo>
                  <a:pt x="555" y="16602"/>
                  <a:pt x="618" y="16726"/>
                  <a:pt x="718" y="16760"/>
                </a:cubicBezTo>
                <a:cubicBezTo>
                  <a:pt x="829" y="16798"/>
                  <a:pt x="892" y="16962"/>
                  <a:pt x="934" y="17293"/>
                </a:cubicBezTo>
                <a:cubicBezTo>
                  <a:pt x="998" y="17793"/>
                  <a:pt x="1296" y="18212"/>
                  <a:pt x="1584" y="18217"/>
                </a:cubicBezTo>
                <a:cubicBezTo>
                  <a:pt x="1668" y="18219"/>
                  <a:pt x="1767" y="18287"/>
                  <a:pt x="1805" y="18369"/>
                </a:cubicBezTo>
                <a:cubicBezTo>
                  <a:pt x="1847" y="18458"/>
                  <a:pt x="2106" y="18543"/>
                  <a:pt x="2448" y="18585"/>
                </a:cubicBezTo>
                <a:cubicBezTo>
                  <a:pt x="2762" y="18624"/>
                  <a:pt x="3071" y="18700"/>
                  <a:pt x="3135" y="18753"/>
                </a:cubicBezTo>
                <a:cubicBezTo>
                  <a:pt x="3276" y="18869"/>
                  <a:pt x="3547" y="18945"/>
                  <a:pt x="3915" y="18995"/>
                </a:cubicBezTo>
                <a:cubicBezTo>
                  <a:pt x="3932" y="18984"/>
                  <a:pt x="3940" y="18968"/>
                  <a:pt x="3964" y="18960"/>
                </a:cubicBezTo>
                <a:cubicBezTo>
                  <a:pt x="4060" y="18927"/>
                  <a:pt x="4121" y="18864"/>
                  <a:pt x="4099" y="18818"/>
                </a:cubicBezTo>
                <a:cubicBezTo>
                  <a:pt x="4036" y="18684"/>
                  <a:pt x="4215" y="18538"/>
                  <a:pt x="4484" y="18469"/>
                </a:cubicBezTo>
                <a:cubicBezTo>
                  <a:pt x="4517" y="18415"/>
                  <a:pt x="4567" y="18359"/>
                  <a:pt x="4626" y="18307"/>
                </a:cubicBezTo>
                <a:cubicBezTo>
                  <a:pt x="4912" y="18060"/>
                  <a:pt x="5556" y="17137"/>
                  <a:pt x="5556" y="16977"/>
                </a:cubicBezTo>
                <a:cubicBezTo>
                  <a:pt x="5556" y="16913"/>
                  <a:pt x="5610" y="16721"/>
                  <a:pt x="5676" y="16551"/>
                </a:cubicBezTo>
                <a:cubicBezTo>
                  <a:pt x="5743" y="16380"/>
                  <a:pt x="5817" y="16152"/>
                  <a:pt x="5841" y="16047"/>
                </a:cubicBezTo>
                <a:cubicBezTo>
                  <a:pt x="5877" y="15884"/>
                  <a:pt x="5988" y="15856"/>
                  <a:pt x="6567" y="15856"/>
                </a:cubicBezTo>
                <a:cubicBezTo>
                  <a:pt x="7076" y="15856"/>
                  <a:pt x="7286" y="15812"/>
                  <a:pt x="7396" y="15682"/>
                </a:cubicBezTo>
                <a:cubicBezTo>
                  <a:pt x="7443" y="15626"/>
                  <a:pt x="7487" y="15589"/>
                  <a:pt x="7524" y="15572"/>
                </a:cubicBezTo>
                <a:cubicBezTo>
                  <a:pt x="7634" y="15522"/>
                  <a:pt x="7705" y="15651"/>
                  <a:pt x="7754" y="15976"/>
                </a:cubicBezTo>
                <a:cubicBezTo>
                  <a:pt x="7789" y="16207"/>
                  <a:pt x="7843" y="16299"/>
                  <a:pt x="7921" y="16260"/>
                </a:cubicBezTo>
                <a:cubicBezTo>
                  <a:pt x="8079" y="16180"/>
                  <a:pt x="8223" y="16393"/>
                  <a:pt x="8223" y="16709"/>
                </a:cubicBezTo>
                <a:cubicBezTo>
                  <a:pt x="8223" y="16853"/>
                  <a:pt x="8292" y="17054"/>
                  <a:pt x="8380" y="17154"/>
                </a:cubicBezTo>
                <a:cubicBezTo>
                  <a:pt x="8467" y="17255"/>
                  <a:pt x="8563" y="17449"/>
                  <a:pt x="8593" y="17584"/>
                </a:cubicBezTo>
                <a:cubicBezTo>
                  <a:pt x="8618" y="17695"/>
                  <a:pt x="8593" y="17771"/>
                  <a:pt x="8532" y="17839"/>
                </a:cubicBezTo>
                <a:cubicBezTo>
                  <a:pt x="8575" y="17867"/>
                  <a:pt x="8595" y="17908"/>
                  <a:pt x="8596" y="17968"/>
                </a:cubicBezTo>
                <a:cubicBezTo>
                  <a:pt x="8596" y="18073"/>
                  <a:pt x="8682" y="18232"/>
                  <a:pt x="8784" y="18327"/>
                </a:cubicBezTo>
                <a:cubicBezTo>
                  <a:pt x="8915" y="18447"/>
                  <a:pt x="8971" y="18613"/>
                  <a:pt x="8971" y="18873"/>
                </a:cubicBezTo>
                <a:cubicBezTo>
                  <a:pt x="8971" y="19094"/>
                  <a:pt x="8933" y="19239"/>
                  <a:pt x="8883" y="19296"/>
                </a:cubicBezTo>
                <a:cubicBezTo>
                  <a:pt x="8916" y="19401"/>
                  <a:pt x="8993" y="19473"/>
                  <a:pt x="9101" y="19473"/>
                </a:cubicBezTo>
                <a:cubicBezTo>
                  <a:pt x="9207" y="19473"/>
                  <a:pt x="9320" y="19535"/>
                  <a:pt x="9354" y="19606"/>
                </a:cubicBezTo>
                <a:cubicBezTo>
                  <a:pt x="9464" y="19841"/>
                  <a:pt x="9534" y="20572"/>
                  <a:pt x="9452" y="20639"/>
                </a:cubicBezTo>
                <a:cubicBezTo>
                  <a:pt x="9340" y="20730"/>
                  <a:pt x="10289" y="21222"/>
                  <a:pt x="10595" y="21233"/>
                </a:cubicBezTo>
                <a:cubicBezTo>
                  <a:pt x="10732" y="21238"/>
                  <a:pt x="10995" y="21309"/>
                  <a:pt x="11179" y="21388"/>
                </a:cubicBezTo>
                <a:cubicBezTo>
                  <a:pt x="11574" y="21560"/>
                  <a:pt x="12189" y="21596"/>
                  <a:pt x="12256" y="21453"/>
                </a:cubicBezTo>
                <a:cubicBezTo>
                  <a:pt x="12282" y="21397"/>
                  <a:pt x="12421" y="21320"/>
                  <a:pt x="12562" y="21279"/>
                </a:cubicBezTo>
                <a:cubicBezTo>
                  <a:pt x="12704" y="21238"/>
                  <a:pt x="13001" y="21080"/>
                  <a:pt x="13225" y="20927"/>
                </a:cubicBezTo>
                <a:cubicBezTo>
                  <a:pt x="13619" y="20657"/>
                  <a:pt x="13701" y="20570"/>
                  <a:pt x="14196" y="19848"/>
                </a:cubicBezTo>
                <a:lnTo>
                  <a:pt x="14336" y="19641"/>
                </a:lnTo>
                <a:cubicBezTo>
                  <a:pt x="14314" y="19591"/>
                  <a:pt x="14316" y="19530"/>
                  <a:pt x="14356" y="19447"/>
                </a:cubicBezTo>
                <a:cubicBezTo>
                  <a:pt x="14391" y="19372"/>
                  <a:pt x="14411" y="19219"/>
                  <a:pt x="14397" y="19108"/>
                </a:cubicBezTo>
                <a:cubicBezTo>
                  <a:pt x="14383" y="18998"/>
                  <a:pt x="14430" y="18823"/>
                  <a:pt x="14503" y="18718"/>
                </a:cubicBezTo>
                <a:cubicBezTo>
                  <a:pt x="14556" y="18640"/>
                  <a:pt x="14609" y="18600"/>
                  <a:pt x="14709" y="18585"/>
                </a:cubicBezTo>
                <a:cubicBezTo>
                  <a:pt x="14727" y="18502"/>
                  <a:pt x="14764" y="18353"/>
                  <a:pt x="14814" y="18181"/>
                </a:cubicBezTo>
                <a:cubicBezTo>
                  <a:pt x="14900" y="17890"/>
                  <a:pt x="14899" y="17784"/>
                  <a:pt x="14812" y="17600"/>
                </a:cubicBezTo>
                <a:cubicBezTo>
                  <a:pt x="14722" y="17412"/>
                  <a:pt x="14728" y="17327"/>
                  <a:pt x="14836" y="17109"/>
                </a:cubicBezTo>
                <a:cubicBezTo>
                  <a:pt x="14908" y="16966"/>
                  <a:pt x="14966" y="16754"/>
                  <a:pt x="14966" y="16634"/>
                </a:cubicBezTo>
                <a:cubicBezTo>
                  <a:pt x="14966" y="16410"/>
                  <a:pt x="15063" y="16294"/>
                  <a:pt x="15163" y="16341"/>
                </a:cubicBezTo>
                <a:cubicBezTo>
                  <a:pt x="15196" y="16356"/>
                  <a:pt x="15228" y="16386"/>
                  <a:pt x="15258" y="16441"/>
                </a:cubicBezTo>
                <a:cubicBezTo>
                  <a:pt x="15314" y="16540"/>
                  <a:pt x="15400" y="16625"/>
                  <a:pt x="15450" y="16625"/>
                </a:cubicBezTo>
                <a:cubicBezTo>
                  <a:pt x="15618" y="16625"/>
                  <a:pt x="15795" y="17083"/>
                  <a:pt x="15710" y="17293"/>
                </a:cubicBezTo>
                <a:cubicBezTo>
                  <a:pt x="15597" y="17569"/>
                  <a:pt x="15610" y="17610"/>
                  <a:pt x="15795" y="17610"/>
                </a:cubicBezTo>
                <a:cubicBezTo>
                  <a:pt x="15988" y="17610"/>
                  <a:pt x="16172" y="18004"/>
                  <a:pt x="16141" y="18343"/>
                </a:cubicBezTo>
                <a:cubicBezTo>
                  <a:pt x="16124" y="18536"/>
                  <a:pt x="16155" y="18569"/>
                  <a:pt x="16296" y="18521"/>
                </a:cubicBezTo>
                <a:cubicBezTo>
                  <a:pt x="16524" y="18442"/>
                  <a:pt x="16802" y="18761"/>
                  <a:pt x="16708" y="18969"/>
                </a:cubicBezTo>
                <a:cubicBezTo>
                  <a:pt x="16863" y="19148"/>
                  <a:pt x="16967" y="19459"/>
                  <a:pt x="16855" y="19554"/>
                </a:cubicBezTo>
                <a:cubicBezTo>
                  <a:pt x="16801" y="19600"/>
                  <a:pt x="16993" y="19663"/>
                  <a:pt x="17280" y="19693"/>
                </a:cubicBezTo>
                <a:cubicBezTo>
                  <a:pt x="17353" y="19701"/>
                  <a:pt x="17404" y="19719"/>
                  <a:pt x="17469" y="19732"/>
                </a:cubicBezTo>
                <a:cubicBezTo>
                  <a:pt x="18918" y="19744"/>
                  <a:pt x="19209" y="19720"/>
                  <a:pt x="19421" y="19557"/>
                </a:cubicBezTo>
                <a:cubicBezTo>
                  <a:pt x="19559" y="19452"/>
                  <a:pt x="19712" y="19364"/>
                  <a:pt x="19762" y="19363"/>
                </a:cubicBezTo>
                <a:cubicBezTo>
                  <a:pt x="19959" y="19362"/>
                  <a:pt x="20661" y="18517"/>
                  <a:pt x="20935" y="17952"/>
                </a:cubicBezTo>
                <a:cubicBezTo>
                  <a:pt x="21156" y="17496"/>
                  <a:pt x="21217" y="17282"/>
                  <a:pt x="21180" y="17041"/>
                </a:cubicBezTo>
                <a:cubicBezTo>
                  <a:pt x="21148" y="16827"/>
                  <a:pt x="21170" y="16703"/>
                  <a:pt x="21249" y="16664"/>
                </a:cubicBezTo>
                <a:cubicBezTo>
                  <a:pt x="21313" y="16631"/>
                  <a:pt x="21409" y="16464"/>
                  <a:pt x="21465" y="16286"/>
                </a:cubicBezTo>
                <a:cubicBezTo>
                  <a:pt x="21552" y="16010"/>
                  <a:pt x="21546" y="15928"/>
                  <a:pt x="21423" y="15750"/>
                </a:cubicBezTo>
                <a:cubicBezTo>
                  <a:pt x="21287" y="15551"/>
                  <a:pt x="21286" y="15526"/>
                  <a:pt x="21428" y="15210"/>
                </a:cubicBezTo>
                <a:cubicBezTo>
                  <a:pt x="21575" y="14882"/>
                  <a:pt x="21577" y="14874"/>
                  <a:pt x="21379" y="14597"/>
                </a:cubicBezTo>
                <a:cubicBezTo>
                  <a:pt x="21209" y="14358"/>
                  <a:pt x="21190" y="14280"/>
                  <a:pt x="21276" y="14099"/>
                </a:cubicBezTo>
                <a:cubicBezTo>
                  <a:pt x="21411" y="13815"/>
                  <a:pt x="21405" y="13444"/>
                  <a:pt x="21266" y="13444"/>
                </a:cubicBezTo>
                <a:cubicBezTo>
                  <a:pt x="21047" y="13444"/>
                  <a:pt x="20854" y="13034"/>
                  <a:pt x="20908" y="12681"/>
                </a:cubicBezTo>
                <a:cubicBezTo>
                  <a:pt x="20945" y="12439"/>
                  <a:pt x="20927" y="12349"/>
                  <a:pt x="20842" y="12349"/>
                </a:cubicBezTo>
                <a:cubicBezTo>
                  <a:pt x="20778" y="12349"/>
                  <a:pt x="20596" y="12151"/>
                  <a:pt x="20439" y="11910"/>
                </a:cubicBezTo>
                <a:cubicBezTo>
                  <a:pt x="20282" y="11668"/>
                  <a:pt x="20097" y="11470"/>
                  <a:pt x="20027" y="11470"/>
                </a:cubicBezTo>
                <a:cubicBezTo>
                  <a:pt x="19851" y="11470"/>
                  <a:pt x="19700" y="11207"/>
                  <a:pt x="19760" y="11002"/>
                </a:cubicBezTo>
                <a:cubicBezTo>
                  <a:pt x="19801" y="10861"/>
                  <a:pt x="19750" y="10841"/>
                  <a:pt x="19473" y="10883"/>
                </a:cubicBezTo>
                <a:cubicBezTo>
                  <a:pt x="19198" y="10924"/>
                  <a:pt x="19123" y="10892"/>
                  <a:pt x="19048" y="10708"/>
                </a:cubicBezTo>
                <a:cubicBezTo>
                  <a:pt x="18988" y="10560"/>
                  <a:pt x="18873" y="10485"/>
                  <a:pt x="18707" y="10485"/>
                </a:cubicBezTo>
                <a:cubicBezTo>
                  <a:pt x="18424" y="10485"/>
                  <a:pt x="18307" y="10242"/>
                  <a:pt x="18467" y="9988"/>
                </a:cubicBezTo>
                <a:cubicBezTo>
                  <a:pt x="18553" y="9852"/>
                  <a:pt x="18547" y="9797"/>
                  <a:pt x="18440" y="9688"/>
                </a:cubicBezTo>
                <a:cubicBezTo>
                  <a:pt x="18330" y="9576"/>
                  <a:pt x="18320" y="9427"/>
                  <a:pt x="18376" y="8787"/>
                </a:cubicBezTo>
                <a:cubicBezTo>
                  <a:pt x="18460" y="7827"/>
                  <a:pt x="18383" y="7688"/>
                  <a:pt x="17805" y="7721"/>
                </a:cubicBezTo>
                <a:cubicBezTo>
                  <a:pt x="17457" y="7741"/>
                  <a:pt x="17382" y="7707"/>
                  <a:pt x="17270" y="7482"/>
                </a:cubicBezTo>
                <a:cubicBezTo>
                  <a:pt x="17167" y="7275"/>
                  <a:pt x="16979" y="7168"/>
                  <a:pt x="16406" y="6994"/>
                </a:cubicBezTo>
                <a:cubicBezTo>
                  <a:pt x="16004" y="6872"/>
                  <a:pt x="15487" y="6743"/>
                  <a:pt x="15258" y="6707"/>
                </a:cubicBezTo>
                <a:cubicBezTo>
                  <a:pt x="14087" y="6521"/>
                  <a:pt x="14127" y="6537"/>
                  <a:pt x="14042" y="6242"/>
                </a:cubicBezTo>
                <a:cubicBezTo>
                  <a:pt x="13997" y="6086"/>
                  <a:pt x="13946" y="5682"/>
                  <a:pt x="13924" y="5344"/>
                </a:cubicBezTo>
                <a:cubicBezTo>
                  <a:pt x="13866" y="4455"/>
                  <a:pt x="13837" y="4251"/>
                  <a:pt x="13774" y="4168"/>
                </a:cubicBezTo>
                <a:cubicBezTo>
                  <a:pt x="13743" y="4128"/>
                  <a:pt x="13696" y="3853"/>
                  <a:pt x="13666" y="3561"/>
                </a:cubicBezTo>
                <a:cubicBezTo>
                  <a:pt x="13633" y="3231"/>
                  <a:pt x="13572" y="3031"/>
                  <a:pt x="13504" y="3031"/>
                </a:cubicBezTo>
                <a:cubicBezTo>
                  <a:pt x="13357" y="3031"/>
                  <a:pt x="13286" y="2859"/>
                  <a:pt x="13212" y="2327"/>
                </a:cubicBezTo>
                <a:cubicBezTo>
                  <a:pt x="13145" y="1844"/>
                  <a:pt x="13235" y="1494"/>
                  <a:pt x="13428" y="1494"/>
                </a:cubicBezTo>
                <a:cubicBezTo>
                  <a:pt x="13502" y="1494"/>
                  <a:pt x="13551" y="1392"/>
                  <a:pt x="13551" y="1233"/>
                </a:cubicBezTo>
                <a:cubicBezTo>
                  <a:pt x="13551" y="1030"/>
                  <a:pt x="13469" y="916"/>
                  <a:pt x="13198" y="745"/>
                </a:cubicBezTo>
                <a:cubicBezTo>
                  <a:pt x="12722" y="446"/>
                  <a:pt x="10312" y="45"/>
                  <a:pt x="9184" y="80"/>
                </a:cubicBezTo>
                <a:cubicBezTo>
                  <a:pt x="8717" y="94"/>
                  <a:pt x="8289" y="70"/>
                  <a:pt x="8232" y="25"/>
                </a:cubicBezTo>
                <a:cubicBezTo>
                  <a:pt x="8204" y="2"/>
                  <a:pt x="8167" y="-4"/>
                  <a:pt x="8129" y="2"/>
                </a:cubicBezTo>
                <a:close/>
                <a:moveTo>
                  <a:pt x="9783" y="20397"/>
                </a:moveTo>
                <a:cubicBezTo>
                  <a:pt x="9789" y="20399"/>
                  <a:pt x="9791" y="20409"/>
                  <a:pt x="9798" y="20413"/>
                </a:cubicBezTo>
                <a:cubicBezTo>
                  <a:pt x="9841" y="20380"/>
                  <a:pt x="9896" y="20396"/>
                  <a:pt x="9923" y="20452"/>
                </a:cubicBezTo>
                <a:cubicBezTo>
                  <a:pt x="9941" y="20491"/>
                  <a:pt x="9936" y="20534"/>
                  <a:pt x="9920" y="20571"/>
                </a:cubicBezTo>
                <a:cubicBezTo>
                  <a:pt x="9936" y="20610"/>
                  <a:pt x="9942" y="20652"/>
                  <a:pt x="9925" y="20688"/>
                </a:cubicBezTo>
                <a:cubicBezTo>
                  <a:pt x="9862" y="20823"/>
                  <a:pt x="9661" y="20820"/>
                  <a:pt x="9596" y="20681"/>
                </a:cubicBezTo>
                <a:cubicBezTo>
                  <a:pt x="9564" y="20613"/>
                  <a:pt x="9606" y="20547"/>
                  <a:pt x="9672" y="20510"/>
                </a:cubicBezTo>
                <a:cubicBezTo>
                  <a:pt x="9674" y="20472"/>
                  <a:pt x="9685" y="20435"/>
                  <a:pt x="9712" y="20413"/>
                </a:cubicBezTo>
                <a:cubicBezTo>
                  <a:pt x="9733" y="20395"/>
                  <a:pt x="9760" y="20390"/>
                  <a:pt x="9783" y="2039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" name="droppedImage.png" descr="droppedImag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/>
          </a:blip>
          <a:srcRect l="34" t="36" b="13"/>
          <a:stretch>
            <a:fillRect/>
          </a:stretch>
        </p:blipFill>
        <p:spPr>
          <a:xfrm>
            <a:off x="8762208" y="5737436"/>
            <a:ext cx="2481401" cy="3526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9" y="0"/>
                </a:moveTo>
                <a:cubicBezTo>
                  <a:pt x="10445" y="7"/>
                  <a:pt x="10428" y="21"/>
                  <a:pt x="10406" y="50"/>
                </a:cubicBezTo>
                <a:cubicBezTo>
                  <a:pt x="10382" y="82"/>
                  <a:pt x="10339" y="105"/>
                  <a:pt x="10312" y="100"/>
                </a:cubicBezTo>
                <a:cubicBezTo>
                  <a:pt x="10238" y="89"/>
                  <a:pt x="9832" y="264"/>
                  <a:pt x="9697" y="364"/>
                </a:cubicBezTo>
                <a:cubicBezTo>
                  <a:pt x="9631" y="413"/>
                  <a:pt x="9546" y="451"/>
                  <a:pt x="9510" y="451"/>
                </a:cubicBezTo>
                <a:cubicBezTo>
                  <a:pt x="9451" y="451"/>
                  <a:pt x="9252" y="586"/>
                  <a:pt x="8984" y="802"/>
                </a:cubicBezTo>
                <a:cubicBezTo>
                  <a:pt x="8933" y="844"/>
                  <a:pt x="8886" y="902"/>
                  <a:pt x="8879" y="932"/>
                </a:cubicBezTo>
                <a:cubicBezTo>
                  <a:pt x="8867" y="986"/>
                  <a:pt x="8848" y="985"/>
                  <a:pt x="8583" y="950"/>
                </a:cubicBezTo>
                <a:cubicBezTo>
                  <a:pt x="8468" y="935"/>
                  <a:pt x="8446" y="942"/>
                  <a:pt x="8410" y="1008"/>
                </a:cubicBezTo>
                <a:cubicBezTo>
                  <a:pt x="8382" y="1062"/>
                  <a:pt x="8339" y="1085"/>
                  <a:pt x="8268" y="1085"/>
                </a:cubicBezTo>
                <a:cubicBezTo>
                  <a:pt x="8212" y="1085"/>
                  <a:pt x="8154" y="1072"/>
                  <a:pt x="8140" y="1056"/>
                </a:cubicBezTo>
                <a:cubicBezTo>
                  <a:pt x="8126" y="1040"/>
                  <a:pt x="8097" y="1034"/>
                  <a:pt x="8077" y="1043"/>
                </a:cubicBezTo>
                <a:cubicBezTo>
                  <a:pt x="8019" y="1068"/>
                  <a:pt x="7874" y="1001"/>
                  <a:pt x="7874" y="950"/>
                </a:cubicBezTo>
                <a:cubicBezTo>
                  <a:pt x="7874" y="916"/>
                  <a:pt x="7862" y="913"/>
                  <a:pt x="7821" y="937"/>
                </a:cubicBezTo>
                <a:cubicBezTo>
                  <a:pt x="7782" y="960"/>
                  <a:pt x="7747" y="958"/>
                  <a:pt x="7683" y="927"/>
                </a:cubicBezTo>
                <a:cubicBezTo>
                  <a:pt x="7635" y="903"/>
                  <a:pt x="7581" y="885"/>
                  <a:pt x="7563" y="887"/>
                </a:cubicBezTo>
                <a:cubicBezTo>
                  <a:pt x="7545" y="889"/>
                  <a:pt x="7518" y="887"/>
                  <a:pt x="7506" y="884"/>
                </a:cubicBezTo>
                <a:cubicBezTo>
                  <a:pt x="7495" y="881"/>
                  <a:pt x="7448" y="875"/>
                  <a:pt x="7398" y="871"/>
                </a:cubicBezTo>
                <a:cubicBezTo>
                  <a:pt x="7292" y="863"/>
                  <a:pt x="7253" y="923"/>
                  <a:pt x="7248" y="1098"/>
                </a:cubicBezTo>
                <a:cubicBezTo>
                  <a:pt x="7244" y="1219"/>
                  <a:pt x="7153" y="1266"/>
                  <a:pt x="7045" y="1204"/>
                </a:cubicBezTo>
                <a:cubicBezTo>
                  <a:pt x="7017" y="1187"/>
                  <a:pt x="6952" y="1181"/>
                  <a:pt x="6902" y="1190"/>
                </a:cubicBezTo>
                <a:cubicBezTo>
                  <a:pt x="6853" y="1200"/>
                  <a:pt x="6792" y="1192"/>
                  <a:pt x="6764" y="1177"/>
                </a:cubicBezTo>
                <a:cubicBezTo>
                  <a:pt x="6736" y="1162"/>
                  <a:pt x="6647" y="1152"/>
                  <a:pt x="6569" y="1153"/>
                </a:cubicBezTo>
                <a:cubicBezTo>
                  <a:pt x="6446" y="1156"/>
                  <a:pt x="6416" y="1171"/>
                  <a:pt x="6355" y="1262"/>
                </a:cubicBezTo>
                <a:cubicBezTo>
                  <a:pt x="6316" y="1320"/>
                  <a:pt x="6264" y="1377"/>
                  <a:pt x="6238" y="1388"/>
                </a:cubicBezTo>
                <a:cubicBezTo>
                  <a:pt x="6190" y="1409"/>
                  <a:pt x="6008" y="1420"/>
                  <a:pt x="5548" y="1431"/>
                </a:cubicBezTo>
                <a:cubicBezTo>
                  <a:pt x="5402" y="1434"/>
                  <a:pt x="5257" y="1449"/>
                  <a:pt x="5229" y="1465"/>
                </a:cubicBezTo>
                <a:cubicBezTo>
                  <a:pt x="5137" y="1516"/>
                  <a:pt x="5174" y="1624"/>
                  <a:pt x="5304" y="1692"/>
                </a:cubicBezTo>
                <a:cubicBezTo>
                  <a:pt x="5483" y="1785"/>
                  <a:pt x="5446" y="1840"/>
                  <a:pt x="5199" y="1850"/>
                </a:cubicBezTo>
                <a:cubicBezTo>
                  <a:pt x="4972" y="1860"/>
                  <a:pt x="4895" y="1908"/>
                  <a:pt x="4925" y="2019"/>
                </a:cubicBezTo>
                <a:cubicBezTo>
                  <a:pt x="4955" y="2126"/>
                  <a:pt x="5237" y="2335"/>
                  <a:pt x="5488" y="2436"/>
                </a:cubicBezTo>
                <a:cubicBezTo>
                  <a:pt x="5610" y="2485"/>
                  <a:pt x="5722" y="2537"/>
                  <a:pt x="5736" y="2552"/>
                </a:cubicBezTo>
                <a:cubicBezTo>
                  <a:pt x="5785" y="2609"/>
                  <a:pt x="5667" y="2653"/>
                  <a:pt x="5323" y="2708"/>
                </a:cubicBezTo>
                <a:cubicBezTo>
                  <a:pt x="5030" y="2755"/>
                  <a:pt x="4971" y="2777"/>
                  <a:pt x="4952" y="2829"/>
                </a:cubicBezTo>
                <a:cubicBezTo>
                  <a:pt x="4939" y="2864"/>
                  <a:pt x="4940" y="2907"/>
                  <a:pt x="4955" y="2924"/>
                </a:cubicBezTo>
                <a:cubicBezTo>
                  <a:pt x="4979" y="2952"/>
                  <a:pt x="5123" y="3004"/>
                  <a:pt x="5229" y="3025"/>
                </a:cubicBezTo>
                <a:cubicBezTo>
                  <a:pt x="5246" y="3028"/>
                  <a:pt x="5265" y="3032"/>
                  <a:pt x="5271" y="3035"/>
                </a:cubicBezTo>
                <a:cubicBezTo>
                  <a:pt x="5276" y="3038"/>
                  <a:pt x="5315" y="3048"/>
                  <a:pt x="5357" y="3054"/>
                </a:cubicBezTo>
                <a:cubicBezTo>
                  <a:pt x="5399" y="3059"/>
                  <a:pt x="5450" y="3074"/>
                  <a:pt x="5469" y="3088"/>
                </a:cubicBezTo>
                <a:cubicBezTo>
                  <a:pt x="5526" y="3128"/>
                  <a:pt x="5530" y="6031"/>
                  <a:pt x="5473" y="6105"/>
                </a:cubicBezTo>
                <a:cubicBezTo>
                  <a:pt x="5426" y="6167"/>
                  <a:pt x="5305" y="6167"/>
                  <a:pt x="5196" y="6107"/>
                </a:cubicBezTo>
                <a:cubicBezTo>
                  <a:pt x="5104" y="6057"/>
                  <a:pt x="4955" y="5186"/>
                  <a:pt x="4790" y="3714"/>
                </a:cubicBezTo>
                <a:cubicBezTo>
                  <a:pt x="4778" y="3603"/>
                  <a:pt x="4749" y="3407"/>
                  <a:pt x="4727" y="3275"/>
                </a:cubicBezTo>
                <a:cubicBezTo>
                  <a:pt x="4704" y="3144"/>
                  <a:pt x="4698" y="3022"/>
                  <a:pt x="4712" y="3006"/>
                </a:cubicBezTo>
                <a:cubicBezTo>
                  <a:pt x="4726" y="2990"/>
                  <a:pt x="4715" y="2960"/>
                  <a:pt x="4689" y="2938"/>
                </a:cubicBezTo>
                <a:cubicBezTo>
                  <a:pt x="4663" y="2915"/>
                  <a:pt x="4653" y="2885"/>
                  <a:pt x="4667" y="2869"/>
                </a:cubicBezTo>
                <a:cubicBezTo>
                  <a:pt x="4681" y="2853"/>
                  <a:pt x="4646" y="2819"/>
                  <a:pt x="4588" y="2792"/>
                </a:cubicBezTo>
                <a:cubicBezTo>
                  <a:pt x="4502" y="2753"/>
                  <a:pt x="4463" y="2749"/>
                  <a:pt x="4378" y="2777"/>
                </a:cubicBezTo>
                <a:lnTo>
                  <a:pt x="4273" y="2808"/>
                </a:lnTo>
                <a:lnTo>
                  <a:pt x="4299" y="3291"/>
                </a:lnTo>
                <a:cubicBezTo>
                  <a:pt x="4313" y="3556"/>
                  <a:pt x="4333" y="3893"/>
                  <a:pt x="4344" y="4044"/>
                </a:cubicBezTo>
                <a:cubicBezTo>
                  <a:pt x="4386" y="4641"/>
                  <a:pt x="4441" y="5844"/>
                  <a:pt x="4430" y="5912"/>
                </a:cubicBezTo>
                <a:cubicBezTo>
                  <a:pt x="4424" y="5952"/>
                  <a:pt x="4435" y="6011"/>
                  <a:pt x="4453" y="6047"/>
                </a:cubicBezTo>
                <a:cubicBezTo>
                  <a:pt x="4477" y="6096"/>
                  <a:pt x="4463" y="6120"/>
                  <a:pt x="4397" y="6144"/>
                </a:cubicBezTo>
                <a:cubicBezTo>
                  <a:pt x="4280" y="6188"/>
                  <a:pt x="4130" y="6136"/>
                  <a:pt x="4074" y="6034"/>
                </a:cubicBezTo>
                <a:cubicBezTo>
                  <a:pt x="3979" y="5860"/>
                  <a:pt x="3864" y="5171"/>
                  <a:pt x="3770" y="4189"/>
                </a:cubicBezTo>
                <a:cubicBezTo>
                  <a:pt x="3667" y="3109"/>
                  <a:pt x="3682" y="3165"/>
                  <a:pt x="3534" y="3125"/>
                </a:cubicBezTo>
                <a:cubicBezTo>
                  <a:pt x="3341" y="3074"/>
                  <a:pt x="3341" y="3064"/>
                  <a:pt x="3369" y="4658"/>
                </a:cubicBezTo>
                <a:lnTo>
                  <a:pt x="3391" y="6158"/>
                </a:lnTo>
                <a:lnTo>
                  <a:pt x="3534" y="6348"/>
                </a:lnTo>
                <a:cubicBezTo>
                  <a:pt x="3611" y="6453"/>
                  <a:pt x="3706" y="6550"/>
                  <a:pt x="3744" y="6561"/>
                </a:cubicBezTo>
                <a:cubicBezTo>
                  <a:pt x="3781" y="6573"/>
                  <a:pt x="4000" y="6597"/>
                  <a:pt x="4231" y="6617"/>
                </a:cubicBezTo>
                <a:cubicBezTo>
                  <a:pt x="4478" y="6637"/>
                  <a:pt x="4678" y="6667"/>
                  <a:pt x="4712" y="6691"/>
                </a:cubicBezTo>
                <a:cubicBezTo>
                  <a:pt x="4772" y="6733"/>
                  <a:pt x="4957" y="7703"/>
                  <a:pt x="4914" y="7752"/>
                </a:cubicBezTo>
                <a:cubicBezTo>
                  <a:pt x="4902" y="7766"/>
                  <a:pt x="4864" y="7771"/>
                  <a:pt x="4832" y="7762"/>
                </a:cubicBezTo>
                <a:cubicBezTo>
                  <a:pt x="4799" y="7754"/>
                  <a:pt x="4720" y="7773"/>
                  <a:pt x="4652" y="7807"/>
                </a:cubicBezTo>
                <a:cubicBezTo>
                  <a:pt x="4519" y="7874"/>
                  <a:pt x="4491" y="7970"/>
                  <a:pt x="4565" y="8108"/>
                </a:cubicBezTo>
                <a:cubicBezTo>
                  <a:pt x="4594" y="8161"/>
                  <a:pt x="4590" y="8203"/>
                  <a:pt x="4547" y="8261"/>
                </a:cubicBezTo>
                <a:cubicBezTo>
                  <a:pt x="4454" y="8386"/>
                  <a:pt x="4470" y="8586"/>
                  <a:pt x="4588" y="8741"/>
                </a:cubicBezTo>
                <a:cubicBezTo>
                  <a:pt x="4644" y="8816"/>
                  <a:pt x="4682" y="8887"/>
                  <a:pt x="4670" y="8900"/>
                </a:cubicBezTo>
                <a:cubicBezTo>
                  <a:pt x="4659" y="8913"/>
                  <a:pt x="4680" y="8932"/>
                  <a:pt x="4715" y="8942"/>
                </a:cubicBezTo>
                <a:cubicBezTo>
                  <a:pt x="4751" y="8952"/>
                  <a:pt x="4770" y="8975"/>
                  <a:pt x="4760" y="8995"/>
                </a:cubicBezTo>
                <a:cubicBezTo>
                  <a:pt x="4751" y="9015"/>
                  <a:pt x="4783" y="9077"/>
                  <a:pt x="4832" y="9132"/>
                </a:cubicBezTo>
                <a:cubicBezTo>
                  <a:pt x="4887" y="9195"/>
                  <a:pt x="4923" y="9288"/>
                  <a:pt x="4929" y="9385"/>
                </a:cubicBezTo>
                <a:cubicBezTo>
                  <a:pt x="4935" y="9470"/>
                  <a:pt x="4948" y="9562"/>
                  <a:pt x="4955" y="9589"/>
                </a:cubicBezTo>
                <a:cubicBezTo>
                  <a:pt x="4979" y="9675"/>
                  <a:pt x="5089" y="9843"/>
                  <a:pt x="5136" y="9863"/>
                </a:cubicBezTo>
                <a:cubicBezTo>
                  <a:pt x="5161" y="9874"/>
                  <a:pt x="5169" y="9896"/>
                  <a:pt x="5154" y="9913"/>
                </a:cubicBezTo>
                <a:cubicBezTo>
                  <a:pt x="5139" y="9930"/>
                  <a:pt x="5125" y="10642"/>
                  <a:pt x="5121" y="11497"/>
                </a:cubicBezTo>
                <a:cubicBezTo>
                  <a:pt x="5116" y="12377"/>
                  <a:pt x="5091" y="13222"/>
                  <a:pt x="5064" y="13442"/>
                </a:cubicBezTo>
                <a:cubicBezTo>
                  <a:pt x="5013" y="13862"/>
                  <a:pt x="4994" y="14041"/>
                  <a:pt x="4955" y="14419"/>
                </a:cubicBezTo>
                <a:cubicBezTo>
                  <a:pt x="4942" y="14553"/>
                  <a:pt x="4914" y="14791"/>
                  <a:pt x="4892" y="14949"/>
                </a:cubicBezTo>
                <a:cubicBezTo>
                  <a:pt x="4870" y="15107"/>
                  <a:pt x="4841" y="15374"/>
                  <a:pt x="4828" y="15540"/>
                </a:cubicBezTo>
                <a:cubicBezTo>
                  <a:pt x="4804" y="15849"/>
                  <a:pt x="4765" y="15949"/>
                  <a:pt x="4678" y="15936"/>
                </a:cubicBezTo>
                <a:cubicBezTo>
                  <a:pt x="4651" y="15932"/>
                  <a:pt x="4584" y="15951"/>
                  <a:pt x="4528" y="15976"/>
                </a:cubicBezTo>
                <a:cubicBezTo>
                  <a:pt x="4320" y="16069"/>
                  <a:pt x="3741" y="16287"/>
                  <a:pt x="3703" y="16287"/>
                </a:cubicBezTo>
                <a:cubicBezTo>
                  <a:pt x="3681" y="16287"/>
                  <a:pt x="3567" y="16329"/>
                  <a:pt x="3451" y="16382"/>
                </a:cubicBezTo>
                <a:cubicBezTo>
                  <a:pt x="3302" y="16450"/>
                  <a:pt x="3149" y="16491"/>
                  <a:pt x="2937" y="16517"/>
                </a:cubicBezTo>
                <a:cubicBezTo>
                  <a:pt x="2657" y="16550"/>
                  <a:pt x="2629" y="16548"/>
                  <a:pt x="2528" y="16496"/>
                </a:cubicBezTo>
                <a:cubicBezTo>
                  <a:pt x="2469" y="16465"/>
                  <a:pt x="2423" y="16425"/>
                  <a:pt x="2423" y="16409"/>
                </a:cubicBezTo>
                <a:cubicBezTo>
                  <a:pt x="2423" y="16392"/>
                  <a:pt x="2410" y="16368"/>
                  <a:pt x="2393" y="16356"/>
                </a:cubicBezTo>
                <a:cubicBezTo>
                  <a:pt x="2376" y="16344"/>
                  <a:pt x="2363" y="16315"/>
                  <a:pt x="2363" y="16290"/>
                </a:cubicBezTo>
                <a:cubicBezTo>
                  <a:pt x="2363" y="16232"/>
                  <a:pt x="2159" y="16117"/>
                  <a:pt x="1853" y="16002"/>
                </a:cubicBezTo>
                <a:cubicBezTo>
                  <a:pt x="1568" y="15895"/>
                  <a:pt x="1317" y="15881"/>
                  <a:pt x="1035" y="15955"/>
                </a:cubicBezTo>
                <a:cubicBezTo>
                  <a:pt x="902" y="15989"/>
                  <a:pt x="751" y="16033"/>
                  <a:pt x="675" y="16060"/>
                </a:cubicBezTo>
                <a:cubicBezTo>
                  <a:pt x="636" y="16074"/>
                  <a:pt x="582" y="16087"/>
                  <a:pt x="551" y="16087"/>
                </a:cubicBezTo>
                <a:cubicBezTo>
                  <a:pt x="521" y="16087"/>
                  <a:pt x="426" y="16118"/>
                  <a:pt x="341" y="16158"/>
                </a:cubicBezTo>
                <a:cubicBezTo>
                  <a:pt x="257" y="16198"/>
                  <a:pt x="177" y="16227"/>
                  <a:pt x="165" y="16219"/>
                </a:cubicBezTo>
                <a:cubicBezTo>
                  <a:pt x="154" y="16210"/>
                  <a:pt x="110" y="16216"/>
                  <a:pt x="68" y="16232"/>
                </a:cubicBezTo>
                <a:cubicBezTo>
                  <a:pt x="23" y="16248"/>
                  <a:pt x="8" y="16507"/>
                  <a:pt x="0" y="17108"/>
                </a:cubicBezTo>
                <a:lnTo>
                  <a:pt x="176" y="17145"/>
                </a:lnTo>
                <a:cubicBezTo>
                  <a:pt x="373" y="17186"/>
                  <a:pt x="686" y="17330"/>
                  <a:pt x="686" y="17380"/>
                </a:cubicBezTo>
                <a:cubicBezTo>
                  <a:pt x="686" y="17396"/>
                  <a:pt x="629" y="17504"/>
                  <a:pt x="559" y="17617"/>
                </a:cubicBezTo>
                <a:cubicBezTo>
                  <a:pt x="374" y="17917"/>
                  <a:pt x="358" y="18005"/>
                  <a:pt x="409" y="18441"/>
                </a:cubicBezTo>
                <a:cubicBezTo>
                  <a:pt x="434" y="18654"/>
                  <a:pt x="458" y="18833"/>
                  <a:pt x="461" y="18837"/>
                </a:cubicBezTo>
                <a:cubicBezTo>
                  <a:pt x="468" y="18843"/>
                  <a:pt x="1441" y="18929"/>
                  <a:pt x="4010" y="19148"/>
                </a:cubicBezTo>
                <a:cubicBezTo>
                  <a:pt x="4480" y="19188"/>
                  <a:pt x="4881" y="19227"/>
                  <a:pt x="4899" y="19235"/>
                </a:cubicBezTo>
                <a:cubicBezTo>
                  <a:pt x="4917" y="19243"/>
                  <a:pt x="4931" y="19446"/>
                  <a:pt x="4929" y="19687"/>
                </a:cubicBezTo>
                <a:cubicBezTo>
                  <a:pt x="4925" y="20166"/>
                  <a:pt x="4971" y="20314"/>
                  <a:pt x="5147" y="20367"/>
                </a:cubicBezTo>
                <a:cubicBezTo>
                  <a:pt x="5199" y="20383"/>
                  <a:pt x="5444" y="20435"/>
                  <a:pt x="5691" y="20484"/>
                </a:cubicBezTo>
                <a:cubicBezTo>
                  <a:pt x="5938" y="20532"/>
                  <a:pt x="6397" y="20629"/>
                  <a:pt x="6711" y="20697"/>
                </a:cubicBezTo>
                <a:cubicBezTo>
                  <a:pt x="7026" y="20766"/>
                  <a:pt x="7477" y="20861"/>
                  <a:pt x="7713" y="20911"/>
                </a:cubicBezTo>
                <a:cubicBezTo>
                  <a:pt x="8931" y="21168"/>
                  <a:pt x="8852" y="21141"/>
                  <a:pt x="8977" y="21397"/>
                </a:cubicBezTo>
                <a:lnTo>
                  <a:pt x="9078" y="21600"/>
                </a:lnTo>
                <a:cubicBezTo>
                  <a:pt x="11875" y="21597"/>
                  <a:pt x="13917" y="21589"/>
                  <a:pt x="13951" y="21576"/>
                </a:cubicBezTo>
                <a:cubicBezTo>
                  <a:pt x="13990" y="21562"/>
                  <a:pt x="14235" y="21518"/>
                  <a:pt x="14495" y="21479"/>
                </a:cubicBezTo>
                <a:cubicBezTo>
                  <a:pt x="15184" y="21375"/>
                  <a:pt x="15750" y="21182"/>
                  <a:pt x="16123" y="20919"/>
                </a:cubicBezTo>
                <a:cubicBezTo>
                  <a:pt x="16424" y="20708"/>
                  <a:pt x="16530" y="20559"/>
                  <a:pt x="16615" y="20238"/>
                </a:cubicBezTo>
                <a:cubicBezTo>
                  <a:pt x="16661" y="20060"/>
                  <a:pt x="16746" y="19964"/>
                  <a:pt x="16862" y="19964"/>
                </a:cubicBezTo>
                <a:cubicBezTo>
                  <a:pt x="16901" y="19964"/>
                  <a:pt x="16953" y="19948"/>
                  <a:pt x="16978" y="19927"/>
                </a:cubicBezTo>
                <a:cubicBezTo>
                  <a:pt x="17048" y="19868"/>
                  <a:pt x="17379" y="19821"/>
                  <a:pt x="18273" y="19747"/>
                </a:cubicBezTo>
                <a:cubicBezTo>
                  <a:pt x="19067" y="19682"/>
                  <a:pt x="19281" y="19649"/>
                  <a:pt x="19608" y="19536"/>
                </a:cubicBezTo>
                <a:cubicBezTo>
                  <a:pt x="19861" y="19449"/>
                  <a:pt x="19915" y="19415"/>
                  <a:pt x="19976" y="19317"/>
                </a:cubicBezTo>
                <a:cubicBezTo>
                  <a:pt x="20168" y="19009"/>
                  <a:pt x="20170" y="19012"/>
                  <a:pt x="20478" y="18961"/>
                </a:cubicBezTo>
                <a:cubicBezTo>
                  <a:pt x="20805" y="18907"/>
                  <a:pt x="20853" y="18890"/>
                  <a:pt x="21285" y="18692"/>
                </a:cubicBezTo>
                <a:lnTo>
                  <a:pt x="21600" y="18546"/>
                </a:lnTo>
                <a:cubicBezTo>
                  <a:pt x="21599" y="16602"/>
                  <a:pt x="21589" y="16111"/>
                  <a:pt x="21544" y="16123"/>
                </a:cubicBezTo>
                <a:cubicBezTo>
                  <a:pt x="21467" y="16144"/>
                  <a:pt x="21377" y="16068"/>
                  <a:pt x="21315" y="15928"/>
                </a:cubicBezTo>
                <a:cubicBezTo>
                  <a:pt x="21287" y="15865"/>
                  <a:pt x="21241" y="15794"/>
                  <a:pt x="21214" y="15770"/>
                </a:cubicBezTo>
                <a:cubicBezTo>
                  <a:pt x="21186" y="15746"/>
                  <a:pt x="21151" y="15706"/>
                  <a:pt x="21139" y="15680"/>
                </a:cubicBezTo>
                <a:cubicBezTo>
                  <a:pt x="21109" y="15621"/>
                  <a:pt x="20744" y="15474"/>
                  <a:pt x="20673" y="15493"/>
                </a:cubicBezTo>
                <a:cubicBezTo>
                  <a:pt x="20645" y="15500"/>
                  <a:pt x="20612" y="15495"/>
                  <a:pt x="20598" y="15480"/>
                </a:cubicBezTo>
                <a:cubicBezTo>
                  <a:pt x="20585" y="15464"/>
                  <a:pt x="20556" y="15460"/>
                  <a:pt x="20535" y="15469"/>
                </a:cubicBezTo>
                <a:cubicBezTo>
                  <a:pt x="20513" y="15478"/>
                  <a:pt x="20445" y="15493"/>
                  <a:pt x="20385" y="15501"/>
                </a:cubicBezTo>
                <a:cubicBezTo>
                  <a:pt x="20324" y="15508"/>
                  <a:pt x="20253" y="15527"/>
                  <a:pt x="20227" y="15543"/>
                </a:cubicBezTo>
                <a:cubicBezTo>
                  <a:pt x="20201" y="15558"/>
                  <a:pt x="20120" y="15576"/>
                  <a:pt x="20047" y="15582"/>
                </a:cubicBezTo>
                <a:cubicBezTo>
                  <a:pt x="19974" y="15589"/>
                  <a:pt x="19877" y="15618"/>
                  <a:pt x="19829" y="15648"/>
                </a:cubicBezTo>
                <a:cubicBezTo>
                  <a:pt x="19782" y="15679"/>
                  <a:pt x="19649" y="15728"/>
                  <a:pt x="19537" y="15757"/>
                </a:cubicBezTo>
                <a:cubicBezTo>
                  <a:pt x="19424" y="15785"/>
                  <a:pt x="19289" y="15828"/>
                  <a:pt x="19237" y="15852"/>
                </a:cubicBezTo>
                <a:cubicBezTo>
                  <a:pt x="19038" y="15940"/>
                  <a:pt x="18700" y="15895"/>
                  <a:pt x="18700" y="15780"/>
                </a:cubicBezTo>
                <a:cubicBezTo>
                  <a:pt x="18700" y="15749"/>
                  <a:pt x="18508" y="15741"/>
                  <a:pt x="17684" y="15741"/>
                </a:cubicBezTo>
                <a:lnTo>
                  <a:pt x="16667" y="15741"/>
                </a:lnTo>
                <a:lnTo>
                  <a:pt x="16592" y="15662"/>
                </a:lnTo>
                <a:cubicBezTo>
                  <a:pt x="16550" y="15618"/>
                  <a:pt x="16514" y="15567"/>
                  <a:pt x="16513" y="15548"/>
                </a:cubicBezTo>
                <a:cubicBezTo>
                  <a:pt x="16512" y="15495"/>
                  <a:pt x="16211" y="15281"/>
                  <a:pt x="16134" y="15279"/>
                </a:cubicBezTo>
                <a:cubicBezTo>
                  <a:pt x="16096" y="15278"/>
                  <a:pt x="16029" y="15271"/>
                  <a:pt x="15984" y="15263"/>
                </a:cubicBezTo>
                <a:cubicBezTo>
                  <a:pt x="15939" y="15255"/>
                  <a:pt x="15842" y="15246"/>
                  <a:pt x="15767" y="15242"/>
                </a:cubicBezTo>
                <a:cubicBezTo>
                  <a:pt x="15590" y="15234"/>
                  <a:pt x="15520" y="15156"/>
                  <a:pt x="15620" y="15078"/>
                </a:cubicBezTo>
                <a:cubicBezTo>
                  <a:pt x="15660" y="15048"/>
                  <a:pt x="15675" y="15023"/>
                  <a:pt x="15658" y="15023"/>
                </a:cubicBezTo>
                <a:cubicBezTo>
                  <a:pt x="15641" y="15023"/>
                  <a:pt x="15659" y="14989"/>
                  <a:pt x="15695" y="14949"/>
                </a:cubicBezTo>
                <a:cubicBezTo>
                  <a:pt x="15732" y="14909"/>
                  <a:pt x="15753" y="14878"/>
                  <a:pt x="15740" y="14878"/>
                </a:cubicBezTo>
                <a:cubicBezTo>
                  <a:pt x="15728" y="14878"/>
                  <a:pt x="15758" y="14824"/>
                  <a:pt x="15808" y="14756"/>
                </a:cubicBezTo>
                <a:cubicBezTo>
                  <a:pt x="15858" y="14689"/>
                  <a:pt x="15897" y="14618"/>
                  <a:pt x="15898" y="14598"/>
                </a:cubicBezTo>
                <a:cubicBezTo>
                  <a:pt x="15899" y="14578"/>
                  <a:pt x="15928" y="14547"/>
                  <a:pt x="15962" y="14532"/>
                </a:cubicBezTo>
                <a:cubicBezTo>
                  <a:pt x="15995" y="14517"/>
                  <a:pt x="16008" y="14506"/>
                  <a:pt x="15988" y="14506"/>
                </a:cubicBezTo>
                <a:cubicBezTo>
                  <a:pt x="15968" y="14505"/>
                  <a:pt x="15975" y="14484"/>
                  <a:pt x="16003" y="14461"/>
                </a:cubicBezTo>
                <a:cubicBezTo>
                  <a:pt x="16031" y="14437"/>
                  <a:pt x="16068" y="14424"/>
                  <a:pt x="16086" y="14432"/>
                </a:cubicBezTo>
                <a:cubicBezTo>
                  <a:pt x="16115" y="14445"/>
                  <a:pt x="16271" y="14308"/>
                  <a:pt x="16262" y="14276"/>
                </a:cubicBezTo>
                <a:cubicBezTo>
                  <a:pt x="16260" y="14268"/>
                  <a:pt x="16278" y="14242"/>
                  <a:pt x="16303" y="14221"/>
                </a:cubicBezTo>
                <a:cubicBezTo>
                  <a:pt x="16328" y="14199"/>
                  <a:pt x="16351" y="14164"/>
                  <a:pt x="16356" y="14141"/>
                </a:cubicBezTo>
                <a:cubicBezTo>
                  <a:pt x="16360" y="14118"/>
                  <a:pt x="16387" y="14081"/>
                  <a:pt x="16416" y="14057"/>
                </a:cubicBezTo>
                <a:cubicBezTo>
                  <a:pt x="16444" y="14033"/>
                  <a:pt x="16475" y="13978"/>
                  <a:pt x="16479" y="13936"/>
                </a:cubicBezTo>
                <a:cubicBezTo>
                  <a:pt x="16484" y="13893"/>
                  <a:pt x="16500" y="13780"/>
                  <a:pt x="16521" y="13685"/>
                </a:cubicBezTo>
                <a:cubicBezTo>
                  <a:pt x="16556" y="13522"/>
                  <a:pt x="16510" y="13067"/>
                  <a:pt x="16446" y="12954"/>
                </a:cubicBezTo>
                <a:cubicBezTo>
                  <a:pt x="16418" y="12905"/>
                  <a:pt x="16334" y="12687"/>
                  <a:pt x="16303" y="12579"/>
                </a:cubicBezTo>
                <a:cubicBezTo>
                  <a:pt x="16292" y="12539"/>
                  <a:pt x="16271" y="12489"/>
                  <a:pt x="16258" y="12465"/>
                </a:cubicBezTo>
                <a:cubicBezTo>
                  <a:pt x="16245" y="12442"/>
                  <a:pt x="16228" y="12394"/>
                  <a:pt x="16221" y="12363"/>
                </a:cubicBezTo>
                <a:cubicBezTo>
                  <a:pt x="16192" y="12232"/>
                  <a:pt x="16182" y="12208"/>
                  <a:pt x="16127" y="12162"/>
                </a:cubicBezTo>
                <a:cubicBezTo>
                  <a:pt x="16076" y="12119"/>
                  <a:pt x="16084" y="12107"/>
                  <a:pt x="16172" y="12059"/>
                </a:cubicBezTo>
                <a:cubicBezTo>
                  <a:pt x="16227" y="12029"/>
                  <a:pt x="16285" y="12007"/>
                  <a:pt x="16303" y="12006"/>
                </a:cubicBezTo>
                <a:cubicBezTo>
                  <a:pt x="16321" y="12006"/>
                  <a:pt x="16327" y="11994"/>
                  <a:pt x="16314" y="11980"/>
                </a:cubicBezTo>
                <a:cubicBezTo>
                  <a:pt x="16286" y="11947"/>
                  <a:pt x="16578" y="11771"/>
                  <a:pt x="16626" y="11792"/>
                </a:cubicBezTo>
                <a:cubicBezTo>
                  <a:pt x="16645" y="11801"/>
                  <a:pt x="16654" y="11798"/>
                  <a:pt x="16648" y="11785"/>
                </a:cubicBezTo>
                <a:cubicBezTo>
                  <a:pt x="16629" y="11744"/>
                  <a:pt x="16871" y="11544"/>
                  <a:pt x="16915" y="11563"/>
                </a:cubicBezTo>
                <a:cubicBezTo>
                  <a:pt x="16938" y="11573"/>
                  <a:pt x="16945" y="11564"/>
                  <a:pt x="16933" y="11542"/>
                </a:cubicBezTo>
                <a:cubicBezTo>
                  <a:pt x="16914" y="11505"/>
                  <a:pt x="17058" y="11339"/>
                  <a:pt x="17166" y="11272"/>
                </a:cubicBezTo>
                <a:cubicBezTo>
                  <a:pt x="17192" y="11257"/>
                  <a:pt x="17245" y="11191"/>
                  <a:pt x="17286" y="11127"/>
                </a:cubicBezTo>
                <a:cubicBezTo>
                  <a:pt x="17327" y="11064"/>
                  <a:pt x="17390" y="10991"/>
                  <a:pt x="17425" y="10964"/>
                </a:cubicBezTo>
                <a:cubicBezTo>
                  <a:pt x="17459" y="10936"/>
                  <a:pt x="17477" y="10903"/>
                  <a:pt x="17462" y="10892"/>
                </a:cubicBezTo>
                <a:cubicBezTo>
                  <a:pt x="17448" y="10882"/>
                  <a:pt x="17456" y="10858"/>
                  <a:pt x="17481" y="10837"/>
                </a:cubicBezTo>
                <a:cubicBezTo>
                  <a:pt x="17506" y="10816"/>
                  <a:pt x="17514" y="10797"/>
                  <a:pt x="17500" y="10797"/>
                </a:cubicBezTo>
                <a:cubicBezTo>
                  <a:pt x="17486" y="10797"/>
                  <a:pt x="17496" y="10756"/>
                  <a:pt x="17526" y="10705"/>
                </a:cubicBezTo>
                <a:cubicBezTo>
                  <a:pt x="17556" y="10654"/>
                  <a:pt x="17585" y="10561"/>
                  <a:pt x="17590" y="10502"/>
                </a:cubicBezTo>
                <a:cubicBezTo>
                  <a:pt x="17595" y="10443"/>
                  <a:pt x="17614" y="10370"/>
                  <a:pt x="17631" y="10338"/>
                </a:cubicBezTo>
                <a:cubicBezTo>
                  <a:pt x="17678" y="10250"/>
                  <a:pt x="17612" y="9767"/>
                  <a:pt x="17500" y="9351"/>
                </a:cubicBezTo>
                <a:cubicBezTo>
                  <a:pt x="17485" y="9296"/>
                  <a:pt x="17497" y="9267"/>
                  <a:pt x="17537" y="9256"/>
                </a:cubicBezTo>
                <a:cubicBezTo>
                  <a:pt x="17570" y="9247"/>
                  <a:pt x="17597" y="9226"/>
                  <a:pt x="17597" y="9211"/>
                </a:cubicBezTo>
                <a:cubicBezTo>
                  <a:pt x="17597" y="9196"/>
                  <a:pt x="17573" y="9194"/>
                  <a:pt x="17545" y="9206"/>
                </a:cubicBezTo>
                <a:cubicBezTo>
                  <a:pt x="17488" y="9231"/>
                  <a:pt x="17450" y="9239"/>
                  <a:pt x="17331" y="9251"/>
                </a:cubicBezTo>
                <a:cubicBezTo>
                  <a:pt x="17267" y="9257"/>
                  <a:pt x="17252" y="9245"/>
                  <a:pt x="17256" y="9190"/>
                </a:cubicBezTo>
                <a:cubicBezTo>
                  <a:pt x="17259" y="9150"/>
                  <a:pt x="17223" y="9098"/>
                  <a:pt x="17173" y="9069"/>
                </a:cubicBezTo>
                <a:cubicBezTo>
                  <a:pt x="17126" y="9041"/>
                  <a:pt x="17100" y="9016"/>
                  <a:pt x="17117" y="9016"/>
                </a:cubicBezTo>
                <a:cubicBezTo>
                  <a:pt x="17134" y="9015"/>
                  <a:pt x="17112" y="8962"/>
                  <a:pt x="17065" y="8897"/>
                </a:cubicBezTo>
                <a:cubicBezTo>
                  <a:pt x="17018" y="8832"/>
                  <a:pt x="16988" y="8774"/>
                  <a:pt x="17001" y="8765"/>
                </a:cubicBezTo>
                <a:cubicBezTo>
                  <a:pt x="17013" y="8756"/>
                  <a:pt x="16983" y="8701"/>
                  <a:pt x="16933" y="8644"/>
                </a:cubicBezTo>
                <a:cubicBezTo>
                  <a:pt x="16883" y="8587"/>
                  <a:pt x="16848" y="8536"/>
                  <a:pt x="16851" y="8528"/>
                </a:cubicBezTo>
                <a:cubicBezTo>
                  <a:pt x="16854" y="8520"/>
                  <a:pt x="16830" y="8470"/>
                  <a:pt x="16798" y="8417"/>
                </a:cubicBezTo>
                <a:cubicBezTo>
                  <a:pt x="16767" y="8363"/>
                  <a:pt x="16738" y="8302"/>
                  <a:pt x="16738" y="8282"/>
                </a:cubicBezTo>
                <a:cubicBezTo>
                  <a:pt x="16738" y="8263"/>
                  <a:pt x="16702" y="8213"/>
                  <a:pt x="16656" y="8171"/>
                </a:cubicBezTo>
                <a:cubicBezTo>
                  <a:pt x="16609" y="8130"/>
                  <a:pt x="16579" y="8097"/>
                  <a:pt x="16592" y="8097"/>
                </a:cubicBezTo>
                <a:cubicBezTo>
                  <a:pt x="16605" y="8097"/>
                  <a:pt x="16583" y="8047"/>
                  <a:pt x="16539" y="7987"/>
                </a:cubicBezTo>
                <a:cubicBezTo>
                  <a:pt x="16487" y="7914"/>
                  <a:pt x="16474" y="7864"/>
                  <a:pt x="16498" y="7836"/>
                </a:cubicBezTo>
                <a:cubicBezTo>
                  <a:pt x="16553" y="7775"/>
                  <a:pt x="16542" y="7744"/>
                  <a:pt x="16476" y="7762"/>
                </a:cubicBezTo>
                <a:cubicBezTo>
                  <a:pt x="16416" y="7778"/>
                  <a:pt x="16168" y="7548"/>
                  <a:pt x="16168" y="7477"/>
                </a:cubicBezTo>
                <a:cubicBezTo>
                  <a:pt x="16168" y="7458"/>
                  <a:pt x="16140" y="7427"/>
                  <a:pt x="16108" y="7409"/>
                </a:cubicBezTo>
                <a:cubicBezTo>
                  <a:pt x="16076" y="7390"/>
                  <a:pt x="16058" y="7355"/>
                  <a:pt x="16071" y="7332"/>
                </a:cubicBezTo>
                <a:cubicBezTo>
                  <a:pt x="16083" y="7309"/>
                  <a:pt x="16080" y="7292"/>
                  <a:pt x="16059" y="7292"/>
                </a:cubicBezTo>
                <a:cubicBezTo>
                  <a:pt x="16000" y="7292"/>
                  <a:pt x="15696" y="6996"/>
                  <a:pt x="15710" y="6952"/>
                </a:cubicBezTo>
                <a:cubicBezTo>
                  <a:pt x="15718" y="6928"/>
                  <a:pt x="15704" y="6922"/>
                  <a:pt x="15677" y="6934"/>
                </a:cubicBezTo>
                <a:cubicBezTo>
                  <a:pt x="15649" y="6945"/>
                  <a:pt x="15615" y="6917"/>
                  <a:pt x="15587" y="6865"/>
                </a:cubicBezTo>
                <a:cubicBezTo>
                  <a:pt x="15561" y="6817"/>
                  <a:pt x="15496" y="6765"/>
                  <a:pt x="15444" y="6749"/>
                </a:cubicBezTo>
                <a:cubicBezTo>
                  <a:pt x="15392" y="6732"/>
                  <a:pt x="15350" y="6704"/>
                  <a:pt x="15350" y="6688"/>
                </a:cubicBezTo>
                <a:cubicBezTo>
                  <a:pt x="15350" y="6625"/>
                  <a:pt x="15345" y="6614"/>
                  <a:pt x="15264" y="6553"/>
                </a:cubicBezTo>
                <a:cubicBezTo>
                  <a:pt x="15218" y="6519"/>
                  <a:pt x="15193" y="6478"/>
                  <a:pt x="15208" y="6461"/>
                </a:cubicBezTo>
                <a:cubicBezTo>
                  <a:pt x="15225" y="6442"/>
                  <a:pt x="15199" y="6433"/>
                  <a:pt x="15140" y="6437"/>
                </a:cubicBezTo>
                <a:cubicBezTo>
                  <a:pt x="15083" y="6442"/>
                  <a:pt x="15048" y="6430"/>
                  <a:pt x="15054" y="6408"/>
                </a:cubicBezTo>
                <a:cubicBezTo>
                  <a:pt x="15060" y="6389"/>
                  <a:pt x="15046" y="6371"/>
                  <a:pt x="15020" y="6371"/>
                </a:cubicBezTo>
                <a:cubicBezTo>
                  <a:pt x="14951" y="6371"/>
                  <a:pt x="14720" y="6190"/>
                  <a:pt x="14660" y="6089"/>
                </a:cubicBezTo>
                <a:cubicBezTo>
                  <a:pt x="14631" y="6040"/>
                  <a:pt x="14593" y="6007"/>
                  <a:pt x="14574" y="6015"/>
                </a:cubicBezTo>
                <a:cubicBezTo>
                  <a:pt x="14555" y="6023"/>
                  <a:pt x="14449" y="5986"/>
                  <a:pt x="14341" y="5933"/>
                </a:cubicBezTo>
                <a:cubicBezTo>
                  <a:pt x="14050" y="5791"/>
                  <a:pt x="13871" y="5503"/>
                  <a:pt x="14011" y="5397"/>
                </a:cubicBezTo>
                <a:cubicBezTo>
                  <a:pt x="14052" y="5366"/>
                  <a:pt x="14052" y="5363"/>
                  <a:pt x="14011" y="5379"/>
                </a:cubicBezTo>
                <a:cubicBezTo>
                  <a:pt x="13956" y="5401"/>
                  <a:pt x="13867" y="5276"/>
                  <a:pt x="13872" y="5186"/>
                </a:cubicBezTo>
                <a:cubicBezTo>
                  <a:pt x="13875" y="5140"/>
                  <a:pt x="13753" y="5069"/>
                  <a:pt x="13655" y="5060"/>
                </a:cubicBezTo>
                <a:cubicBezTo>
                  <a:pt x="13632" y="5057"/>
                  <a:pt x="13606" y="5055"/>
                  <a:pt x="13595" y="5052"/>
                </a:cubicBezTo>
                <a:cubicBezTo>
                  <a:pt x="13583" y="5049"/>
                  <a:pt x="13529" y="5040"/>
                  <a:pt x="13475" y="5033"/>
                </a:cubicBezTo>
                <a:cubicBezTo>
                  <a:pt x="13420" y="5026"/>
                  <a:pt x="13355" y="5009"/>
                  <a:pt x="13328" y="4994"/>
                </a:cubicBezTo>
                <a:cubicBezTo>
                  <a:pt x="13302" y="4978"/>
                  <a:pt x="13272" y="4970"/>
                  <a:pt x="13261" y="4978"/>
                </a:cubicBezTo>
                <a:cubicBezTo>
                  <a:pt x="13233" y="4998"/>
                  <a:pt x="13132" y="4913"/>
                  <a:pt x="13115" y="4854"/>
                </a:cubicBezTo>
                <a:cubicBezTo>
                  <a:pt x="13078" y="4730"/>
                  <a:pt x="13074" y="4588"/>
                  <a:pt x="13107" y="4574"/>
                </a:cubicBezTo>
                <a:cubicBezTo>
                  <a:pt x="13127" y="4565"/>
                  <a:pt x="13182" y="4573"/>
                  <a:pt x="13227" y="4590"/>
                </a:cubicBezTo>
                <a:cubicBezTo>
                  <a:pt x="13293" y="4615"/>
                  <a:pt x="13302" y="4613"/>
                  <a:pt x="13283" y="4579"/>
                </a:cubicBezTo>
                <a:cubicBezTo>
                  <a:pt x="13264" y="4543"/>
                  <a:pt x="13408" y="4455"/>
                  <a:pt x="13471" y="4466"/>
                </a:cubicBezTo>
                <a:cubicBezTo>
                  <a:pt x="13482" y="4468"/>
                  <a:pt x="13666" y="4477"/>
                  <a:pt x="13880" y="4487"/>
                </a:cubicBezTo>
                <a:cubicBezTo>
                  <a:pt x="14093" y="4497"/>
                  <a:pt x="14428" y="4520"/>
                  <a:pt x="14626" y="4537"/>
                </a:cubicBezTo>
                <a:cubicBezTo>
                  <a:pt x="14929" y="4563"/>
                  <a:pt x="15000" y="4559"/>
                  <a:pt x="15058" y="4524"/>
                </a:cubicBezTo>
                <a:cubicBezTo>
                  <a:pt x="15096" y="4501"/>
                  <a:pt x="15150" y="4488"/>
                  <a:pt x="15178" y="4495"/>
                </a:cubicBezTo>
                <a:cubicBezTo>
                  <a:pt x="15239" y="4510"/>
                  <a:pt x="15243" y="4489"/>
                  <a:pt x="15189" y="4418"/>
                </a:cubicBezTo>
                <a:cubicBezTo>
                  <a:pt x="15160" y="4381"/>
                  <a:pt x="15163" y="4358"/>
                  <a:pt x="15204" y="4334"/>
                </a:cubicBezTo>
                <a:cubicBezTo>
                  <a:pt x="15269" y="4296"/>
                  <a:pt x="15633" y="4301"/>
                  <a:pt x="15710" y="4342"/>
                </a:cubicBezTo>
                <a:cubicBezTo>
                  <a:pt x="15748" y="4361"/>
                  <a:pt x="15817" y="4326"/>
                  <a:pt x="15954" y="4223"/>
                </a:cubicBezTo>
                <a:cubicBezTo>
                  <a:pt x="16096" y="4117"/>
                  <a:pt x="16188" y="4073"/>
                  <a:pt x="16299" y="4059"/>
                </a:cubicBezTo>
                <a:cubicBezTo>
                  <a:pt x="16474" y="4038"/>
                  <a:pt x="16489" y="4028"/>
                  <a:pt x="16554" y="3848"/>
                </a:cubicBezTo>
                <a:cubicBezTo>
                  <a:pt x="16600" y="3724"/>
                  <a:pt x="16596" y="3709"/>
                  <a:pt x="16491" y="3600"/>
                </a:cubicBezTo>
                <a:cubicBezTo>
                  <a:pt x="16429" y="3537"/>
                  <a:pt x="16312" y="3440"/>
                  <a:pt x="16232" y="3386"/>
                </a:cubicBezTo>
                <a:cubicBezTo>
                  <a:pt x="16121" y="3311"/>
                  <a:pt x="16097" y="3278"/>
                  <a:pt x="16131" y="3249"/>
                </a:cubicBezTo>
                <a:cubicBezTo>
                  <a:pt x="16155" y="3228"/>
                  <a:pt x="16199" y="3220"/>
                  <a:pt x="16224" y="3231"/>
                </a:cubicBezTo>
                <a:cubicBezTo>
                  <a:pt x="16250" y="3241"/>
                  <a:pt x="16244" y="3228"/>
                  <a:pt x="16213" y="3202"/>
                </a:cubicBezTo>
                <a:cubicBezTo>
                  <a:pt x="16166" y="3160"/>
                  <a:pt x="16168" y="3151"/>
                  <a:pt x="16224" y="3136"/>
                </a:cubicBezTo>
                <a:cubicBezTo>
                  <a:pt x="16261" y="3126"/>
                  <a:pt x="16278" y="3104"/>
                  <a:pt x="16262" y="3085"/>
                </a:cubicBezTo>
                <a:cubicBezTo>
                  <a:pt x="16214" y="3031"/>
                  <a:pt x="16208" y="2956"/>
                  <a:pt x="16251" y="2938"/>
                </a:cubicBezTo>
                <a:cubicBezTo>
                  <a:pt x="16273" y="2928"/>
                  <a:pt x="16288" y="2905"/>
                  <a:pt x="16288" y="2888"/>
                </a:cubicBezTo>
                <a:cubicBezTo>
                  <a:pt x="16288" y="2870"/>
                  <a:pt x="16266" y="2879"/>
                  <a:pt x="16236" y="2909"/>
                </a:cubicBezTo>
                <a:cubicBezTo>
                  <a:pt x="16182" y="2961"/>
                  <a:pt x="16177" y="2959"/>
                  <a:pt x="16131" y="2898"/>
                </a:cubicBezTo>
                <a:cubicBezTo>
                  <a:pt x="16104" y="2863"/>
                  <a:pt x="16067" y="2842"/>
                  <a:pt x="16048" y="2851"/>
                </a:cubicBezTo>
                <a:cubicBezTo>
                  <a:pt x="16029" y="2859"/>
                  <a:pt x="15990" y="2848"/>
                  <a:pt x="15962" y="2824"/>
                </a:cubicBezTo>
                <a:cubicBezTo>
                  <a:pt x="15934" y="2801"/>
                  <a:pt x="15892" y="2779"/>
                  <a:pt x="15864" y="2779"/>
                </a:cubicBezTo>
                <a:cubicBezTo>
                  <a:pt x="15764" y="2779"/>
                  <a:pt x="15601" y="2645"/>
                  <a:pt x="15624" y="2581"/>
                </a:cubicBezTo>
                <a:cubicBezTo>
                  <a:pt x="15640" y="2539"/>
                  <a:pt x="15628" y="2521"/>
                  <a:pt x="15583" y="2521"/>
                </a:cubicBezTo>
                <a:cubicBezTo>
                  <a:pt x="15548" y="2521"/>
                  <a:pt x="15507" y="2534"/>
                  <a:pt x="15493" y="2550"/>
                </a:cubicBezTo>
                <a:cubicBezTo>
                  <a:pt x="15479" y="2566"/>
                  <a:pt x="15450" y="2572"/>
                  <a:pt x="15429" y="2563"/>
                </a:cubicBezTo>
                <a:cubicBezTo>
                  <a:pt x="15379" y="2541"/>
                  <a:pt x="15382" y="2413"/>
                  <a:pt x="15433" y="2391"/>
                </a:cubicBezTo>
                <a:cubicBezTo>
                  <a:pt x="15561" y="2335"/>
                  <a:pt x="15192" y="2157"/>
                  <a:pt x="14844" y="2106"/>
                </a:cubicBezTo>
                <a:cubicBezTo>
                  <a:pt x="14716" y="2087"/>
                  <a:pt x="14629" y="2056"/>
                  <a:pt x="14600" y="2019"/>
                </a:cubicBezTo>
                <a:cubicBezTo>
                  <a:pt x="14575" y="1988"/>
                  <a:pt x="14536" y="1951"/>
                  <a:pt x="14514" y="1940"/>
                </a:cubicBezTo>
                <a:cubicBezTo>
                  <a:pt x="14491" y="1929"/>
                  <a:pt x="14473" y="1799"/>
                  <a:pt x="14473" y="1652"/>
                </a:cubicBezTo>
                <a:cubicBezTo>
                  <a:pt x="14471" y="1362"/>
                  <a:pt x="14460" y="1324"/>
                  <a:pt x="14334" y="1140"/>
                </a:cubicBezTo>
                <a:cubicBezTo>
                  <a:pt x="14265" y="1040"/>
                  <a:pt x="14259" y="1008"/>
                  <a:pt x="14300" y="971"/>
                </a:cubicBezTo>
                <a:cubicBezTo>
                  <a:pt x="14345" y="931"/>
                  <a:pt x="14340" y="932"/>
                  <a:pt x="14277" y="966"/>
                </a:cubicBezTo>
                <a:cubicBezTo>
                  <a:pt x="14217" y="1000"/>
                  <a:pt x="14204" y="998"/>
                  <a:pt x="14184" y="961"/>
                </a:cubicBezTo>
                <a:cubicBezTo>
                  <a:pt x="14170" y="937"/>
                  <a:pt x="14096" y="894"/>
                  <a:pt x="14019" y="868"/>
                </a:cubicBezTo>
                <a:cubicBezTo>
                  <a:pt x="13941" y="843"/>
                  <a:pt x="13890" y="811"/>
                  <a:pt x="13902" y="797"/>
                </a:cubicBezTo>
                <a:cubicBezTo>
                  <a:pt x="13915" y="783"/>
                  <a:pt x="13886" y="757"/>
                  <a:pt x="13839" y="739"/>
                </a:cubicBezTo>
                <a:cubicBezTo>
                  <a:pt x="13791" y="721"/>
                  <a:pt x="13760" y="699"/>
                  <a:pt x="13771" y="692"/>
                </a:cubicBezTo>
                <a:cubicBezTo>
                  <a:pt x="13782" y="684"/>
                  <a:pt x="13743" y="643"/>
                  <a:pt x="13689" y="602"/>
                </a:cubicBezTo>
                <a:cubicBezTo>
                  <a:pt x="13634" y="560"/>
                  <a:pt x="13602" y="510"/>
                  <a:pt x="13613" y="488"/>
                </a:cubicBezTo>
                <a:cubicBezTo>
                  <a:pt x="13625" y="467"/>
                  <a:pt x="13621" y="457"/>
                  <a:pt x="13602" y="465"/>
                </a:cubicBezTo>
                <a:cubicBezTo>
                  <a:pt x="13584" y="473"/>
                  <a:pt x="13505" y="422"/>
                  <a:pt x="13430" y="351"/>
                </a:cubicBezTo>
                <a:cubicBezTo>
                  <a:pt x="13355" y="281"/>
                  <a:pt x="13274" y="221"/>
                  <a:pt x="13250" y="219"/>
                </a:cubicBezTo>
                <a:cubicBezTo>
                  <a:pt x="13226" y="217"/>
                  <a:pt x="13167" y="212"/>
                  <a:pt x="13118" y="209"/>
                </a:cubicBezTo>
                <a:cubicBezTo>
                  <a:pt x="12941" y="195"/>
                  <a:pt x="12887" y="168"/>
                  <a:pt x="12942" y="122"/>
                </a:cubicBezTo>
                <a:cubicBezTo>
                  <a:pt x="13000" y="72"/>
                  <a:pt x="12991" y="69"/>
                  <a:pt x="12717" y="66"/>
                </a:cubicBezTo>
                <a:cubicBezTo>
                  <a:pt x="12577" y="65"/>
                  <a:pt x="12515" y="54"/>
                  <a:pt x="12522" y="29"/>
                </a:cubicBezTo>
                <a:cubicBezTo>
                  <a:pt x="12526" y="15"/>
                  <a:pt x="12211" y="6"/>
                  <a:pt x="11269" y="0"/>
                </a:cubicBezTo>
                <a:cubicBezTo>
                  <a:pt x="11246" y="0"/>
                  <a:pt x="11172" y="0"/>
                  <a:pt x="11149" y="0"/>
                </a:cubicBezTo>
                <a:close/>
                <a:moveTo>
                  <a:pt x="13505" y="285"/>
                </a:moveTo>
                <a:cubicBezTo>
                  <a:pt x="13491" y="289"/>
                  <a:pt x="13474" y="294"/>
                  <a:pt x="13460" y="304"/>
                </a:cubicBezTo>
                <a:cubicBezTo>
                  <a:pt x="13420" y="332"/>
                  <a:pt x="13424" y="338"/>
                  <a:pt x="13482" y="322"/>
                </a:cubicBezTo>
                <a:cubicBezTo>
                  <a:pt x="13522" y="311"/>
                  <a:pt x="13547" y="294"/>
                  <a:pt x="13535" y="285"/>
                </a:cubicBezTo>
                <a:cubicBezTo>
                  <a:pt x="13528" y="281"/>
                  <a:pt x="13518" y="282"/>
                  <a:pt x="13505" y="285"/>
                </a:cubicBezTo>
                <a:close/>
                <a:moveTo>
                  <a:pt x="6107" y="3473"/>
                </a:moveTo>
                <a:cubicBezTo>
                  <a:pt x="6142" y="3478"/>
                  <a:pt x="6185" y="3494"/>
                  <a:pt x="6242" y="3518"/>
                </a:cubicBezTo>
                <a:lnTo>
                  <a:pt x="6366" y="3571"/>
                </a:lnTo>
                <a:lnTo>
                  <a:pt x="6381" y="3959"/>
                </a:lnTo>
                <a:cubicBezTo>
                  <a:pt x="6453" y="5776"/>
                  <a:pt x="6459" y="6082"/>
                  <a:pt x="6407" y="6126"/>
                </a:cubicBezTo>
                <a:cubicBezTo>
                  <a:pt x="6347" y="6177"/>
                  <a:pt x="6258" y="6183"/>
                  <a:pt x="6220" y="6139"/>
                </a:cubicBezTo>
                <a:cubicBezTo>
                  <a:pt x="6181" y="6095"/>
                  <a:pt x="6130" y="5596"/>
                  <a:pt x="6081" y="4790"/>
                </a:cubicBezTo>
                <a:cubicBezTo>
                  <a:pt x="6057" y="4403"/>
                  <a:pt x="6028" y="3954"/>
                  <a:pt x="6013" y="3793"/>
                </a:cubicBezTo>
                <a:cubicBezTo>
                  <a:pt x="5991" y="3542"/>
                  <a:pt x="6003" y="3459"/>
                  <a:pt x="6107" y="3473"/>
                </a:cubicBezTo>
                <a:close/>
                <a:moveTo>
                  <a:pt x="7011" y="3801"/>
                </a:moveTo>
                <a:cubicBezTo>
                  <a:pt x="7197" y="3797"/>
                  <a:pt x="7263" y="3826"/>
                  <a:pt x="7187" y="3880"/>
                </a:cubicBezTo>
                <a:cubicBezTo>
                  <a:pt x="7122" y="3926"/>
                  <a:pt x="7130" y="3960"/>
                  <a:pt x="7203" y="3941"/>
                </a:cubicBezTo>
                <a:cubicBezTo>
                  <a:pt x="7245" y="3929"/>
                  <a:pt x="7280" y="3954"/>
                  <a:pt x="7323" y="4025"/>
                </a:cubicBezTo>
                <a:cubicBezTo>
                  <a:pt x="7450" y="4240"/>
                  <a:pt x="7747" y="4360"/>
                  <a:pt x="8182" y="4371"/>
                </a:cubicBezTo>
                <a:cubicBezTo>
                  <a:pt x="8294" y="4374"/>
                  <a:pt x="8395" y="4387"/>
                  <a:pt x="8403" y="4402"/>
                </a:cubicBezTo>
                <a:cubicBezTo>
                  <a:pt x="8411" y="4418"/>
                  <a:pt x="8448" y="4461"/>
                  <a:pt x="8489" y="4497"/>
                </a:cubicBezTo>
                <a:cubicBezTo>
                  <a:pt x="8530" y="4534"/>
                  <a:pt x="8554" y="4583"/>
                  <a:pt x="8542" y="4606"/>
                </a:cubicBezTo>
                <a:cubicBezTo>
                  <a:pt x="8529" y="4628"/>
                  <a:pt x="8542" y="4648"/>
                  <a:pt x="8568" y="4648"/>
                </a:cubicBezTo>
                <a:cubicBezTo>
                  <a:pt x="8641" y="4648"/>
                  <a:pt x="8749" y="4851"/>
                  <a:pt x="8696" y="4888"/>
                </a:cubicBezTo>
                <a:cubicBezTo>
                  <a:pt x="8643" y="4925"/>
                  <a:pt x="8638" y="4973"/>
                  <a:pt x="8688" y="4951"/>
                </a:cubicBezTo>
                <a:cubicBezTo>
                  <a:pt x="8707" y="4943"/>
                  <a:pt x="8748" y="4958"/>
                  <a:pt x="8782" y="4986"/>
                </a:cubicBezTo>
                <a:cubicBezTo>
                  <a:pt x="8849" y="5040"/>
                  <a:pt x="9059" y="5347"/>
                  <a:pt x="9059" y="5390"/>
                </a:cubicBezTo>
                <a:cubicBezTo>
                  <a:pt x="9059" y="5439"/>
                  <a:pt x="9422" y="5663"/>
                  <a:pt x="9558" y="5698"/>
                </a:cubicBezTo>
                <a:cubicBezTo>
                  <a:pt x="9632" y="5717"/>
                  <a:pt x="9731" y="5743"/>
                  <a:pt x="9776" y="5754"/>
                </a:cubicBezTo>
                <a:cubicBezTo>
                  <a:pt x="9926" y="5791"/>
                  <a:pt x="11101" y="5818"/>
                  <a:pt x="11175" y="5785"/>
                </a:cubicBezTo>
                <a:cubicBezTo>
                  <a:pt x="11195" y="5777"/>
                  <a:pt x="11249" y="5789"/>
                  <a:pt x="11291" y="5812"/>
                </a:cubicBezTo>
                <a:cubicBezTo>
                  <a:pt x="11366" y="5851"/>
                  <a:pt x="11361" y="5854"/>
                  <a:pt x="11231" y="5939"/>
                </a:cubicBezTo>
                <a:cubicBezTo>
                  <a:pt x="11157" y="5987"/>
                  <a:pt x="11079" y="6028"/>
                  <a:pt x="11055" y="6028"/>
                </a:cubicBezTo>
                <a:cubicBezTo>
                  <a:pt x="11032" y="6028"/>
                  <a:pt x="11024" y="6045"/>
                  <a:pt x="11036" y="6068"/>
                </a:cubicBezTo>
                <a:cubicBezTo>
                  <a:pt x="11050" y="6092"/>
                  <a:pt x="11010" y="6139"/>
                  <a:pt x="10943" y="6179"/>
                </a:cubicBezTo>
                <a:cubicBezTo>
                  <a:pt x="10879" y="6216"/>
                  <a:pt x="10807" y="6276"/>
                  <a:pt x="10781" y="6311"/>
                </a:cubicBezTo>
                <a:cubicBezTo>
                  <a:pt x="10755" y="6345"/>
                  <a:pt x="10693" y="6371"/>
                  <a:pt x="10646" y="6371"/>
                </a:cubicBezTo>
                <a:cubicBezTo>
                  <a:pt x="10507" y="6371"/>
                  <a:pt x="10311" y="6476"/>
                  <a:pt x="10211" y="6601"/>
                </a:cubicBezTo>
                <a:cubicBezTo>
                  <a:pt x="10160" y="6665"/>
                  <a:pt x="10089" y="6717"/>
                  <a:pt x="10057" y="6717"/>
                </a:cubicBezTo>
                <a:cubicBezTo>
                  <a:pt x="10025" y="6717"/>
                  <a:pt x="9956" y="6782"/>
                  <a:pt x="9900" y="6860"/>
                </a:cubicBezTo>
                <a:cubicBezTo>
                  <a:pt x="9844" y="6938"/>
                  <a:pt x="9777" y="7008"/>
                  <a:pt x="9753" y="7018"/>
                </a:cubicBezTo>
                <a:cubicBezTo>
                  <a:pt x="9730" y="7028"/>
                  <a:pt x="9722" y="7049"/>
                  <a:pt x="9735" y="7063"/>
                </a:cubicBezTo>
                <a:cubicBezTo>
                  <a:pt x="9747" y="7077"/>
                  <a:pt x="9720" y="7115"/>
                  <a:pt x="9675" y="7147"/>
                </a:cubicBezTo>
                <a:cubicBezTo>
                  <a:pt x="9629" y="7179"/>
                  <a:pt x="9605" y="7205"/>
                  <a:pt x="9622" y="7205"/>
                </a:cubicBezTo>
                <a:cubicBezTo>
                  <a:pt x="9639" y="7206"/>
                  <a:pt x="9619" y="7225"/>
                  <a:pt x="9577" y="7248"/>
                </a:cubicBezTo>
                <a:cubicBezTo>
                  <a:pt x="9536" y="7270"/>
                  <a:pt x="9511" y="7301"/>
                  <a:pt x="9525" y="7316"/>
                </a:cubicBezTo>
                <a:cubicBezTo>
                  <a:pt x="9538" y="7332"/>
                  <a:pt x="9450" y="7487"/>
                  <a:pt x="9326" y="7662"/>
                </a:cubicBezTo>
                <a:cubicBezTo>
                  <a:pt x="9202" y="7837"/>
                  <a:pt x="9101" y="7993"/>
                  <a:pt x="9101" y="8010"/>
                </a:cubicBezTo>
                <a:cubicBezTo>
                  <a:pt x="9101" y="8027"/>
                  <a:pt x="9068" y="8084"/>
                  <a:pt x="9029" y="8134"/>
                </a:cubicBezTo>
                <a:cubicBezTo>
                  <a:pt x="8991" y="8185"/>
                  <a:pt x="8965" y="8234"/>
                  <a:pt x="8969" y="8245"/>
                </a:cubicBezTo>
                <a:cubicBezTo>
                  <a:pt x="8974" y="8257"/>
                  <a:pt x="8938" y="8280"/>
                  <a:pt x="8891" y="8298"/>
                </a:cubicBezTo>
                <a:cubicBezTo>
                  <a:pt x="8823" y="8324"/>
                  <a:pt x="8794" y="8322"/>
                  <a:pt x="8744" y="8287"/>
                </a:cubicBezTo>
                <a:cubicBezTo>
                  <a:pt x="8688" y="8248"/>
                  <a:pt x="8672" y="8251"/>
                  <a:pt x="8605" y="8311"/>
                </a:cubicBezTo>
                <a:cubicBezTo>
                  <a:pt x="8511" y="8396"/>
                  <a:pt x="8374" y="8396"/>
                  <a:pt x="8223" y="8311"/>
                </a:cubicBezTo>
                <a:cubicBezTo>
                  <a:pt x="8158" y="8275"/>
                  <a:pt x="8093" y="8249"/>
                  <a:pt x="8077" y="8256"/>
                </a:cubicBezTo>
                <a:cubicBezTo>
                  <a:pt x="8039" y="8272"/>
                  <a:pt x="7548" y="8042"/>
                  <a:pt x="7548" y="8008"/>
                </a:cubicBezTo>
                <a:cubicBezTo>
                  <a:pt x="7548" y="7994"/>
                  <a:pt x="7521" y="7981"/>
                  <a:pt x="7488" y="7981"/>
                </a:cubicBezTo>
                <a:cubicBezTo>
                  <a:pt x="7454" y="7981"/>
                  <a:pt x="7390" y="7955"/>
                  <a:pt x="7345" y="7923"/>
                </a:cubicBezTo>
                <a:cubicBezTo>
                  <a:pt x="7300" y="7892"/>
                  <a:pt x="7263" y="7877"/>
                  <a:pt x="7263" y="7889"/>
                </a:cubicBezTo>
                <a:cubicBezTo>
                  <a:pt x="7262" y="7901"/>
                  <a:pt x="7224" y="7879"/>
                  <a:pt x="7180" y="7841"/>
                </a:cubicBezTo>
                <a:cubicBezTo>
                  <a:pt x="7136" y="7804"/>
                  <a:pt x="7101" y="7781"/>
                  <a:pt x="7101" y="7791"/>
                </a:cubicBezTo>
                <a:cubicBezTo>
                  <a:pt x="7101" y="7801"/>
                  <a:pt x="7049" y="7788"/>
                  <a:pt x="6989" y="7760"/>
                </a:cubicBezTo>
                <a:cubicBezTo>
                  <a:pt x="6928" y="7732"/>
                  <a:pt x="6850" y="7713"/>
                  <a:pt x="6812" y="7717"/>
                </a:cubicBezTo>
                <a:cubicBezTo>
                  <a:pt x="6750" y="7725"/>
                  <a:pt x="6579" y="7611"/>
                  <a:pt x="6494" y="7504"/>
                </a:cubicBezTo>
                <a:cubicBezTo>
                  <a:pt x="6475" y="7480"/>
                  <a:pt x="6428" y="7458"/>
                  <a:pt x="6388" y="7453"/>
                </a:cubicBezTo>
                <a:cubicBezTo>
                  <a:pt x="6312" y="7446"/>
                  <a:pt x="6236" y="7378"/>
                  <a:pt x="6265" y="7345"/>
                </a:cubicBezTo>
                <a:cubicBezTo>
                  <a:pt x="6291" y="7315"/>
                  <a:pt x="6198" y="7274"/>
                  <a:pt x="6017" y="7234"/>
                </a:cubicBezTo>
                <a:cubicBezTo>
                  <a:pt x="5799" y="7186"/>
                  <a:pt x="5757" y="7160"/>
                  <a:pt x="5758" y="7068"/>
                </a:cubicBezTo>
                <a:cubicBezTo>
                  <a:pt x="5759" y="7026"/>
                  <a:pt x="5749" y="6947"/>
                  <a:pt x="5736" y="6897"/>
                </a:cubicBezTo>
                <a:cubicBezTo>
                  <a:pt x="5714" y="6814"/>
                  <a:pt x="5724" y="6800"/>
                  <a:pt x="5837" y="6759"/>
                </a:cubicBezTo>
                <a:cubicBezTo>
                  <a:pt x="5907" y="6734"/>
                  <a:pt x="5973" y="6718"/>
                  <a:pt x="5983" y="6725"/>
                </a:cubicBezTo>
                <a:cubicBezTo>
                  <a:pt x="5994" y="6732"/>
                  <a:pt x="6080" y="6725"/>
                  <a:pt x="6175" y="6709"/>
                </a:cubicBezTo>
                <a:cubicBezTo>
                  <a:pt x="6269" y="6693"/>
                  <a:pt x="6373" y="6678"/>
                  <a:pt x="6407" y="6675"/>
                </a:cubicBezTo>
                <a:cubicBezTo>
                  <a:pt x="6441" y="6672"/>
                  <a:pt x="6492" y="6661"/>
                  <a:pt x="6520" y="6648"/>
                </a:cubicBezTo>
                <a:cubicBezTo>
                  <a:pt x="6547" y="6636"/>
                  <a:pt x="6569" y="6633"/>
                  <a:pt x="6569" y="6641"/>
                </a:cubicBezTo>
                <a:cubicBezTo>
                  <a:pt x="6569" y="6649"/>
                  <a:pt x="6632" y="6637"/>
                  <a:pt x="6711" y="6614"/>
                </a:cubicBezTo>
                <a:cubicBezTo>
                  <a:pt x="6790" y="6591"/>
                  <a:pt x="6854" y="6580"/>
                  <a:pt x="6854" y="6588"/>
                </a:cubicBezTo>
                <a:cubicBezTo>
                  <a:pt x="6854" y="6596"/>
                  <a:pt x="6916" y="6577"/>
                  <a:pt x="6989" y="6548"/>
                </a:cubicBezTo>
                <a:cubicBezTo>
                  <a:pt x="7111" y="6500"/>
                  <a:pt x="7121" y="6485"/>
                  <a:pt x="7120" y="6356"/>
                </a:cubicBezTo>
                <a:cubicBezTo>
                  <a:pt x="7119" y="6218"/>
                  <a:pt x="7066" y="5748"/>
                  <a:pt x="7041" y="5656"/>
                </a:cubicBezTo>
                <a:cubicBezTo>
                  <a:pt x="7034" y="5631"/>
                  <a:pt x="7015" y="5482"/>
                  <a:pt x="7000" y="5324"/>
                </a:cubicBezTo>
                <a:cubicBezTo>
                  <a:pt x="6961" y="4904"/>
                  <a:pt x="6944" y="4767"/>
                  <a:pt x="6921" y="4711"/>
                </a:cubicBezTo>
                <a:cubicBezTo>
                  <a:pt x="6903" y="4668"/>
                  <a:pt x="6865" y="4274"/>
                  <a:pt x="6842" y="3917"/>
                </a:cubicBezTo>
                <a:lnTo>
                  <a:pt x="6835" y="3803"/>
                </a:lnTo>
                <a:lnTo>
                  <a:pt x="7011" y="3801"/>
                </a:lnTo>
                <a:close/>
                <a:moveTo>
                  <a:pt x="16026" y="4302"/>
                </a:moveTo>
                <a:cubicBezTo>
                  <a:pt x="16016" y="4302"/>
                  <a:pt x="15998" y="4315"/>
                  <a:pt x="15984" y="4331"/>
                </a:cubicBezTo>
                <a:cubicBezTo>
                  <a:pt x="15970" y="4347"/>
                  <a:pt x="15979" y="4360"/>
                  <a:pt x="16003" y="4360"/>
                </a:cubicBezTo>
                <a:cubicBezTo>
                  <a:pt x="16027" y="4360"/>
                  <a:pt x="16044" y="4347"/>
                  <a:pt x="16044" y="4331"/>
                </a:cubicBezTo>
                <a:cubicBezTo>
                  <a:pt x="16044" y="4315"/>
                  <a:pt x="16035" y="4302"/>
                  <a:pt x="16026" y="4302"/>
                </a:cubicBezTo>
                <a:close/>
                <a:moveTo>
                  <a:pt x="5983" y="9520"/>
                </a:moveTo>
                <a:lnTo>
                  <a:pt x="6163" y="9528"/>
                </a:lnTo>
                <a:cubicBezTo>
                  <a:pt x="6376" y="9540"/>
                  <a:pt x="6403" y="9551"/>
                  <a:pt x="6403" y="9610"/>
                </a:cubicBezTo>
                <a:cubicBezTo>
                  <a:pt x="6403" y="9657"/>
                  <a:pt x="6586" y="9822"/>
                  <a:pt x="6640" y="9824"/>
                </a:cubicBezTo>
                <a:cubicBezTo>
                  <a:pt x="6658" y="9824"/>
                  <a:pt x="6700" y="9845"/>
                  <a:pt x="6737" y="9868"/>
                </a:cubicBezTo>
                <a:cubicBezTo>
                  <a:pt x="6781" y="9896"/>
                  <a:pt x="6881" y="9910"/>
                  <a:pt x="7022" y="9908"/>
                </a:cubicBezTo>
                <a:cubicBezTo>
                  <a:pt x="7388" y="9903"/>
                  <a:pt x="7564" y="9942"/>
                  <a:pt x="7957" y="10124"/>
                </a:cubicBezTo>
                <a:cubicBezTo>
                  <a:pt x="8269" y="10270"/>
                  <a:pt x="8790" y="10330"/>
                  <a:pt x="9074" y="10254"/>
                </a:cubicBezTo>
                <a:cubicBezTo>
                  <a:pt x="9230" y="10212"/>
                  <a:pt x="9264" y="10235"/>
                  <a:pt x="9221" y="10346"/>
                </a:cubicBezTo>
                <a:cubicBezTo>
                  <a:pt x="9166" y="10486"/>
                  <a:pt x="9094" y="11029"/>
                  <a:pt x="9082" y="11402"/>
                </a:cubicBezTo>
                <a:cubicBezTo>
                  <a:pt x="9076" y="11584"/>
                  <a:pt x="9064" y="11771"/>
                  <a:pt x="9052" y="11819"/>
                </a:cubicBezTo>
                <a:cubicBezTo>
                  <a:pt x="8914" y="12349"/>
                  <a:pt x="8884" y="12570"/>
                  <a:pt x="8932" y="12780"/>
                </a:cubicBezTo>
                <a:cubicBezTo>
                  <a:pt x="8959" y="12898"/>
                  <a:pt x="8985" y="13013"/>
                  <a:pt x="8988" y="13036"/>
                </a:cubicBezTo>
                <a:cubicBezTo>
                  <a:pt x="8991" y="13058"/>
                  <a:pt x="9059" y="13125"/>
                  <a:pt x="9142" y="13183"/>
                </a:cubicBezTo>
                <a:cubicBezTo>
                  <a:pt x="9306" y="13298"/>
                  <a:pt x="9369" y="13405"/>
                  <a:pt x="9303" y="13460"/>
                </a:cubicBezTo>
                <a:cubicBezTo>
                  <a:pt x="9242" y="13512"/>
                  <a:pt x="9252" y="14539"/>
                  <a:pt x="9314" y="14640"/>
                </a:cubicBezTo>
                <a:cubicBezTo>
                  <a:pt x="9385" y="14754"/>
                  <a:pt x="9385" y="15660"/>
                  <a:pt x="9314" y="15720"/>
                </a:cubicBezTo>
                <a:cubicBezTo>
                  <a:pt x="9246" y="15778"/>
                  <a:pt x="9118" y="15790"/>
                  <a:pt x="8917" y="15762"/>
                </a:cubicBezTo>
                <a:cubicBezTo>
                  <a:pt x="8827" y="15750"/>
                  <a:pt x="8699" y="15735"/>
                  <a:pt x="8632" y="15728"/>
                </a:cubicBezTo>
                <a:cubicBezTo>
                  <a:pt x="8564" y="15720"/>
                  <a:pt x="8470" y="15701"/>
                  <a:pt x="8425" y="15685"/>
                </a:cubicBezTo>
                <a:cubicBezTo>
                  <a:pt x="8380" y="15670"/>
                  <a:pt x="8264" y="15639"/>
                  <a:pt x="8163" y="15617"/>
                </a:cubicBezTo>
                <a:cubicBezTo>
                  <a:pt x="8057" y="15593"/>
                  <a:pt x="7956" y="15550"/>
                  <a:pt x="7930" y="15514"/>
                </a:cubicBezTo>
                <a:cubicBezTo>
                  <a:pt x="7905" y="15480"/>
                  <a:pt x="7841" y="15417"/>
                  <a:pt x="7788" y="15377"/>
                </a:cubicBezTo>
                <a:cubicBezTo>
                  <a:pt x="7697" y="15308"/>
                  <a:pt x="7671" y="15304"/>
                  <a:pt x="7405" y="15316"/>
                </a:cubicBezTo>
                <a:cubicBezTo>
                  <a:pt x="7248" y="15323"/>
                  <a:pt x="6976" y="15358"/>
                  <a:pt x="6801" y="15395"/>
                </a:cubicBezTo>
                <a:cubicBezTo>
                  <a:pt x="6527" y="15452"/>
                  <a:pt x="6477" y="15456"/>
                  <a:pt x="6430" y="15421"/>
                </a:cubicBezTo>
                <a:cubicBezTo>
                  <a:pt x="6377" y="15383"/>
                  <a:pt x="6330" y="14976"/>
                  <a:pt x="6261" y="13943"/>
                </a:cubicBezTo>
                <a:cubicBezTo>
                  <a:pt x="6249" y="13770"/>
                  <a:pt x="6230" y="13563"/>
                  <a:pt x="6220" y="13484"/>
                </a:cubicBezTo>
                <a:cubicBezTo>
                  <a:pt x="6184" y="13198"/>
                  <a:pt x="6123" y="12560"/>
                  <a:pt x="6103" y="12307"/>
                </a:cubicBezTo>
                <a:cubicBezTo>
                  <a:pt x="6092" y="12165"/>
                  <a:pt x="6065" y="11866"/>
                  <a:pt x="6043" y="11645"/>
                </a:cubicBezTo>
                <a:cubicBezTo>
                  <a:pt x="6021" y="11423"/>
                  <a:pt x="5982" y="10997"/>
                  <a:pt x="5957" y="10697"/>
                </a:cubicBezTo>
                <a:cubicBezTo>
                  <a:pt x="5932" y="10397"/>
                  <a:pt x="5905" y="10079"/>
                  <a:pt x="5897" y="9990"/>
                </a:cubicBezTo>
                <a:cubicBezTo>
                  <a:pt x="5889" y="9901"/>
                  <a:pt x="5907" y="9758"/>
                  <a:pt x="5935" y="9673"/>
                </a:cubicBezTo>
                <a:lnTo>
                  <a:pt x="5983" y="952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Picture 8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0889" y="5737435"/>
            <a:ext cx="3544038" cy="35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270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heck_mark_green.png" descr="check_mark_gree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1206500"/>
            <a:ext cx="8470900" cy="75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hen eh!!-1.mov" descr="Shen eh!!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067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2632443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468px-Chicken_clipart_01.svg.png" descr="468px-Chicken_clipart_01.svg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52020" y="2356658"/>
            <a:ext cx="3750129" cy="269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s.jpg" descr="imag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39" t="387" r="270"/>
          <a:stretch>
            <a:fillRect/>
          </a:stretch>
        </p:blipFill>
        <p:spPr>
          <a:xfrm>
            <a:off x="8277092" y="5593076"/>
            <a:ext cx="3625057" cy="2959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23" y="0"/>
                </a:moveTo>
                <a:lnTo>
                  <a:pt x="8305" y="359"/>
                </a:lnTo>
                <a:cubicBezTo>
                  <a:pt x="6628" y="1523"/>
                  <a:pt x="5985" y="2604"/>
                  <a:pt x="6066" y="4122"/>
                </a:cubicBezTo>
                <a:lnTo>
                  <a:pt x="6094" y="4661"/>
                </a:lnTo>
                <a:lnTo>
                  <a:pt x="5659" y="4942"/>
                </a:lnTo>
                <a:cubicBezTo>
                  <a:pt x="5420" y="5098"/>
                  <a:pt x="5060" y="5404"/>
                  <a:pt x="4860" y="5617"/>
                </a:cubicBezTo>
                <a:cubicBezTo>
                  <a:pt x="4659" y="5831"/>
                  <a:pt x="4461" y="6005"/>
                  <a:pt x="4420" y="6005"/>
                </a:cubicBezTo>
                <a:cubicBezTo>
                  <a:pt x="4378" y="6005"/>
                  <a:pt x="4193" y="5781"/>
                  <a:pt x="4008" y="5510"/>
                </a:cubicBezTo>
                <a:cubicBezTo>
                  <a:pt x="3088" y="4162"/>
                  <a:pt x="1868" y="4363"/>
                  <a:pt x="563" y="6075"/>
                </a:cubicBezTo>
                <a:lnTo>
                  <a:pt x="0" y="6811"/>
                </a:lnTo>
                <a:cubicBezTo>
                  <a:pt x="18" y="6976"/>
                  <a:pt x="40" y="7072"/>
                  <a:pt x="73" y="7072"/>
                </a:cubicBezTo>
                <a:cubicBezTo>
                  <a:pt x="142" y="7072"/>
                  <a:pt x="225" y="7023"/>
                  <a:pt x="255" y="6961"/>
                </a:cubicBezTo>
                <a:cubicBezTo>
                  <a:pt x="362" y="6750"/>
                  <a:pt x="994" y="6326"/>
                  <a:pt x="1284" y="6269"/>
                </a:cubicBezTo>
                <a:cubicBezTo>
                  <a:pt x="1661" y="6196"/>
                  <a:pt x="1937" y="6457"/>
                  <a:pt x="2287" y="7216"/>
                </a:cubicBezTo>
                <a:cubicBezTo>
                  <a:pt x="2540" y="7766"/>
                  <a:pt x="2764" y="7968"/>
                  <a:pt x="3218" y="8057"/>
                </a:cubicBezTo>
                <a:cubicBezTo>
                  <a:pt x="3515" y="8115"/>
                  <a:pt x="3413" y="8401"/>
                  <a:pt x="3043" y="8549"/>
                </a:cubicBezTo>
                <a:cubicBezTo>
                  <a:pt x="1971" y="8979"/>
                  <a:pt x="1709" y="10360"/>
                  <a:pt x="2521" y="11298"/>
                </a:cubicBezTo>
                <a:cubicBezTo>
                  <a:pt x="2907" y="11744"/>
                  <a:pt x="2787" y="11888"/>
                  <a:pt x="2027" y="11892"/>
                </a:cubicBezTo>
                <a:cubicBezTo>
                  <a:pt x="1704" y="11894"/>
                  <a:pt x="1450" y="11950"/>
                  <a:pt x="1412" y="12023"/>
                </a:cubicBezTo>
                <a:cubicBezTo>
                  <a:pt x="1283" y="12271"/>
                  <a:pt x="1346" y="13472"/>
                  <a:pt x="1528" y="14192"/>
                </a:cubicBezTo>
                <a:cubicBezTo>
                  <a:pt x="1926" y="15777"/>
                  <a:pt x="2144" y="16061"/>
                  <a:pt x="3020" y="16145"/>
                </a:cubicBezTo>
                <a:lnTo>
                  <a:pt x="3642" y="16206"/>
                </a:lnTo>
                <a:lnTo>
                  <a:pt x="3933" y="16794"/>
                </a:lnTo>
                <a:cubicBezTo>
                  <a:pt x="4500" y="17954"/>
                  <a:pt x="5333" y="18754"/>
                  <a:pt x="6595" y="19346"/>
                </a:cubicBezTo>
                <a:cubicBezTo>
                  <a:pt x="6813" y="19448"/>
                  <a:pt x="6837" y="19510"/>
                  <a:pt x="6837" y="20001"/>
                </a:cubicBezTo>
                <a:cubicBezTo>
                  <a:pt x="6837" y="20331"/>
                  <a:pt x="6768" y="20704"/>
                  <a:pt x="6662" y="20960"/>
                </a:cubicBezTo>
                <a:cubicBezTo>
                  <a:pt x="6566" y="21190"/>
                  <a:pt x="6487" y="21429"/>
                  <a:pt x="6487" y="21490"/>
                </a:cubicBezTo>
                <a:cubicBezTo>
                  <a:pt x="6487" y="21566"/>
                  <a:pt x="8880" y="21600"/>
                  <a:pt x="14073" y="21600"/>
                </a:cubicBezTo>
                <a:lnTo>
                  <a:pt x="16166" y="21600"/>
                </a:lnTo>
                <a:lnTo>
                  <a:pt x="16166" y="20331"/>
                </a:lnTo>
                <a:lnTo>
                  <a:pt x="16166" y="19065"/>
                </a:lnTo>
                <a:lnTo>
                  <a:pt x="16726" y="18619"/>
                </a:lnTo>
                <a:cubicBezTo>
                  <a:pt x="17851" y="17728"/>
                  <a:pt x="18506" y="16393"/>
                  <a:pt x="18850" y="14285"/>
                </a:cubicBezTo>
                <a:lnTo>
                  <a:pt x="19008" y="13329"/>
                </a:lnTo>
                <a:lnTo>
                  <a:pt x="19919" y="13323"/>
                </a:lnTo>
                <a:cubicBezTo>
                  <a:pt x="20728" y="13320"/>
                  <a:pt x="20876" y="13290"/>
                  <a:pt x="21224" y="13051"/>
                </a:cubicBezTo>
                <a:lnTo>
                  <a:pt x="21600" y="12796"/>
                </a:lnTo>
                <a:cubicBezTo>
                  <a:pt x="21587" y="12687"/>
                  <a:pt x="21569" y="12655"/>
                  <a:pt x="21550" y="12631"/>
                </a:cubicBezTo>
                <a:lnTo>
                  <a:pt x="21463" y="12654"/>
                </a:lnTo>
                <a:cubicBezTo>
                  <a:pt x="21355" y="12682"/>
                  <a:pt x="21208" y="12724"/>
                  <a:pt x="21137" y="12747"/>
                </a:cubicBezTo>
                <a:cubicBezTo>
                  <a:pt x="21048" y="12775"/>
                  <a:pt x="21014" y="12718"/>
                  <a:pt x="21030" y="12573"/>
                </a:cubicBezTo>
                <a:cubicBezTo>
                  <a:pt x="21044" y="12447"/>
                  <a:pt x="21051" y="12347"/>
                  <a:pt x="21054" y="12254"/>
                </a:cubicBezTo>
                <a:cubicBezTo>
                  <a:pt x="21055" y="12134"/>
                  <a:pt x="21046" y="12017"/>
                  <a:pt x="21021" y="11915"/>
                </a:cubicBezTo>
                <a:cubicBezTo>
                  <a:pt x="21012" y="11884"/>
                  <a:pt x="21004" y="11854"/>
                  <a:pt x="20992" y="11826"/>
                </a:cubicBezTo>
                <a:cubicBezTo>
                  <a:pt x="20974" y="11775"/>
                  <a:pt x="20941" y="11737"/>
                  <a:pt x="20917" y="11692"/>
                </a:cubicBezTo>
                <a:cubicBezTo>
                  <a:pt x="20892" y="11654"/>
                  <a:pt x="20871" y="11617"/>
                  <a:pt x="20839" y="11576"/>
                </a:cubicBezTo>
                <a:cubicBezTo>
                  <a:pt x="20649" y="11345"/>
                  <a:pt x="20528" y="11292"/>
                  <a:pt x="20165" y="11292"/>
                </a:cubicBezTo>
                <a:cubicBezTo>
                  <a:pt x="19980" y="11292"/>
                  <a:pt x="19873" y="11304"/>
                  <a:pt x="19781" y="11345"/>
                </a:cubicBezTo>
                <a:cubicBezTo>
                  <a:pt x="19698" y="11403"/>
                  <a:pt x="19618" y="11482"/>
                  <a:pt x="19514" y="11617"/>
                </a:cubicBezTo>
                <a:cubicBezTo>
                  <a:pt x="19393" y="11774"/>
                  <a:pt x="19332" y="11838"/>
                  <a:pt x="19283" y="11872"/>
                </a:cubicBezTo>
                <a:cubicBezTo>
                  <a:pt x="19236" y="11904"/>
                  <a:pt x="19198" y="11900"/>
                  <a:pt x="19167" y="11843"/>
                </a:cubicBezTo>
                <a:cubicBezTo>
                  <a:pt x="19160" y="11834"/>
                  <a:pt x="19154" y="11820"/>
                  <a:pt x="19148" y="11808"/>
                </a:cubicBezTo>
                <a:cubicBezTo>
                  <a:pt x="19143" y="11798"/>
                  <a:pt x="19139" y="11794"/>
                  <a:pt x="19134" y="11782"/>
                </a:cubicBezTo>
                <a:cubicBezTo>
                  <a:pt x="19106" y="11719"/>
                  <a:pt x="19084" y="11602"/>
                  <a:pt x="19067" y="11472"/>
                </a:cubicBezTo>
                <a:cubicBezTo>
                  <a:pt x="19067" y="11470"/>
                  <a:pt x="19068" y="11468"/>
                  <a:pt x="19067" y="11466"/>
                </a:cubicBezTo>
                <a:cubicBezTo>
                  <a:pt x="19045" y="11290"/>
                  <a:pt x="19028" y="11053"/>
                  <a:pt x="19011" y="10754"/>
                </a:cubicBezTo>
                <a:cubicBezTo>
                  <a:pt x="18866" y="8301"/>
                  <a:pt x="18186" y="6477"/>
                  <a:pt x="17055" y="5464"/>
                </a:cubicBezTo>
                <a:cubicBezTo>
                  <a:pt x="17029" y="5441"/>
                  <a:pt x="16999" y="5422"/>
                  <a:pt x="16972" y="5400"/>
                </a:cubicBezTo>
                <a:cubicBezTo>
                  <a:pt x="16824" y="5275"/>
                  <a:pt x="16673" y="5159"/>
                  <a:pt x="16511" y="5061"/>
                </a:cubicBezTo>
                <a:cubicBezTo>
                  <a:pt x="15719" y="4584"/>
                  <a:pt x="15389" y="4439"/>
                  <a:pt x="14059" y="4369"/>
                </a:cubicBezTo>
                <a:cubicBezTo>
                  <a:pt x="13692" y="4352"/>
                  <a:pt x="13244" y="4337"/>
                  <a:pt x="12588" y="4322"/>
                </a:cubicBezTo>
                <a:cubicBezTo>
                  <a:pt x="12385" y="4318"/>
                  <a:pt x="12268" y="4310"/>
                  <a:pt x="12034" y="4305"/>
                </a:cubicBezTo>
                <a:lnTo>
                  <a:pt x="9431" y="4250"/>
                </a:lnTo>
                <a:lnTo>
                  <a:pt x="9083" y="4241"/>
                </a:lnTo>
                <a:lnTo>
                  <a:pt x="9074" y="4241"/>
                </a:lnTo>
                <a:lnTo>
                  <a:pt x="9041" y="4064"/>
                </a:lnTo>
                <a:lnTo>
                  <a:pt x="8885" y="3442"/>
                </a:lnTo>
                <a:cubicBezTo>
                  <a:pt x="8775" y="3001"/>
                  <a:pt x="8621" y="2440"/>
                  <a:pt x="8546" y="2196"/>
                </a:cubicBezTo>
                <a:cubicBezTo>
                  <a:pt x="8544" y="2189"/>
                  <a:pt x="8546" y="2182"/>
                  <a:pt x="8544" y="2176"/>
                </a:cubicBezTo>
                <a:cubicBezTo>
                  <a:pt x="8532" y="2119"/>
                  <a:pt x="8525" y="2061"/>
                  <a:pt x="8518" y="2005"/>
                </a:cubicBezTo>
                <a:cubicBezTo>
                  <a:pt x="8427" y="1509"/>
                  <a:pt x="8550" y="975"/>
                  <a:pt x="8885" y="481"/>
                </a:cubicBezTo>
                <a:cubicBezTo>
                  <a:pt x="8990" y="263"/>
                  <a:pt x="9066" y="76"/>
                  <a:pt x="9052" y="26"/>
                </a:cubicBezTo>
                <a:cubicBezTo>
                  <a:pt x="9045" y="17"/>
                  <a:pt x="8962" y="13"/>
                  <a:pt x="8920" y="6"/>
                </a:cubicBezTo>
                <a:cubicBezTo>
                  <a:pt x="8874" y="4"/>
                  <a:pt x="8836" y="2"/>
                  <a:pt x="8823" y="0"/>
                </a:cubicBezTo>
                <a:close/>
                <a:moveTo>
                  <a:pt x="20155" y="12028"/>
                </a:moveTo>
                <a:cubicBezTo>
                  <a:pt x="20179" y="12035"/>
                  <a:pt x="20200" y="12056"/>
                  <a:pt x="20214" y="12083"/>
                </a:cubicBezTo>
                <a:cubicBezTo>
                  <a:pt x="20242" y="12139"/>
                  <a:pt x="20231" y="12211"/>
                  <a:pt x="20186" y="12246"/>
                </a:cubicBezTo>
                <a:cubicBezTo>
                  <a:pt x="20140" y="12280"/>
                  <a:pt x="20079" y="12266"/>
                  <a:pt x="20051" y="12211"/>
                </a:cubicBezTo>
                <a:cubicBezTo>
                  <a:pt x="20023" y="12155"/>
                  <a:pt x="20036" y="12080"/>
                  <a:pt x="20082" y="12046"/>
                </a:cubicBezTo>
                <a:cubicBezTo>
                  <a:pt x="20105" y="12029"/>
                  <a:pt x="20131" y="12021"/>
                  <a:pt x="20155" y="12028"/>
                </a:cubicBezTo>
                <a:close/>
                <a:moveTo>
                  <a:pt x="11500" y="19731"/>
                </a:moveTo>
                <a:cubicBezTo>
                  <a:pt x="11642" y="19731"/>
                  <a:pt x="11682" y="19812"/>
                  <a:pt x="11703" y="20178"/>
                </a:cubicBezTo>
                <a:cubicBezTo>
                  <a:pt x="11719" y="20438"/>
                  <a:pt x="11670" y="20761"/>
                  <a:pt x="11590" y="20951"/>
                </a:cubicBezTo>
                <a:cubicBezTo>
                  <a:pt x="11356" y="21505"/>
                  <a:pt x="11259" y="21307"/>
                  <a:pt x="11299" y="20357"/>
                </a:cubicBezTo>
                <a:cubicBezTo>
                  <a:pt x="11322" y="19810"/>
                  <a:pt x="11348" y="19731"/>
                  <a:pt x="11500" y="197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droppedImage.png" descr="droppedImage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36205" y="2213435"/>
            <a:ext cx="4292600" cy="2835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droppedImage.tiff" descr="droppedImage.tif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36205" y="5818025"/>
            <a:ext cx="4127500" cy="2734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Cha ren mee fakin magh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2974" y="2637675"/>
            <a:ext cx="812800" cy="81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886" y="746087"/>
            <a:ext cx="12168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>
                <a:latin typeface="Chalkboard" charset="0"/>
                <a:ea typeface="Chalkboard" charset="0"/>
                <a:cs typeface="Chalkboard" charset="0"/>
              </a:rPr>
              <a:t>Cha ren mee fakin magher er y ghowaltys.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498" y="5818025"/>
            <a:ext cx="2976913" cy="2962506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7091" y="1965552"/>
            <a:ext cx="3544038" cy="35268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heck_mark_green.png" descr="check_mark_gree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1206500"/>
            <a:ext cx="8470900" cy="75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hen eh!!-1.mov" descr="Shen eh!!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067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3157031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droppedImage.tiff" descr="droppedImage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0900" y="6020955"/>
            <a:ext cx="5003800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roppedImage.png" descr="droppedImage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5686" t="6708" r="3892" b="1467"/>
          <a:stretch>
            <a:fillRect/>
          </a:stretch>
        </p:blipFill>
        <p:spPr>
          <a:xfrm>
            <a:off x="1968910" y="2667860"/>
            <a:ext cx="3483760" cy="2647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542" extrusionOk="0">
                <a:moveTo>
                  <a:pt x="8129" y="2"/>
                </a:moveTo>
                <a:cubicBezTo>
                  <a:pt x="8092" y="8"/>
                  <a:pt x="8053" y="25"/>
                  <a:pt x="8024" y="57"/>
                </a:cubicBezTo>
                <a:cubicBezTo>
                  <a:pt x="7926" y="164"/>
                  <a:pt x="5687" y="547"/>
                  <a:pt x="5453" y="496"/>
                </a:cubicBezTo>
                <a:cubicBezTo>
                  <a:pt x="5396" y="484"/>
                  <a:pt x="5237" y="512"/>
                  <a:pt x="5100" y="558"/>
                </a:cubicBezTo>
                <a:cubicBezTo>
                  <a:pt x="4962" y="604"/>
                  <a:pt x="4713" y="684"/>
                  <a:pt x="4548" y="738"/>
                </a:cubicBezTo>
                <a:cubicBezTo>
                  <a:pt x="4277" y="827"/>
                  <a:pt x="4235" y="896"/>
                  <a:pt x="4114" y="1413"/>
                </a:cubicBezTo>
                <a:cubicBezTo>
                  <a:pt x="4040" y="1730"/>
                  <a:pt x="3884" y="2777"/>
                  <a:pt x="3768" y="3742"/>
                </a:cubicBezTo>
                <a:cubicBezTo>
                  <a:pt x="3651" y="4707"/>
                  <a:pt x="3527" y="5694"/>
                  <a:pt x="3493" y="5935"/>
                </a:cubicBezTo>
                <a:lnTo>
                  <a:pt x="3432" y="6374"/>
                </a:lnTo>
                <a:lnTo>
                  <a:pt x="2718" y="6374"/>
                </a:lnTo>
                <a:cubicBezTo>
                  <a:pt x="2003" y="6374"/>
                  <a:pt x="1727" y="6497"/>
                  <a:pt x="1727" y="6813"/>
                </a:cubicBezTo>
                <a:cubicBezTo>
                  <a:pt x="1727" y="6889"/>
                  <a:pt x="1672" y="7011"/>
                  <a:pt x="1604" y="7085"/>
                </a:cubicBezTo>
                <a:cubicBezTo>
                  <a:pt x="1537" y="7158"/>
                  <a:pt x="1458" y="7380"/>
                  <a:pt x="1430" y="7579"/>
                </a:cubicBezTo>
                <a:cubicBezTo>
                  <a:pt x="1402" y="7778"/>
                  <a:pt x="1269" y="8079"/>
                  <a:pt x="1136" y="8247"/>
                </a:cubicBezTo>
                <a:cubicBezTo>
                  <a:pt x="1002" y="8415"/>
                  <a:pt x="893" y="8611"/>
                  <a:pt x="893" y="8683"/>
                </a:cubicBezTo>
                <a:cubicBezTo>
                  <a:pt x="893" y="8755"/>
                  <a:pt x="841" y="8870"/>
                  <a:pt x="775" y="8942"/>
                </a:cubicBezTo>
                <a:cubicBezTo>
                  <a:pt x="709" y="9013"/>
                  <a:pt x="632" y="9214"/>
                  <a:pt x="603" y="9384"/>
                </a:cubicBezTo>
                <a:cubicBezTo>
                  <a:pt x="575" y="9555"/>
                  <a:pt x="477" y="9784"/>
                  <a:pt x="385" y="9894"/>
                </a:cubicBezTo>
                <a:cubicBezTo>
                  <a:pt x="257" y="10047"/>
                  <a:pt x="229" y="10175"/>
                  <a:pt x="267" y="10443"/>
                </a:cubicBezTo>
                <a:cubicBezTo>
                  <a:pt x="297" y="10654"/>
                  <a:pt x="279" y="10827"/>
                  <a:pt x="223" y="10873"/>
                </a:cubicBezTo>
                <a:cubicBezTo>
                  <a:pt x="165" y="10920"/>
                  <a:pt x="151" y="11092"/>
                  <a:pt x="184" y="11322"/>
                </a:cubicBezTo>
                <a:cubicBezTo>
                  <a:pt x="220" y="11579"/>
                  <a:pt x="193" y="11792"/>
                  <a:pt x="95" y="12010"/>
                </a:cubicBezTo>
                <a:cubicBezTo>
                  <a:pt x="5" y="12212"/>
                  <a:pt x="-23" y="12395"/>
                  <a:pt x="19" y="12526"/>
                </a:cubicBezTo>
                <a:cubicBezTo>
                  <a:pt x="56" y="12639"/>
                  <a:pt x="90" y="12928"/>
                  <a:pt x="98" y="13169"/>
                </a:cubicBezTo>
                <a:cubicBezTo>
                  <a:pt x="105" y="13410"/>
                  <a:pt x="164" y="13955"/>
                  <a:pt x="225" y="14377"/>
                </a:cubicBezTo>
                <a:cubicBezTo>
                  <a:pt x="287" y="14799"/>
                  <a:pt x="334" y="15266"/>
                  <a:pt x="331" y="15417"/>
                </a:cubicBezTo>
                <a:cubicBezTo>
                  <a:pt x="328" y="15567"/>
                  <a:pt x="369" y="15729"/>
                  <a:pt x="422" y="15772"/>
                </a:cubicBezTo>
                <a:cubicBezTo>
                  <a:pt x="520" y="15853"/>
                  <a:pt x="533" y="15916"/>
                  <a:pt x="549" y="16418"/>
                </a:cubicBezTo>
                <a:cubicBezTo>
                  <a:pt x="555" y="16602"/>
                  <a:pt x="618" y="16726"/>
                  <a:pt x="718" y="16760"/>
                </a:cubicBezTo>
                <a:cubicBezTo>
                  <a:pt x="829" y="16798"/>
                  <a:pt x="892" y="16962"/>
                  <a:pt x="934" y="17293"/>
                </a:cubicBezTo>
                <a:cubicBezTo>
                  <a:pt x="998" y="17793"/>
                  <a:pt x="1296" y="18212"/>
                  <a:pt x="1584" y="18217"/>
                </a:cubicBezTo>
                <a:cubicBezTo>
                  <a:pt x="1668" y="18219"/>
                  <a:pt x="1767" y="18287"/>
                  <a:pt x="1805" y="18369"/>
                </a:cubicBezTo>
                <a:cubicBezTo>
                  <a:pt x="1847" y="18458"/>
                  <a:pt x="2106" y="18543"/>
                  <a:pt x="2448" y="18585"/>
                </a:cubicBezTo>
                <a:cubicBezTo>
                  <a:pt x="2762" y="18624"/>
                  <a:pt x="3071" y="18700"/>
                  <a:pt x="3135" y="18753"/>
                </a:cubicBezTo>
                <a:cubicBezTo>
                  <a:pt x="3276" y="18869"/>
                  <a:pt x="3547" y="18945"/>
                  <a:pt x="3915" y="18995"/>
                </a:cubicBezTo>
                <a:cubicBezTo>
                  <a:pt x="3932" y="18984"/>
                  <a:pt x="3940" y="18968"/>
                  <a:pt x="3964" y="18960"/>
                </a:cubicBezTo>
                <a:cubicBezTo>
                  <a:pt x="4060" y="18927"/>
                  <a:pt x="4121" y="18864"/>
                  <a:pt x="4099" y="18818"/>
                </a:cubicBezTo>
                <a:cubicBezTo>
                  <a:pt x="4036" y="18684"/>
                  <a:pt x="4215" y="18538"/>
                  <a:pt x="4484" y="18469"/>
                </a:cubicBezTo>
                <a:cubicBezTo>
                  <a:pt x="4517" y="18415"/>
                  <a:pt x="4567" y="18359"/>
                  <a:pt x="4626" y="18307"/>
                </a:cubicBezTo>
                <a:cubicBezTo>
                  <a:pt x="4912" y="18060"/>
                  <a:pt x="5556" y="17137"/>
                  <a:pt x="5556" y="16977"/>
                </a:cubicBezTo>
                <a:cubicBezTo>
                  <a:pt x="5556" y="16913"/>
                  <a:pt x="5610" y="16721"/>
                  <a:pt x="5676" y="16551"/>
                </a:cubicBezTo>
                <a:cubicBezTo>
                  <a:pt x="5743" y="16380"/>
                  <a:pt x="5817" y="16152"/>
                  <a:pt x="5841" y="16047"/>
                </a:cubicBezTo>
                <a:cubicBezTo>
                  <a:pt x="5877" y="15884"/>
                  <a:pt x="5988" y="15856"/>
                  <a:pt x="6567" y="15856"/>
                </a:cubicBezTo>
                <a:cubicBezTo>
                  <a:pt x="7076" y="15856"/>
                  <a:pt x="7286" y="15812"/>
                  <a:pt x="7396" y="15682"/>
                </a:cubicBezTo>
                <a:cubicBezTo>
                  <a:pt x="7443" y="15626"/>
                  <a:pt x="7487" y="15589"/>
                  <a:pt x="7524" y="15572"/>
                </a:cubicBezTo>
                <a:cubicBezTo>
                  <a:pt x="7634" y="15522"/>
                  <a:pt x="7705" y="15651"/>
                  <a:pt x="7754" y="15976"/>
                </a:cubicBezTo>
                <a:cubicBezTo>
                  <a:pt x="7789" y="16207"/>
                  <a:pt x="7843" y="16299"/>
                  <a:pt x="7921" y="16260"/>
                </a:cubicBezTo>
                <a:cubicBezTo>
                  <a:pt x="8079" y="16180"/>
                  <a:pt x="8223" y="16393"/>
                  <a:pt x="8223" y="16709"/>
                </a:cubicBezTo>
                <a:cubicBezTo>
                  <a:pt x="8223" y="16853"/>
                  <a:pt x="8292" y="17054"/>
                  <a:pt x="8380" y="17154"/>
                </a:cubicBezTo>
                <a:cubicBezTo>
                  <a:pt x="8467" y="17255"/>
                  <a:pt x="8563" y="17449"/>
                  <a:pt x="8593" y="17584"/>
                </a:cubicBezTo>
                <a:cubicBezTo>
                  <a:pt x="8618" y="17695"/>
                  <a:pt x="8593" y="17771"/>
                  <a:pt x="8532" y="17839"/>
                </a:cubicBezTo>
                <a:cubicBezTo>
                  <a:pt x="8575" y="17867"/>
                  <a:pt x="8595" y="17908"/>
                  <a:pt x="8596" y="17968"/>
                </a:cubicBezTo>
                <a:cubicBezTo>
                  <a:pt x="8596" y="18073"/>
                  <a:pt x="8682" y="18232"/>
                  <a:pt x="8784" y="18327"/>
                </a:cubicBezTo>
                <a:cubicBezTo>
                  <a:pt x="8915" y="18447"/>
                  <a:pt x="8971" y="18613"/>
                  <a:pt x="8971" y="18873"/>
                </a:cubicBezTo>
                <a:cubicBezTo>
                  <a:pt x="8971" y="19094"/>
                  <a:pt x="8933" y="19239"/>
                  <a:pt x="8883" y="19296"/>
                </a:cubicBezTo>
                <a:cubicBezTo>
                  <a:pt x="8916" y="19401"/>
                  <a:pt x="8993" y="19473"/>
                  <a:pt x="9101" y="19473"/>
                </a:cubicBezTo>
                <a:cubicBezTo>
                  <a:pt x="9207" y="19473"/>
                  <a:pt x="9320" y="19535"/>
                  <a:pt x="9354" y="19606"/>
                </a:cubicBezTo>
                <a:cubicBezTo>
                  <a:pt x="9464" y="19841"/>
                  <a:pt x="9534" y="20572"/>
                  <a:pt x="9452" y="20639"/>
                </a:cubicBezTo>
                <a:cubicBezTo>
                  <a:pt x="9340" y="20730"/>
                  <a:pt x="10289" y="21222"/>
                  <a:pt x="10595" y="21233"/>
                </a:cubicBezTo>
                <a:cubicBezTo>
                  <a:pt x="10732" y="21238"/>
                  <a:pt x="10995" y="21309"/>
                  <a:pt x="11179" y="21388"/>
                </a:cubicBezTo>
                <a:cubicBezTo>
                  <a:pt x="11574" y="21560"/>
                  <a:pt x="12189" y="21596"/>
                  <a:pt x="12256" y="21453"/>
                </a:cubicBezTo>
                <a:cubicBezTo>
                  <a:pt x="12282" y="21397"/>
                  <a:pt x="12421" y="21320"/>
                  <a:pt x="12562" y="21279"/>
                </a:cubicBezTo>
                <a:cubicBezTo>
                  <a:pt x="12704" y="21238"/>
                  <a:pt x="13001" y="21080"/>
                  <a:pt x="13225" y="20927"/>
                </a:cubicBezTo>
                <a:cubicBezTo>
                  <a:pt x="13619" y="20657"/>
                  <a:pt x="13701" y="20570"/>
                  <a:pt x="14196" y="19848"/>
                </a:cubicBezTo>
                <a:lnTo>
                  <a:pt x="14336" y="19641"/>
                </a:lnTo>
                <a:cubicBezTo>
                  <a:pt x="14314" y="19591"/>
                  <a:pt x="14316" y="19530"/>
                  <a:pt x="14356" y="19447"/>
                </a:cubicBezTo>
                <a:cubicBezTo>
                  <a:pt x="14391" y="19372"/>
                  <a:pt x="14411" y="19219"/>
                  <a:pt x="14397" y="19108"/>
                </a:cubicBezTo>
                <a:cubicBezTo>
                  <a:pt x="14383" y="18998"/>
                  <a:pt x="14430" y="18823"/>
                  <a:pt x="14503" y="18718"/>
                </a:cubicBezTo>
                <a:cubicBezTo>
                  <a:pt x="14556" y="18640"/>
                  <a:pt x="14609" y="18600"/>
                  <a:pt x="14709" y="18585"/>
                </a:cubicBezTo>
                <a:cubicBezTo>
                  <a:pt x="14727" y="18502"/>
                  <a:pt x="14764" y="18353"/>
                  <a:pt x="14814" y="18181"/>
                </a:cubicBezTo>
                <a:cubicBezTo>
                  <a:pt x="14900" y="17890"/>
                  <a:pt x="14899" y="17784"/>
                  <a:pt x="14812" y="17600"/>
                </a:cubicBezTo>
                <a:cubicBezTo>
                  <a:pt x="14722" y="17412"/>
                  <a:pt x="14728" y="17327"/>
                  <a:pt x="14836" y="17109"/>
                </a:cubicBezTo>
                <a:cubicBezTo>
                  <a:pt x="14908" y="16966"/>
                  <a:pt x="14966" y="16754"/>
                  <a:pt x="14966" y="16634"/>
                </a:cubicBezTo>
                <a:cubicBezTo>
                  <a:pt x="14966" y="16410"/>
                  <a:pt x="15063" y="16294"/>
                  <a:pt x="15163" y="16341"/>
                </a:cubicBezTo>
                <a:cubicBezTo>
                  <a:pt x="15196" y="16356"/>
                  <a:pt x="15228" y="16386"/>
                  <a:pt x="15258" y="16441"/>
                </a:cubicBezTo>
                <a:cubicBezTo>
                  <a:pt x="15314" y="16540"/>
                  <a:pt x="15400" y="16625"/>
                  <a:pt x="15450" y="16625"/>
                </a:cubicBezTo>
                <a:cubicBezTo>
                  <a:pt x="15618" y="16625"/>
                  <a:pt x="15795" y="17083"/>
                  <a:pt x="15710" y="17293"/>
                </a:cubicBezTo>
                <a:cubicBezTo>
                  <a:pt x="15597" y="17569"/>
                  <a:pt x="15610" y="17610"/>
                  <a:pt x="15795" y="17610"/>
                </a:cubicBezTo>
                <a:cubicBezTo>
                  <a:pt x="15988" y="17610"/>
                  <a:pt x="16172" y="18004"/>
                  <a:pt x="16141" y="18343"/>
                </a:cubicBezTo>
                <a:cubicBezTo>
                  <a:pt x="16124" y="18536"/>
                  <a:pt x="16155" y="18569"/>
                  <a:pt x="16296" y="18521"/>
                </a:cubicBezTo>
                <a:cubicBezTo>
                  <a:pt x="16524" y="18442"/>
                  <a:pt x="16802" y="18761"/>
                  <a:pt x="16708" y="18969"/>
                </a:cubicBezTo>
                <a:cubicBezTo>
                  <a:pt x="16863" y="19148"/>
                  <a:pt x="16967" y="19459"/>
                  <a:pt x="16855" y="19554"/>
                </a:cubicBezTo>
                <a:cubicBezTo>
                  <a:pt x="16801" y="19600"/>
                  <a:pt x="16993" y="19663"/>
                  <a:pt x="17280" y="19693"/>
                </a:cubicBezTo>
                <a:cubicBezTo>
                  <a:pt x="17353" y="19701"/>
                  <a:pt x="17404" y="19719"/>
                  <a:pt x="17469" y="19732"/>
                </a:cubicBezTo>
                <a:cubicBezTo>
                  <a:pt x="18918" y="19744"/>
                  <a:pt x="19209" y="19720"/>
                  <a:pt x="19421" y="19557"/>
                </a:cubicBezTo>
                <a:cubicBezTo>
                  <a:pt x="19559" y="19452"/>
                  <a:pt x="19712" y="19364"/>
                  <a:pt x="19762" y="19363"/>
                </a:cubicBezTo>
                <a:cubicBezTo>
                  <a:pt x="19959" y="19362"/>
                  <a:pt x="20661" y="18517"/>
                  <a:pt x="20935" y="17952"/>
                </a:cubicBezTo>
                <a:cubicBezTo>
                  <a:pt x="21156" y="17496"/>
                  <a:pt x="21217" y="17282"/>
                  <a:pt x="21180" y="17041"/>
                </a:cubicBezTo>
                <a:cubicBezTo>
                  <a:pt x="21148" y="16827"/>
                  <a:pt x="21170" y="16703"/>
                  <a:pt x="21249" y="16664"/>
                </a:cubicBezTo>
                <a:cubicBezTo>
                  <a:pt x="21313" y="16631"/>
                  <a:pt x="21409" y="16464"/>
                  <a:pt x="21465" y="16286"/>
                </a:cubicBezTo>
                <a:cubicBezTo>
                  <a:pt x="21552" y="16010"/>
                  <a:pt x="21546" y="15928"/>
                  <a:pt x="21423" y="15750"/>
                </a:cubicBezTo>
                <a:cubicBezTo>
                  <a:pt x="21287" y="15551"/>
                  <a:pt x="21286" y="15526"/>
                  <a:pt x="21428" y="15210"/>
                </a:cubicBezTo>
                <a:cubicBezTo>
                  <a:pt x="21575" y="14882"/>
                  <a:pt x="21577" y="14874"/>
                  <a:pt x="21379" y="14597"/>
                </a:cubicBezTo>
                <a:cubicBezTo>
                  <a:pt x="21209" y="14358"/>
                  <a:pt x="21190" y="14280"/>
                  <a:pt x="21276" y="14099"/>
                </a:cubicBezTo>
                <a:cubicBezTo>
                  <a:pt x="21411" y="13815"/>
                  <a:pt x="21405" y="13444"/>
                  <a:pt x="21266" y="13444"/>
                </a:cubicBezTo>
                <a:cubicBezTo>
                  <a:pt x="21047" y="13444"/>
                  <a:pt x="20854" y="13034"/>
                  <a:pt x="20908" y="12681"/>
                </a:cubicBezTo>
                <a:cubicBezTo>
                  <a:pt x="20945" y="12439"/>
                  <a:pt x="20927" y="12349"/>
                  <a:pt x="20842" y="12349"/>
                </a:cubicBezTo>
                <a:cubicBezTo>
                  <a:pt x="20778" y="12349"/>
                  <a:pt x="20596" y="12151"/>
                  <a:pt x="20439" y="11910"/>
                </a:cubicBezTo>
                <a:cubicBezTo>
                  <a:pt x="20282" y="11668"/>
                  <a:pt x="20097" y="11470"/>
                  <a:pt x="20027" y="11470"/>
                </a:cubicBezTo>
                <a:cubicBezTo>
                  <a:pt x="19851" y="11470"/>
                  <a:pt x="19700" y="11207"/>
                  <a:pt x="19760" y="11002"/>
                </a:cubicBezTo>
                <a:cubicBezTo>
                  <a:pt x="19801" y="10861"/>
                  <a:pt x="19750" y="10841"/>
                  <a:pt x="19473" y="10883"/>
                </a:cubicBezTo>
                <a:cubicBezTo>
                  <a:pt x="19198" y="10924"/>
                  <a:pt x="19123" y="10892"/>
                  <a:pt x="19048" y="10708"/>
                </a:cubicBezTo>
                <a:cubicBezTo>
                  <a:pt x="18988" y="10560"/>
                  <a:pt x="18873" y="10485"/>
                  <a:pt x="18707" y="10485"/>
                </a:cubicBezTo>
                <a:cubicBezTo>
                  <a:pt x="18424" y="10485"/>
                  <a:pt x="18307" y="10242"/>
                  <a:pt x="18467" y="9988"/>
                </a:cubicBezTo>
                <a:cubicBezTo>
                  <a:pt x="18553" y="9852"/>
                  <a:pt x="18547" y="9797"/>
                  <a:pt x="18440" y="9688"/>
                </a:cubicBezTo>
                <a:cubicBezTo>
                  <a:pt x="18330" y="9576"/>
                  <a:pt x="18320" y="9427"/>
                  <a:pt x="18376" y="8787"/>
                </a:cubicBezTo>
                <a:cubicBezTo>
                  <a:pt x="18460" y="7827"/>
                  <a:pt x="18383" y="7688"/>
                  <a:pt x="17805" y="7721"/>
                </a:cubicBezTo>
                <a:cubicBezTo>
                  <a:pt x="17457" y="7741"/>
                  <a:pt x="17382" y="7707"/>
                  <a:pt x="17270" y="7482"/>
                </a:cubicBezTo>
                <a:cubicBezTo>
                  <a:pt x="17167" y="7275"/>
                  <a:pt x="16979" y="7168"/>
                  <a:pt x="16406" y="6994"/>
                </a:cubicBezTo>
                <a:cubicBezTo>
                  <a:pt x="16004" y="6872"/>
                  <a:pt x="15487" y="6743"/>
                  <a:pt x="15258" y="6707"/>
                </a:cubicBezTo>
                <a:cubicBezTo>
                  <a:pt x="14087" y="6521"/>
                  <a:pt x="14127" y="6537"/>
                  <a:pt x="14042" y="6242"/>
                </a:cubicBezTo>
                <a:cubicBezTo>
                  <a:pt x="13997" y="6086"/>
                  <a:pt x="13946" y="5682"/>
                  <a:pt x="13924" y="5344"/>
                </a:cubicBezTo>
                <a:cubicBezTo>
                  <a:pt x="13866" y="4455"/>
                  <a:pt x="13837" y="4251"/>
                  <a:pt x="13774" y="4168"/>
                </a:cubicBezTo>
                <a:cubicBezTo>
                  <a:pt x="13743" y="4128"/>
                  <a:pt x="13696" y="3853"/>
                  <a:pt x="13666" y="3561"/>
                </a:cubicBezTo>
                <a:cubicBezTo>
                  <a:pt x="13633" y="3231"/>
                  <a:pt x="13572" y="3031"/>
                  <a:pt x="13504" y="3031"/>
                </a:cubicBezTo>
                <a:cubicBezTo>
                  <a:pt x="13357" y="3031"/>
                  <a:pt x="13286" y="2859"/>
                  <a:pt x="13212" y="2327"/>
                </a:cubicBezTo>
                <a:cubicBezTo>
                  <a:pt x="13145" y="1844"/>
                  <a:pt x="13235" y="1494"/>
                  <a:pt x="13428" y="1494"/>
                </a:cubicBezTo>
                <a:cubicBezTo>
                  <a:pt x="13502" y="1494"/>
                  <a:pt x="13551" y="1392"/>
                  <a:pt x="13551" y="1233"/>
                </a:cubicBezTo>
                <a:cubicBezTo>
                  <a:pt x="13551" y="1030"/>
                  <a:pt x="13469" y="916"/>
                  <a:pt x="13198" y="745"/>
                </a:cubicBezTo>
                <a:cubicBezTo>
                  <a:pt x="12722" y="446"/>
                  <a:pt x="10312" y="45"/>
                  <a:pt x="9184" y="80"/>
                </a:cubicBezTo>
                <a:cubicBezTo>
                  <a:pt x="8717" y="94"/>
                  <a:pt x="8289" y="70"/>
                  <a:pt x="8232" y="25"/>
                </a:cubicBezTo>
                <a:cubicBezTo>
                  <a:pt x="8204" y="2"/>
                  <a:pt x="8167" y="-4"/>
                  <a:pt x="8129" y="2"/>
                </a:cubicBezTo>
                <a:close/>
                <a:moveTo>
                  <a:pt x="9783" y="20397"/>
                </a:moveTo>
                <a:cubicBezTo>
                  <a:pt x="9789" y="20399"/>
                  <a:pt x="9791" y="20409"/>
                  <a:pt x="9798" y="20413"/>
                </a:cubicBezTo>
                <a:cubicBezTo>
                  <a:pt x="9841" y="20380"/>
                  <a:pt x="9896" y="20396"/>
                  <a:pt x="9923" y="20452"/>
                </a:cubicBezTo>
                <a:cubicBezTo>
                  <a:pt x="9941" y="20491"/>
                  <a:pt x="9936" y="20534"/>
                  <a:pt x="9920" y="20571"/>
                </a:cubicBezTo>
                <a:cubicBezTo>
                  <a:pt x="9936" y="20610"/>
                  <a:pt x="9942" y="20652"/>
                  <a:pt x="9925" y="20688"/>
                </a:cubicBezTo>
                <a:cubicBezTo>
                  <a:pt x="9862" y="20823"/>
                  <a:pt x="9661" y="20820"/>
                  <a:pt x="9596" y="20681"/>
                </a:cubicBezTo>
                <a:cubicBezTo>
                  <a:pt x="9564" y="20613"/>
                  <a:pt x="9606" y="20547"/>
                  <a:pt x="9672" y="20510"/>
                </a:cubicBezTo>
                <a:cubicBezTo>
                  <a:pt x="9674" y="20472"/>
                  <a:pt x="9685" y="20435"/>
                  <a:pt x="9712" y="20413"/>
                </a:cubicBezTo>
                <a:cubicBezTo>
                  <a:pt x="9733" y="20395"/>
                  <a:pt x="9760" y="20390"/>
                  <a:pt x="9783" y="2039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droppedImage.png" descr="droppedImag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56500" y="2479442"/>
            <a:ext cx="4292600" cy="2835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droppedImage.tiff" descr="droppedImage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15720" y="6121839"/>
            <a:ext cx="4229101" cy="2541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Cha ren mee fakin close…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2232" y="3178662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014" y="880002"/>
            <a:ext cx="11953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>
                <a:latin typeface="Chalkboard" charset="0"/>
                <a:ea typeface="Chalkboard" charset="0"/>
                <a:cs typeface="Chalkboard" charset="0"/>
              </a:rPr>
              <a:t>Cha ren mee fakin close er y ghowaltys.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0778" y="2435166"/>
            <a:ext cx="2976913" cy="2962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5757" y="5911301"/>
            <a:ext cx="2976913" cy="29625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muc"/>
          <p:cNvSpPr txBox="1"/>
          <p:nvPr/>
        </p:nvSpPr>
        <p:spPr>
          <a:xfrm>
            <a:off x="700292" y="5358337"/>
            <a:ext cx="121801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muc</a:t>
            </a:r>
          </a:p>
        </p:txBody>
      </p:sp>
      <p:pic>
        <p:nvPicPr>
          <p:cNvPr id="287" name="images.jpg" descr="images.jpg"/>
          <p:cNvPicPr>
            <a:picLocks noChangeAspect="1"/>
          </p:cNvPicPr>
          <p:nvPr/>
        </p:nvPicPr>
        <p:blipFill>
          <a:blip r:embed="rId2">
            <a:extLst/>
          </a:blip>
          <a:srcRect l="253" t="388" r="285"/>
          <a:stretch>
            <a:fillRect/>
          </a:stretch>
        </p:blipFill>
        <p:spPr>
          <a:xfrm>
            <a:off x="460587" y="4054800"/>
            <a:ext cx="1697421" cy="1385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19" y="0"/>
                </a:moveTo>
                <a:lnTo>
                  <a:pt x="8303" y="362"/>
                </a:lnTo>
                <a:cubicBezTo>
                  <a:pt x="6626" y="1526"/>
                  <a:pt x="5980" y="2601"/>
                  <a:pt x="6060" y="4120"/>
                </a:cubicBezTo>
                <a:lnTo>
                  <a:pt x="6095" y="4659"/>
                </a:lnTo>
                <a:lnTo>
                  <a:pt x="5655" y="4945"/>
                </a:lnTo>
                <a:cubicBezTo>
                  <a:pt x="5415" y="5101"/>
                  <a:pt x="5057" y="5405"/>
                  <a:pt x="4857" y="5619"/>
                </a:cubicBezTo>
                <a:cubicBezTo>
                  <a:pt x="4656" y="5833"/>
                  <a:pt x="4458" y="6007"/>
                  <a:pt x="4416" y="6007"/>
                </a:cubicBezTo>
                <a:cubicBezTo>
                  <a:pt x="4375" y="6007"/>
                  <a:pt x="4189" y="5781"/>
                  <a:pt x="4004" y="5510"/>
                </a:cubicBezTo>
                <a:cubicBezTo>
                  <a:pt x="3083" y="4161"/>
                  <a:pt x="1869" y="4362"/>
                  <a:pt x="564" y="6074"/>
                </a:cubicBezTo>
                <a:lnTo>
                  <a:pt x="0" y="6815"/>
                </a:lnTo>
                <a:cubicBezTo>
                  <a:pt x="18" y="6980"/>
                  <a:pt x="35" y="7068"/>
                  <a:pt x="69" y="7068"/>
                </a:cubicBezTo>
                <a:cubicBezTo>
                  <a:pt x="138" y="7068"/>
                  <a:pt x="224" y="7020"/>
                  <a:pt x="255" y="6959"/>
                </a:cubicBezTo>
                <a:cubicBezTo>
                  <a:pt x="361" y="6747"/>
                  <a:pt x="990" y="6324"/>
                  <a:pt x="1279" y="6268"/>
                </a:cubicBezTo>
                <a:cubicBezTo>
                  <a:pt x="1656" y="6194"/>
                  <a:pt x="1934" y="6461"/>
                  <a:pt x="2284" y="7220"/>
                </a:cubicBezTo>
                <a:cubicBezTo>
                  <a:pt x="2537" y="7769"/>
                  <a:pt x="2758" y="7965"/>
                  <a:pt x="3212" y="8054"/>
                </a:cubicBezTo>
                <a:cubicBezTo>
                  <a:pt x="3509" y="8112"/>
                  <a:pt x="3410" y="8402"/>
                  <a:pt x="3041" y="8551"/>
                </a:cubicBezTo>
                <a:cubicBezTo>
                  <a:pt x="1968" y="8981"/>
                  <a:pt x="1705" y="10359"/>
                  <a:pt x="2518" y="11297"/>
                </a:cubicBezTo>
                <a:cubicBezTo>
                  <a:pt x="2904" y="11743"/>
                  <a:pt x="2783" y="11891"/>
                  <a:pt x="2022" y="11895"/>
                </a:cubicBezTo>
                <a:cubicBezTo>
                  <a:pt x="1700" y="11897"/>
                  <a:pt x="1448" y="11949"/>
                  <a:pt x="1410" y="12022"/>
                </a:cubicBezTo>
                <a:cubicBezTo>
                  <a:pt x="1281" y="12270"/>
                  <a:pt x="1346" y="13474"/>
                  <a:pt x="1527" y="14195"/>
                </a:cubicBezTo>
                <a:cubicBezTo>
                  <a:pt x="1926" y="15780"/>
                  <a:pt x="2144" y="16057"/>
                  <a:pt x="3020" y="16141"/>
                </a:cubicBezTo>
                <a:lnTo>
                  <a:pt x="3639" y="16208"/>
                </a:lnTo>
                <a:lnTo>
                  <a:pt x="3928" y="16790"/>
                </a:lnTo>
                <a:cubicBezTo>
                  <a:pt x="4495" y="17950"/>
                  <a:pt x="5334" y="18750"/>
                  <a:pt x="6597" y="19342"/>
                </a:cubicBezTo>
                <a:cubicBezTo>
                  <a:pt x="6815" y="19445"/>
                  <a:pt x="6838" y="19508"/>
                  <a:pt x="6838" y="19999"/>
                </a:cubicBezTo>
                <a:cubicBezTo>
                  <a:pt x="6838" y="20329"/>
                  <a:pt x="6765" y="20704"/>
                  <a:pt x="6659" y="20960"/>
                </a:cubicBezTo>
                <a:cubicBezTo>
                  <a:pt x="6563" y="21190"/>
                  <a:pt x="6487" y="21429"/>
                  <a:pt x="6487" y="21490"/>
                </a:cubicBezTo>
                <a:cubicBezTo>
                  <a:pt x="6487" y="21567"/>
                  <a:pt x="8880" y="21600"/>
                  <a:pt x="14074" y="21600"/>
                </a:cubicBezTo>
                <a:lnTo>
                  <a:pt x="16166" y="21600"/>
                </a:lnTo>
                <a:lnTo>
                  <a:pt x="16166" y="20328"/>
                </a:lnTo>
                <a:lnTo>
                  <a:pt x="16166" y="19064"/>
                </a:lnTo>
                <a:lnTo>
                  <a:pt x="16730" y="18618"/>
                </a:lnTo>
                <a:cubicBezTo>
                  <a:pt x="17855" y="17726"/>
                  <a:pt x="18512" y="16395"/>
                  <a:pt x="18855" y="14288"/>
                </a:cubicBezTo>
                <a:lnTo>
                  <a:pt x="19007" y="13327"/>
                </a:lnTo>
                <a:lnTo>
                  <a:pt x="19922" y="13327"/>
                </a:lnTo>
                <a:cubicBezTo>
                  <a:pt x="20732" y="13324"/>
                  <a:pt x="20880" y="13288"/>
                  <a:pt x="21229" y="13049"/>
                </a:cubicBezTo>
                <a:lnTo>
                  <a:pt x="21600" y="12797"/>
                </a:lnTo>
                <a:cubicBezTo>
                  <a:pt x="21587" y="12687"/>
                  <a:pt x="21571" y="12652"/>
                  <a:pt x="21552" y="12628"/>
                </a:cubicBezTo>
                <a:lnTo>
                  <a:pt x="21462" y="12653"/>
                </a:lnTo>
                <a:cubicBezTo>
                  <a:pt x="21354" y="12682"/>
                  <a:pt x="21211" y="12723"/>
                  <a:pt x="21139" y="12746"/>
                </a:cubicBezTo>
                <a:cubicBezTo>
                  <a:pt x="21050" y="12774"/>
                  <a:pt x="21012" y="12714"/>
                  <a:pt x="21029" y="12569"/>
                </a:cubicBezTo>
                <a:cubicBezTo>
                  <a:pt x="21043" y="12444"/>
                  <a:pt x="21054" y="12342"/>
                  <a:pt x="21057" y="12249"/>
                </a:cubicBezTo>
                <a:cubicBezTo>
                  <a:pt x="21057" y="12129"/>
                  <a:pt x="21048" y="12014"/>
                  <a:pt x="21022" y="11912"/>
                </a:cubicBezTo>
                <a:cubicBezTo>
                  <a:pt x="21014" y="11881"/>
                  <a:pt x="21007" y="11857"/>
                  <a:pt x="20995" y="11828"/>
                </a:cubicBezTo>
                <a:cubicBezTo>
                  <a:pt x="20977" y="11777"/>
                  <a:pt x="20944" y="11738"/>
                  <a:pt x="20919" y="11693"/>
                </a:cubicBezTo>
                <a:cubicBezTo>
                  <a:pt x="20894" y="11655"/>
                  <a:pt x="20876" y="11615"/>
                  <a:pt x="20843" y="11575"/>
                </a:cubicBezTo>
                <a:cubicBezTo>
                  <a:pt x="20654" y="11343"/>
                  <a:pt x="20533" y="11289"/>
                  <a:pt x="20169" y="11289"/>
                </a:cubicBezTo>
                <a:cubicBezTo>
                  <a:pt x="19985" y="11289"/>
                  <a:pt x="19875" y="11307"/>
                  <a:pt x="19784" y="11348"/>
                </a:cubicBezTo>
                <a:cubicBezTo>
                  <a:pt x="19701" y="11406"/>
                  <a:pt x="19619" y="11482"/>
                  <a:pt x="19516" y="11617"/>
                </a:cubicBezTo>
                <a:cubicBezTo>
                  <a:pt x="19395" y="11774"/>
                  <a:pt x="19339" y="11836"/>
                  <a:pt x="19289" y="11870"/>
                </a:cubicBezTo>
                <a:cubicBezTo>
                  <a:pt x="19242" y="11902"/>
                  <a:pt x="19196" y="11901"/>
                  <a:pt x="19165" y="11845"/>
                </a:cubicBezTo>
                <a:cubicBezTo>
                  <a:pt x="19159" y="11836"/>
                  <a:pt x="19157" y="11823"/>
                  <a:pt x="19151" y="11811"/>
                </a:cubicBezTo>
                <a:cubicBezTo>
                  <a:pt x="19146" y="11800"/>
                  <a:pt x="19143" y="11798"/>
                  <a:pt x="19137" y="11786"/>
                </a:cubicBezTo>
                <a:cubicBezTo>
                  <a:pt x="19110" y="11722"/>
                  <a:pt x="19085" y="11604"/>
                  <a:pt x="19069" y="11474"/>
                </a:cubicBezTo>
                <a:cubicBezTo>
                  <a:pt x="19068" y="11472"/>
                  <a:pt x="19069" y="11467"/>
                  <a:pt x="19069" y="11466"/>
                </a:cubicBezTo>
                <a:cubicBezTo>
                  <a:pt x="19046" y="11289"/>
                  <a:pt x="19031" y="11049"/>
                  <a:pt x="19014" y="10749"/>
                </a:cubicBezTo>
                <a:cubicBezTo>
                  <a:pt x="18869" y="8297"/>
                  <a:pt x="18184" y="6481"/>
                  <a:pt x="17053" y="5467"/>
                </a:cubicBezTo>
                <a:cubicBezTo>
                  <a:pt x="17027" y="5445"/>
                  <a:pt x="17004" y="5422"/>
                  <a:pt x="16977" y="5400"/>
                </a:cubicBezTo>
                <a:cubicBezTo>
                  <a:pt x="16830" y="5275"/>
                  <a:pt x="16679" y="5161"/>
                  <a:pt x="16516" y="5063"/>
                </a:cubicBezTo>
                <a:cubicBezTo>
                  <a:pt x="15725" y="4586"/>
                  <a:pt x="15391" y="4442"/>
                  <a:pt x="14061" y="4372"/>
                </a:cubicBezTo>
                <a:cubicBezTo>
                  <a:pt x="13694" y="4356"/>
                  <a:pt x="13245" y="4336"/>
                  <a:pt x="12589" y="4322"/>
                </a:cubicBezTo>
                <a:cubicBezTo>
                  <a:pt x="12385" y="4317"/>
                  <a:pt x="12272" y="4310"/>
                  <a:pt x="12038" y="4305"/>
                </a:cubicBezTo>
                <a:lnTo>
                  <a:pt x="9431" y="4246"/>
                </a:lnTo>
                <a:lnTo>
                  <a:pt x="9080" y="4237"/>
                </a:lnTo>
                <a:lnTo>
                  <a:pt x="9073" y="4237"/>
                </a:lnTo>
                <a:lnTo>
                  <a:pt x="9039" y="4061"/>
                </a:lnTo>
                <a:lnTo>
                  <a:pt x="8888" y="3437"/>
                </a:lnTo>
                <a:cubicBezTo>
                  <a:pt x="8778" y="2997"/>
                  <a:pt x="8618" y="2442"/>
                  <a:pt x="8544" y="2199"/>
                </a:cubicBezTo>
                <a:cubicBezTo>
                  <a:pt x="8542" y="2192"/>
                  <a:pt x="8546" y="2180"/>
                  <a:pt x="8544" y="2173"/>
                </a:cubicBezTo>
                <a:cubicBezTo>
                  <a:pt x="8531" y="2117"/>
                  <a:pt x="8524" y="2061"/>
                  <a:pt x="8516" y="2005"/>
                </a:cubicBezTo>
                <a:cubicBezTo>
                  <a:pt x="8425" y="1509"/>
                  <a:pt x="8553" y="974"/>
                  <a:pt x="8888" y="480"/>
                </a:cubicBezTo>
                <a:cubicBezTo>
                  <a:pt x="8994" y="262"/>
                  <a:pt x="9067" y="75"/>
                  <a:pt x="9053" y="25"/>
                </a:cubicBezTo>
                <a:cubicBezTo>
                  <a:pt x="9045" y="16"/>
                  <a:pt x="8964" y="16"/>
                  <a:pt x="8922" y="8"/>
                </a:cubicBezTo>
                <a:cubicBezTo>
                  <a:pt x="8876" y="7"/>
                  <a:pt x="8832" y="2"/>
                  <a:pt x="8819" y="0"/>
                </a:cubicBezTo>
                <a:close/>
                <a:moveTo>
                  <a:pt x="20155" y="12030"/>
                </a:moveTo>
                <a:cubicBezTo>
                  <a:pt x="20180" y="12037"/>
                  <a:pt x="20203" y="12053"/>
                  <a:pt x="20217" y="12080"/>
                </a:cubicBezTo>
                <a:cubicBezTo>
                  <a:pt x="20245" y="12136"/>
                  <a:pt x="20235" y="12215"/>
                  <a:pt x="20190" y="12249"/>
                </a:cubicBezTo>
                <a:cubicBezTo>
                  <a:pt x="20144" y="12283"/>
                  <a:pt x="20080" y="12263"/>
                  <a:pt x="20052" y="12207"/>
                </a:cubicBezTo>
                <a:cubicBezTo>
                  <a:pt x="20024" y="12151"/>
                  <a:pt x="20041" y="12081"/>
                  <a:pt x="20087" y="12047"/>
                </a:cubicBezTo>
                <a:cubicBezTo>
                  <a:pt x="20109" y="12030"/>
                  <a:pt x="20131" y="12023"/>
                  <a:pt x="20155" y="12030"/>
                </a:cubicBezTo>
                <a:close/>
                <a:moveTo>
                  <a:pt x="11502" y="19730"/>
                </a:moveTo>
                <a:cubicBezTo>
                  <a:pt x="11644" y="19730"/>
                  <a:pt x="11679" y="19810"/>
                  <a:pt x="11701" y="20176"/>
                </a:cubicBezTo>
                <a:cubicBezTo>
                  <a:pt x="11717" y="20437"/>
                  <a:pt x="11671" y="20762"/>
                  <a:pt x="11591" y="20951"/>
                </a:cubicBezTo>
                <a:cubicBezTo>
                  <a:pt x="11357" y="21505"/>
                  <a:pt x="11262" y="21303"/>
                  <a:pt x="11302" y="20353"/>
                </a:cubicBezTo>
                <a:cubicBezTo>
                  <a:pt x="11325" y="19806"/>
                  <a:pt x="11350" y="19730"/>
                  <a:pt x="11502" y="197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9" name="Ren mee fakin…….. ,   ,    ,   as…"/>
          <p:cNvSpPr txBox="1"/>
          <p:nvPr/>
        </p:nvSpPr>
        <p:spPr>
          <a:xfrm>
            <a:off x="460587" y="533599"/>
            <a:ext cx="12322998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4600"/>
              <a:t>        </a:t>
            </a:r>
            <a:r>
              <a:rPr sz="4600"/>
              <a:t>Ren mee fakin</a:t>
            </a:r>
            <a:r>
              <a:rPr lang="en-GB" sz="4600"/>
              <a:t> </a:t>
            </a:r>
            <a:r>
              <a:rPr sz="4600"/>
              <a:t>… .</a:t>
            </a:r>
            <a:r>
              <a:rPr lang="en-GB" sz="4600"/>
              <a:t>     </a:t>
            </a:r>
            <a:r>
              <a:rPr lang="en-GB" sz="3600"/>
              <a:t>(I saw a </a:t>
            </a:r>
            <a:r>
              <a:rPr lang="mr-IN" sz="3600"/>
              <a:t>…</a:t>
            </a:r>
            <a:r>
              <a:rPr lang="en-GB" sz="3600"/>
              <a:t> .)</a:t>
            </a:r>
          </a:p>
          <a:p>
            <a: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GB" sz="1000"/>
          </a:p>
          <a:p>
            <a: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GB" sz="4600"/>
              <a:t>        Cha ren mee fakin </a:t>
            </a:r>
            <a:r>
              <a:rPr lang="mr-IN" sz="4600"/>
              <a:t>…</a:t>
            </a:r>
            <a:r>
              <a:rPr lang="en-GB" sz="4600"/>
              <a:t> </a:t>
            </a:r>
            <a:r>
              <a:rPr lang="en-GB" sz="3600"/>
              <a:t>(I didn’t see a</a:t>
            </a:r>
            <a:r>
              <a:rPr lang="mr-IN" sz="3600"/>
              <a:t>…</a:t>
            </a:r>
            <a:r>
              <a:rPr lang="en-GB" sz="3600"/>
              <a:t> .)</a:t>
            </a:r>
            <a:r>
              <a:rPr lang="en-GB" sz="4600"/>
              <a:t> </a:t>
            </a:r>
            <a:endParaRPr sz="4000"/>
          </a:p>
        </p:txBody>
      </p:sp>
      <p:sp>
        <p:nvSpPr>
          <p:cNvPr id="290" name="booa"/>
          <p:cNvSpPr txBox="1"/>
          <p:nvPr/>
        </p:nvSpPr>
        <p:spPr>
          <a:xfrm>
            <a:off x="2813744" y="5373844"/>
            <a:ext cx="1429048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booa</a:t>
            </a:r>
          </a:p>
        </p:txBody>
      </p:sp>
      <p:sp>
        <p:nvSpPr>
          <p:cNvPr id="291" name="keyrrey"/>
          <p:cNvSpPr txBox="1"/>
          <p:nvPr/>
        </p:nvSpPr>
        <p:spPr>
          <a:xfrm>
            <a:off x="5033768" y="5358337"/>
            <a:ext cx="233184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keyrrey</a:t>
            </a:r>
          </a:p>
        </p:txBody>
      </p:sp>
      <p:pic>
        <p:nvPicPr>
          <p:cNvPr id="292" name="468px-Chicken_clipart_01.svg.png" descr="468px-Chicken_clipart_01.sv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8623" y="4142105"/>
            <a:ext cx="1620931" cy="116374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kiark"/>
          <p:cNvSpPr txBox="1"/>
          <p:nvPr/>
        </p:nvSpPr>
        <p:spPr>
          <a:xfrm>
            <a:off x="8021344" y="5360384"/>
            <a:ext cx="1548408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kiark</a:t>
            </a:r>
          </a:p>
        </p:txBody>
      </p:sp>
      <p:pic>
        <p:nvPicPr>
          <p:cNvPr id="294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928" y="6507765"/>
            <a:ext cx="2430365" cy="146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24716" y="6493729"/>
            <a:ext cx="2270635" cy="1504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droppedImage.png" descr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53429" y="6531444"/>
            <a:ext cx="2232807" cy="1474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droppedImage.png" descr="droppedImage.png"/>
          <p:cNvPicPr>
            <a:picLocks noChangeAspect="1"/>
          </p:cNvPicPr>
          <p:nvPr/>
        </p:nvPicPr>
        <p:blipFill>
          <a:blip r:embed="rId7">
            <a:extLst/>
          </a:blip>
          <a:srcRect l="26" t="18" r="8" b="35"/>
          <a:stretch>
            <a:fillRect/>
          </a:stretch>
        </p:blipFill>
        <p:spPr>
          <a:xfrm>
            <a:off x="10608550" y="3184950"/>
            <a:ext cx="1492251" cy="212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41" y="0"/>
                </a:moveTo>
                <a:lnTo>
                  <a:pt x="9841" y="65"/>
                </a:lnTo>
                <a:cubicBezTo>
                  <a:pt x="9841" y="142"/>
                  <a:pt x="9739" y="291"/>
                  <a:pt x="9657" y="340"/>
                </a:cubicBezTo>
                <a:cubicBezTo>
                  <a:pt x="9596" y="375"/>
                  <a:pt x="9450" y="405"/>
                  <a:pt x="9341" y="404"/>
                </a:cubicBezTo>
                <a:cubicBezTo>
                  <a:pt x="9232" y="403"/>
                  <a:pt x="9167" y="473"/>
                  <a:pt x="9255" y="497"/>
                </a:cubicBezTo>
                <a:cubicBezTo>
                  <a:pt x="9323" y="516"/>
                  <a:pt x="9323" y="519"/>
                  <a:pt x="9249" y="558"/>
                </a:cubicBezTo>
                <a:cubicBezTo>
                  <a:pt x="9205" y="580"/>
                  <a:pt x="9185" y="598"/>
                  <a:pt x="9203" y="598"/>
                </a:cubicBezTo>
                <a:cubicBezTo>
                  <a:pt x="9271" y="598"/>
                  <a:pt x="8960" y="817"/>
                  <a:pt x="8824" y="865"/>
                </a:cubicBezTo>
                <a:cubicBezTo>
                  <a:pt x="8688" y="913"/>
                  <a:pt x="8674" y="912"/>
                  <a:pt x="8600" y="865"/>
                </a:cubicBezTo>
                <a:cubicBezTo>
                  <a:pt x="8526" y="818"/>
                  <a:pt x="8523" y="817"/>
                  <a:pt x="8485" y="865"/>
                </a:cubicBezTo>
                <a:cubicBezTo>
                  <a:pt x="8463" y="893"/>
                  <a:pt x="8423" y="908"/>
                  <a:pt x="8399" y="897"/>
                </a:cubicBezTo>
                <a:cubicBezTo>
                  <a:pt x="8318" y="862"/>
                  <a:pt x="8066" y="860"/>
                  <a:pt x="8037" y="893"/>
                </a:cubicBezTo>
                <a:cubicBezTo>
                  <a:pt x="7997" y="938"/>
                  <a:pt x="7755" y="935"/>
                  <a:pt x="7715" y="889"/>
                </a:cubicBezTo>
                <a:cubicBezTo>
                  <a:pt x="7668" y="836"/>
                  <a:pt x="7309" y="833"/>
                  <a:pt x="7175" y="885"/>
                </a:cubicBezTo>
                <a:cubicBezTo>
                  <a:pt x="7043" y="936"/>
                  <a:pt x="7029" y="963"/>
                  <a:pt x="7135" y="982"/>
                </a:cubicBezTo>
                <a:cubicBezTo>
                  <a:pt x="7185" y="991"/>
                  <a:pt x="7215" y="1022"/>
                  <a:pt x="7215" y="1071"/>
                </a:cubicBezTo>
                <a:cubicBezTo>
                  <a:pt x="7215" y="1181"/>
                  <a:pt x="7134" y="1214"/>
                  <a:pt x="7043" y="1144"/>
                </a:cubicBezTo>
                <a:cubicBezTo>
                  <a:pt x="6955" y="1076"/>
                  <a:pt x="6874" y="1072"/>
                  <a:pt x="6842" y="1132"/>
                </a:cubicBezTo>
                <a:cubicBezTo>
                  <a:pt x="6824" y="1165"/>
                  <a:pt x="6797" y="1166"/>
                  <a:pt x="6716" y="1144"/>
                </a:cubicBezTo>
                <a:cubicBezTo>
                  <a:pt x="6658" y="1128"/>
                  <a:pt x="6594" y="1118"/>
                  <a:pt x="6578" y="1120"/>
                </a:cubicBezTo>
                <a:cubicBezTo>
                  <a:pt x="6562" y="1121"/>
                  <a:pt x="6543" y="1123"/>
                  <a:pt x="6532" y="1120"/>
                </a:cubicBezTo>
                <a:cubicBezTo>
                  <a:pt x="6520" y="1117"/>
                  <a:pt x="6458" y="1109"/>
                  <a:pt x="6394" y="1103"/>
                </a:cubicBezTo>
                <a:cubicBezTo>
                  <a:pt x="6290" y="1094"/>
                  <a:pt x="6279" y="1098"/>
                  <a:pt x="6296" y="1160"/>
                </a:cubicBezTo>
                <a:cubicBezTo>
                  <a:pt x="6315" y="1231"/>
                  <a:pt x="6273" y="1267"/>
                  <a:pt x="6084" y="1342"/>
                </a:cubicBezTo>
                <a:cubicBezTo>
                  <a:pt x="5996" y="1377"/>
                  <a:pt x="5976" y="1376"/>
                  <a:pt x="5929" y="1330"/>
                </a:cubicBezTo>
                <a:cubicBezTo>
                  <a:pt x="5875" y="1279"/>
                  <a:pt x="5870" y="1281"/>
                  <a:pt x="5860" y="1354"/>
                </a:cubicBezTo>
                <a:cubicBezTo>
                  <a:pt x="5856" y="1376"/>
                  <a:pt x="5794" y="1390"/>
                  <a:pt x="5693" y="1390"/>
                </a:cubicBezTo>
                <a:cubicBezTo>
                  <a:pt x="5584" y="1390"/>
                  <a:pt x="5531" y="1378"/>
                  <a:pt x="5538" y="1354"/>
                </a:cubicBezTo>
                <a:cubicBezTo>
                  <a:pt x="5543" y="1334"/>
                  <a:pt x="5515" y="1318"/>
                  <a:pt x="5469" y="1318"/>
                </a:cubicBezTo>
                <a:cubicBezTo>
                  <a:pt x="5414" y="1318"/>
                  <a:pt x="5386" y="1335"/>
                  <a:pt x="5394" y="1366"/>
                </a:cubicBezTo>
                <a:cubicBezTo>
                  <a:pt x="5413" y="1440"/>
                  <a:pt x="5306" y="1447"/>
                  <a:pt x="5268" y="1374"/>
                </a:cubicBezTo>
                <a:cubicBezTo>
                  <a:pt x="5241" y="1322"/>
                  <a:pt x="5228" y="1317"/>
                  <a:pt x="5199" y="1350"/>
                </a:cubicBezTo>
                <a:cubicBezTo>
                  <a:pt x="5156" y="1397"/>
                  <a:pt x="5141" y="1667"/>
                  <a:pt x="5182" y="1649"/>
                </a:cubicBezTo>
                <a:cubicBezTo>
                  <a:pt x="5223" y="1631"/>
                  <a:pt x="5358" y="1744"/>
                  <a:pt x="5331" y="1774"/>
                </a:cubicBezTo>
                <a:cubicBezTo>
                  <a:pt x="5301" y="1809"/>
                  <a:pt x="5110" y="1792"/>
                  <a:pt x="5038" y="1750"/>
                </a:cubicBezTo>
                <a:cubicBezTo>
                  <a:pt x="5003" y="1730"/>
                  <a:pt x="4973" y="1728"/>
                  <a:pt x="4958" y="1746"/>
                </a:cubicBezTo>
                <a:cubicBezTo>
                  <a:pt x="4944" y="1762"/>
                  <a:pt x="4956" y="1784"/>
                  <a:pt x="4981" y="1795"/>
                </a:cubicBezTo>
                <a:cubicBezTo>
                  <a:pt x="5010" y="1807"/>
                  <a:pt x="4999" y="1831"/>
                  <a:pt x="4952" y="1867"/>
                </a:cubicBezTo>
                <a:cubicBezTo>
                  <a:pt x="4882" y="1922"/>
                  <a:pt x="4880" y="1922"/>
                  <a:pt x="4791" y="1863"/>
                </a:cubicBezTo>
                <a:cubicBezTo>
                  <a:pt x="4715" y="1813"/>
                  <a:pt x="4696" y="1810"/>
                  <a:pt x="4676" y="1847"/>
                </a:cubicBezTo>
                <a:cubicBezTo>
                  <a:pt x="4662" y="1873"/>
                  <a:pt x="4689" y="1907"/>
                  <a:pt x="4739" y="1932"/>
                </a:cubicBezTo>
                <a:cubicBezTo>
                  <a:pt x="4828" y="1976"/>
                  <a:pt x="4995" y="2145"/>
                  <a:pt x="4998" y="2195"/>
                </a:cubicBezTo>
                <a:cubicBezTo>
                  <a:pt x="4999" y="2211"/>
                  <a:pt x="5016" y="2223"/>
                  <a:pt x="5038" y="2223"/>
                </a:cubicBezTo>
                <a:cubicBezTo>
                  <a:pt x="5110" y="2224"/>
                  <a:pt x="5259" y="2332"/>
                  <a:pt x="5239" y="2369"/>
                </a:cubicBezTo>
                <a:cubicBezTo>
                  <a:pt x="5229" y="2388"/>
                  <a:pt x="5249" y="2411"/>
                  <a:pt x="5285" y="2421"/>
                </a:cubicBezTo>
                <a:cubicBezTo>
                  <a:pt x="5336" y="2435"/>
                  <a:pt x="5341" y="2450"/>
                  <a:pt x="5308" y="2494"/>
                </a:cubicBezTo>
                <a:cubicBezTo>
                  <a:pt x="5285" y="2525"/>
                  <a:pt x="5262" y="2578"/>
                  <a:pt x="5262" y="2611"/>
                </a:cubicBezTo>
                <a:cubicBezTo>
                  <a:pt x="5262" y="2644"/>
                  <a:pt x="5238" y="2676"/>
                  <a:pt x="5205" y="2684"/>
                </a:cubicBezTo>
                <a:cubicBezTo>
                  <a:pt x="5171" y="2691"/>
                  <a:pt x="5106" y="2706"/>
                  <a:pt x="5067" y="2716"/>
                </a:cubicBezTo>
                <a:cubicBezTo>
                  <a:pt x="4978" y="2740"/>
                  <a:pt x="4643" y="2748"/>
                  <a:pt x="4590" y="2728"/>
                </a:cubicBezTo>
                <a:cubicBezTo>
                  <a:pt x="4568" y="2720"/>
                  <a:pt x="4495" y="2713"/>
                  <a:pt x="4423" y="2712"/>
                </a:cubicBezTo>
                <a:cubicBezTo>
                  <a:pt x="4324" y="2710"/>
                  <a:pt x="4293" y="2720"/>
                  <a:pt x="4303" y="2757"/>
                </a:cubicBezTo>
                <a:cubicBezTo>
                  <a:pt x="4310" y="2783"/>
                  <a:pt x="4289" y="2843"/>
                  <a:pt x="4257" y="2886"/>
                </a:cubicBezTo>
                <a:cubicBezTo>
                  <a:pt x="4191" y="2976"/>
                  <a:pt x="4185" y="3076"/>
                  <a:pt x="4240" y="3116"/>
                </a:cubicBezTo>
                <a:cubicBezTo>
                  <a:pt x="4260" y="3131"/>
                  <a:pt x="4284" y="3451"/>
                  <a:pt x="4297" y="3828"/>
                </a:cubicBezTo>
                <a:cubicBezTo>
                  <a:pt x="4310" y="4204"/>
                  <a:pt x="4332" y="4522"/>
                  <a:pt x="4343" y="4535"/>
                </a:cubicBezTo>
                <a:cubicBezTo>
                  <a:pt x="4354" y="4548"/>
                  <a:pt x="4372" y="4856"/>
                  <a:pt x="4383" y="5222"/>
                </a:cubicBezTo>
                <a:cubicBezTo>
                  <a:pt x="4394" y="5588"/>
                  <a:pt x="4416" y="5902"/>
                  <a:pt x="4429" y="5917"/>
                </a:cubicBezTo>
                <a:cubicBezTo>
                  <a:pt x="4443" y="5933"/>
                  <a:pt x="4423" y="5953"/>
                  <a:pt x="4389" y="5962"/>
                </a:cubicBezTo>
                <a:cubicBezTo>
                  <a:pt x="4355" y="5971"/>
                  <a:pt x="4338" y="5995"/>
                  <a:pt x="4349" y="6014"/>
                </a:cubicBezTo>
                <a:cubicBezTo>
                  <a:pt x="4359" y="6034"/>
                  <a:pt x="4331" y="6070"/>
                  <a:pt x="4286" y="6099"/>
                </a:cubicBezTo>
                <a:cubicBezTo>
                  <a:pt x="4206" y="6150"/>
                  <a:pt x="4203" y="6152"/>
                  <a:pt x="4176" y="6099"/>
                </a:cubicBezTo>
                <a:cubicBezTo>
                  <a:pt x="4161" y="6069"/>
                  <a:pt x="4126" y="6028"/>
                  <a:pt x="4102" y="6006"/>
                </a:cubicBezTo>
                <a:cubicBezTo>
                  <a:pt x="4056" y="5965"/>
                  <a:pt x="4051" y="5942"/>
                  <a:pt x="4027" y="5715"/>
                </a:cubicBezTo>
                <a:cubicBezTo>
                  <a:pt x="4019" y="5644"/>
                  <a:pt x="3998" y="5569"/>
                  <a:pt x="3981" y="5550"/>
                </a:cubicBezTo>
                <a:cubicBezTo>
                  <a:pt x="3964" y="5530"/>
                  <a:pt x="3961" y="5501"/>
                  <a:pt x="3975" y="5485"/>
                </a:cubicBezTo>
                <a:cubicBezTo>
                  <a:pt x="3990" y="5468"/>
                  <a:pt x="3987" y="5436"/>
                  <a:pt x="3964" y="5416"/>
                </a:cubicBezTo>
                <a:cubicBezTo>
                  <a:pt x="3940" y="5396"/>
                  <a:pt x="3922" y="5304"/>
                  <a:pt x="3924" y="5210"/>
                </a:cubicBezTo>
                <a:cubicBezTo>
                  <a:pt x="3926" y="5116"/>
                  <a:pt x="3904" y="4911"/>
                  <a:pt x="3878" y="4753"/>
                </a:cubicBezTo>
                <a:cubicBezTo>
                  <a:pt x="3852" y="4595"/>
                  <a:pt x="3822" y="4375"/>
                  <a:pt x="3814" y="4264"/>
                </a:cubicBezTo>
                <a:cubicBezTo>
                  <a:pt x="3807" y="4154"/>
                  <a:pt x="3793" y="4041"/>
                  <a:pt x="3780" y="4018"/>
                </a:cubicBezTo>
                <a:cubicBezTo>
                  <a:pt x="3767" y="3994"/>
                  <a:pt x="3745" y="3848"/>
                  <a:pt x="3734" y="3690"/>
                </a:cubicBezTo>
                <a:cubicBezTo>
                  <a:pt x="3723" y="3532"/>
                  <a:pt x="3715" y="3395"/>
                  <a:pt x="3711" y="3387"/>
                </a:cubicBezTo>
                <a:cubicBezTo>
                  <a:pt x="3707" y="3379"/>
                  <a:pt x="3707" y="3345"/>
                  <a:pt x="3711" y="3310"/>
                </a:cubicBezTo>
                <a:cubicBezTo>
                  <a:pt x="3715" y="3276"/>
                  <a:pt x="3689" y="3209"/>
                  <a:pt x="3654" y="3161"/>
                </a:cubicBezTo>
                <a:cubicBezTo>
                  <a:pt x="3591" y="3075"/>
                  <a:pt x="3580" y="3072"/>
                  <a:pt x="3453" y="3108"/>
                </a:cubicBezTo>
                <a:lnTo>
                  <a:pt x="3320" y="3149"/>
                </a:lnTo>
                <a:lnTo>
                  <a:pt x="3332" y="4309"/>
                </a:lnTo>
                <a:cubicBezTo>
                  <a:pt x="3342" y="5912"/>
                  <a:pt x="3359" y="6221"/>
                  <a:pt x="3441" y="6285"/>
                </a:cubicBezTo>
                <a:cubicBezTo>
                  <a:pt x="3477" y="6313"/>
                  <a:pt x="3526" y="6374"/>
                  <a:pt x="3550" y="6423"/>
                </a:cubicBezTo>
                <a:cubicBezTo>
                  <a:pt x="3574" y="6471"/>
                  <a:pt x="3638" y="6526"/>
                  <a:pt x="3694" y="6544"/>
                </a:cubicBezTo>
                <a:cubicBezTo>
                  <a:pt x="3750" y="6562"/>
                  <a:pt x="3787" y="6590"/>
                  <a:pt x="3774" y="6604"/>
                </a:cubicBezTo>
                <a:cubicBezTo>
                  <a:pt x="3742" y="6642"/>
                  <a:pt x="3885" y="6692"/>
                  <a:pt x="3947" y="6665"/>
                </a:cubicBezTo>
                <a:cubicBezTo>
                  <a:pt x="4082" y="6606"/>
                  <a:pt x="4666" y="6706"/>
                  <a:pt x="4751" y="6803"/>
                </a:cubicBezTo>
                <a:cubicBezTo>
                  <a:pt x="4763" y="6817"/>
                  <a:pt x="4775" y="6929"/>
                  <a:pt x="4780" y="7053"/>
                </a:cubicBezTo>
                <a:cubicBezTo>
                  <a:pt x="4784" y="7178"/>
                  <a:pt x="4807" y="7294"/>
                  <a:pt x="4826" y="7312"/>
                </a:cubicBezTo>
                <a:cubicBezTo>
                  <a:pt x="4844" y="7330"/>
                  <a:pt x="4838" y="7381"/>
                  <a:pt x="4814" y="7425"/>
                </a:cubicBezTo>
                <a:cubicBezTo>
                  <a:pt x="4785" y="7478"/>
                  <a:pt x="4782" y="7534"/>
                  <a:pt x="4808" y="7587"/>
                </a:cubicBezTo>
                <a:cubicBezTo>
                  <a:pt x="4844" y="7658"/>
                  <a:pt x="4827" y="7679"/>
                  <a:pt x="4642" y="7813"/>
                </a:cubicBezTo>
                <a:cubicBezTo>
                  <a:pt x="4480" y="7930"/>
                  <a:pt x="4450" y="7968"/>
                  <a:pt x="4487" y="7999"/>
                </a:cubicBezTo>
                <a:cubicBezTo>
                  <a:pt x="4559" y="8060"/>
                  <a:pt x="4573" y="8216"/>
                  <a:pt x="4510" y="8233"/>
                </a:cubicBezTo>
                <a:cubicBezTo>
                  <a:pt x="4473" y="8243"/>
                  <a:pt x="4463" y="8282"/>
                  <a:pt x="4475" y="8347"/>
                </a:cubicBezTo>
                <a:cubicBezTo>
                  <a:pt x="4485" y="8400"/>
                  <a:pt x="4472" y="8467"/>
                  <a:pt x="4446" y="8500"/>
                </a:cubicBezTo>
                <a:cubicBezTo>
                  <a:pt x="4409" y="8549"/>
                  <a:pt x="4418" y="8578"/>
                  <a:pt x="4487" y="8646"/>
                </a:cubicBezTo>
                <a:cubicBezTo>
                  <a:pt x="4539" y="8697"/>
                  <a:pt x="4552" y="8736"/>
                  <a:pt x="4527" y="8747"/>
                </a:cubicBezTo>
                <a:cubicBezTo>
                  <a:pt x="4504" y="8757"/>
                  <a:pt x="4487" y="8778"/>
                  <a:pt x="4487" y="8795"/>
                </a:cubicBezTo>
                <a:cubicBezTo>
                  <a:pt x="4487" y="8813"/>
                  <a:pt x="4501" y="8821"/>
                  <a:pt x="4515" y="8811"/>
                </a:cubicBezTo>
                <a:cubicBezTo>
                  <a:pt x="4530" y="8801"/>
                  <a:pt x="4576" y="8804"/>
                  <a:pt x="4619" y="8819"/>
                </a:cubicBezTo>
                <a:cubicBezTo>
                  <a:pt x="4679" y="8842"/>
                  <a:pt x="4686" y="8861"/>
                  <a:pt x="4653" y="8904"/>
                </a:cubicBezTo>
                <a:cubicBezTo>
                  <a:pt x="4625" y="8942"/>
                  <a:pt x="4623" y="8964"/>
                  <a:pt x="4653" y="8977"/>
                </a:cubicBezTo>
                <a:cubicBezTo>
                  <a:pt x="4677" y="8988"/>
                  <a:pt x="4685" y="9020"/>
                  <a:pt x="4670" y="9046"/>
                </a:cubicBezTo>
                <a:cubicBezTo>
                  <a:pt x="4601" y="9168"/>
                  <a:pt x="4621" y="9255"/>
                  <a:pt x="4734" y="9296"/>
                </a:cubicBezTo>
                <a:cubicBezTo>
                  <a:pt x="4858" y="9342"/>
                  <a:pt x="4930" y="9459"/>
                  <a:pt x="4958" y="9672"/>
                </a:cubicBezTo>
                <a:cubicBezTo>
                  <a:pt x="4968" y="9749"/>
                  <a:pt x="4981" y="9843"/>
                  <a:pt x="4986" y="9882"/>
                </a:cubicBezTo>
                <a:cubicBezTo>
                  <a:pt x="4992" y="9922"/>
                  <a:pt x="5013" y="9962"/>
                  <a:pt x="5032" y="9971"/>
                </a:cubicBezTo>
                <a:cubicBezTo>
                  <a:pt x="5052" y="9981"/>
                  <a:pt x="5075" y="10118"/>
                  <a:pt x="5084" y="10275"/>
                </a:cubicBezTo>
                <a:cubicBezTo>
                  <a:pt x="5105" y="10652"/>
                  <a:pt x="5100" y="12449"/>
                  <a:pt x="5078" y="12740"/>
                </a:cubicBezTo>
                <a:cubicBezTo>
                  <a:pt x="5069" y="12867"/>
                  <a:pt x="5052" y="13133"/>
                  <a:pt x="5038" y="13330"/>
                </a:cubicBezTo>
                <a:cubicBezTo>
                  <a:pt x="5024" y="13528"/>
                  <a:pt x="4996" y="13703"/>
                  <a:pt x="4975" y="13718"/>
                </a:cubicBezTo>
                <a:cubicBezTo>
                  <a:pt x="4954" y="13733"/>
                  <a:pt x="4935" y="13776"/>
                  <a:pt x="4935" y="13811"/>
                </a:cubicBezTo>
                <a:cubicBezTo>
                  <a:pt x="4935" y="13847"/>
                  <a:pt x="4917" y="13882"/>
                  <a:pt x="4894" y="13892"/>
                </a:cubicBezTo>
                <a:cubicBezTo>
                  <a:pt x="4841" y="13915"/>
                  <a:pt x="4841" y="14128"/>
                  <a:pt x="4894" y="14151"/>
                </a:cubicBezTo>
                <a:cubicBezTo>
                  <a:pt x="4947" y="14173"/>
                  <a:pt x="4952" y="14613"/>
                  <a:pt x="4900" y="14636"/>
                </a:cubicBezTo>
                <a:cubicBezTo>
                  <a:pt x="4879" y="14645"/>
                  <a:pt x="4860" y="14744"/>
                  <a:pt x="4860" y="14854"/>
                </a:cubicBezTo>
                <a:cubicBezTo>
                  <a:pt x="4860" y="14964"/>
                  <a:pt x="4846" y="15068"/>
                  <a:pt x="4831" y="15084"/>
                </a:cubicBezTo>
                <a:cubicBezTo>
                  <a:pt x="4788" y="15133"/>
                  <a:pt x="4712" y="15100"/>
                  <a:pt x="4711" y="15032"/>
                </a:cubicBezTo>
                <a:cubicBezTo>
                  <a:pt x="4710" y="14998"/>
                  <a:pt x="4693" y="14972"/>
                  <a:pt x="4670" y="14975"/>
                </a:cubicBezTo>
                <a:cubicBezTo>
                  <a:pt x="4602" y="14987"/>
                  <a:pt x="4616" y="15408"/>
                  <a:pt x="4688" y="15468"/>
                </a:cubicBezTo>
                <a:cubicBezTo>
                  <a:pt x="4725" y="15500"/>
                  <a:pt x="4751" y="15587"/>
                  <a:pt x="4757" y="15691"/>
                </a:cubicBezTo>
                <a:cubicBezTo>
                  <a:pt x="4764" y="15829"/>
                  <a:pt x="4755" y="15866"/>
                  <a:pt x="4699" y="15881"/>
                </a:cubicBezTo>
                <a:cubicBezTo>
                  <a:pt x="4661" y="15891"/>
                  <a:pt x="4608" y="15924"/>
                  <a:pt x="4579" y="15953"/>
                </a:cubicBezTo>
                <a:cubicBezTo>
                  <a:pt x="4549" y="15983"/>
                  <a:pt x="4501" y="16005"/>
                  <a:pt x="4475" y="16002"/>
                </a:cubicBezTo>
                <a:cubicBezTo>
                  <a:pt x="4449" y="15999"/>
                  <a:pt x="4378" y="16009"/>
                  <a:pt x="4320" y="16026"/>
                </a:cubicBezTo>
                <a:cubicBezTo>
                  <a:pt x="4262" y="16043"/>
                  <a:pt x="4144" y="16049"/>
                  <a:pt x="4056" y="16042"/>
                </a:cubicBezTo>
                <a:cubicBezTo>
                  <a:pt x="3926" y="16032"/>
                  <a:pt x="3910" y="16037"/>
                  <a:pt x="3970" y="16063"/>
                </a:cubicBezTo>
                <a:cubicBezTo>
                  <a:pt x="4059" y="16102"/>
                  <a:pt x="4009" y="16155"/>
                  <a:pt x="3820" y="16224"/>
                </a:cubicBezTo>
                <a:cubicBezTo>
                  <a:pt x="3709" y="16265"/>
                  <a:pt x="3692" y="16267"/>
                  <a:pt x="3648" y="16224"/>
                </a:cubicBezTo>
                <a:cubicBezTo>
                  <a:pt x="3586" y="16165"/>
                  <a:pt x="3461" y="16161"/>
                  <a:pt x="3493" y="16220"/>
                </a:cubicBezTo>
                <a:cubicBezTo>
                  <a:pt x="3506" y="16245"/>
                  <a:pt x="3486" y="16270"/>
                  <a:pt x="3447" y="16281"/>
                </a:cubicBezTo>
                <a:cubicBezTo>
                  <a:pt x="3409" y="16291"/>
                  <a:pt x="3389" y="16316"/>
                  <a:pt x="3401" y="16337"/>
                </a:cubicBezTo>
                <a:cubicBezTo>
                  <a:pt x="3428" y="16388"/>
                  <a:pt x="3226" y="16449"/>
                  <a:pt x="2930" y="16483"/>
                </a:cubicBezTo>
                <a:cubicBezTo>
                  <a:pt x="2672" y="16512"/>
                  <a:pt x="2568" y="16490"/>
                  <a:pt x="2568" y="16402"/>
                </a:cubicBezTo>
                <a:cubicBezTo>
                  <a:pt x="2568" y="16370"/>
                  <a:pt x="2549" y="16353"/>
                  <a:pt x="2528" y="16362"/>
                </a:cubicBezTo>
                <a:cubicBezTo>
                  <a:pt x="2472" y="16386"/>
                  <a:pt x="2426" y="16320"/>
                  <a:pt x="2436" y="16228"/>
                </a:cubicBezTo>
                <a:cubicBezTo>
                  <a:pt x="2442" y="16167"/>
                  <a:pt x="2431" y="16147"/>
                  <a:pt x="2373" y="16147"/>
                </a:cubicBezTo>
                <a:cubicBezTo>
                  <a:pt x="2330" y="16147"/>
                  <a:pt x="2246" y="16122"/>
                  <a:pt x="2189" y="16091"/>
                </a:cubicBezTo>
                <a:cubicBezTo>
                  <a:pt x="2132" y="16059"/>
                  <a:pt x="2070" y="16034"/>
                  <a:pt x="2051" y="16034"/>
                </a:cubicBezTo>
                <a:cubicBezTo>
                  <a:pt x="2032" y="16034"/>
                  <a:pt x="1943" y="15999"/>
                  <a:pt x="1856" y="15957"/>
                </a:cubicBezTo>
                <a:cubicBezTo>
                  <a:pt x="1719" y="15892"/>
                  <a:pt x="1654" y="15880"/>
                  <a:pt x="1407" y="15881"/>
                </a:cubicBezTo>
                <a:cubicBezTo>
                  <a:pt x="1108" y="15881"/>
                  <a:pt x="1070" y="15888"/>
                  <a:pt x="781" y="15982"/>
                </a:cubicBezTo>
                <a:cubicBezTo>
                  <a:pt x="686" y="16013"/>
                  <a:pt x="550" y="16042"/>
                  <a:pt x="477" y="16046"/>
                </a:cubicBezTo>
                <a:cubicBezTo>
                  <a:pt x="284" y="16058"/>
                  <a:pt x="273" y="16058"/>
                  <a:pt x="299" y="16087"/>
                </a:cubicBezTo>
                <a:cubicBezTo>
                  <a:pt x="331" y="16123"/>
                  <a:pt x="112" y="16238"/>
                  <a:pt x="46" y="16220"/>
                </a:cubicBezTo>
                <a:cubicBezTo>
                  <a:pt x="19" y="16213"/>
                  <a:pt x="7" y="16543"/>
                  <a:pt x="0" y="17154"/>
                </a:cubicBezTo>
                <a:lnTo>
                  <a:pt x="92" y="17154"/>
                </a:lnTo>
                <a:cubicBezTo>
                  <a:pt x="145" y="17154"/>
                  <a:pt x="251" y="17183"/>
                  <a:pt x="327" y="17223"/>
                </a:cubicBezTo>
                <a:cubicBezTo>
                  <a:pt x="404" y="17262"/>
                  <a:pt x="507" y="17308"/>
                  <a:pt x="557" y="17324"/>
                </a:cubicBezTo>
                <a:cubicBezTo>
                  <a:pt x="674" y="17360"/>
                  <a:pt x="669" y="17382"/>
                  <a:pt x="540" y="17574"/>
                </a:cubicBezTo>
                <a:cubicBezTo>
                  <a:pt x="482" y="17661"/>
                  <a:pt x="431" y="17745"/>
                  <a:pt x="425" y="17764"/>
                </a:cubicBezTo>
                <a:cubicBezTo>
                  <a:pt x="419" y="17783"/>
                  <a:pt x="402" y="17821"/>
                  <a:pt x="385" y="17849"/>
                </a:cubicBezTo>
                <a:cubicBezTo>
                  <a:pt x="368" y="17877"/>
                  <a:pt x="361" y="18110"/>
                  <a:pt x="373" y="18366"/>
                </a:cubicBezTo>
                <a:cubicBezTo>
                  <a:pt x="395" y="18823"/>
                  <a:pt x="401" y="18835"/>
                  <a:pt x="494" y="18856"/>
                </a:cubicBezTo>
                <a:cubicBezTo>
                  <a:pt x="610" y="18882"/>
                  <a:pt x="2322" y="19048"/>
                  <a:pt x="2620" y="19062"/>
                </a:cubicBezTo>
                <a:cubicBezTo>
                  <a:pt x="2738" y="19067"/>
                  <a:pt x="3063" y="19093"/>
                  <a:pt x="3343" y="19118"/>
                </a:cubicBezTo>
                <a:cubicBezTo>
                  <a:pt x="3624" y="19143"/>
                  <a:pt x="4085" y="19179"/>
                  <a:pt x="4366" y="19199"/>
                </a:cubicBezTo>
                <a:lnTo>
                  <a:pt x="4877" y="19235"/>
                </a:lnTo>
                <a:lnTo>
                  <a:pt x="4883" y="19725"/>
                </a:lnTo>
                <a:cubicBezTo>
                  <a:pt x="4887" y="19992"/>
                  <a:pt x="4896" y="20231"/>
                  <a:pt x="4906" y="20258"/>
                </a:cubicBezTo>
                <a:cubicBezTo>
                  <a:pt x="4916" y="20285"/>
                  <a:pt x="4997" y="20341"/>
                  <a:pt x="5084" y="20379"/>
                </a:cubicBezTo>
                <a:cubicBezTo>
                  <a:pt x="5232" y="20445"/>
                  <a:pt x="5311" y="20464"/>
                  <a:pt x="5641" y="20505"/>
                </a:cubicBezTo>
                <a:cubicBezTo>
                  <a:pt x="5714" y="20514"/>
                  <a:pt x="5809" y="20528"/>
                  <a:pt x="5854" y="20541"/>
                </a:cubicBezTo>
                <a:cubicBezTo>
                  <a:pt x="6207" y="20640"/>
                  <a:pt x="6409" y="20690"/>
                  <a:pt x="6532" y="20707"/>
                </a:cubicBezTo>
                <a:cubicBezTo>
                  <a:pt x="6610" y="20717"/>
                  <a:pt x="6711" y="20742"/>
                  <a:pt x="6756" y="20763"/>
                </a:cubicBezTo>
                <a:cubicBezTo>
                  <a:pt x="6800" y="20785"/>
                  <a:pt x="6894" y="20804"/>
                  <a:pt x="6968" y="20804"/>
                </a:cubicBezTo>
                <a:cubicBezTo>
                  <a:pt x="7042" y="20804"/>
                  <a:pt x="7136" y="20814"/>
                  <a:pt x="7175" y="20828"/>
                </a:cubicBezTo>
                <a:cubicBezTo>
                  <a:pt x="7295" y="20871"/>
                  <a:pt x="7533" y="20917"/>
                  <a:pt x="7629" y="20917"/>
                </a:cubicBezTo>
                <a:cubicBezTo>
                  <a:pt x="7679" y="20917"/>
                  <a:pt x="7767" y="20934"/>
                  <a:pt x="7830" y="20957"/>
                </a:cubicBezTo>
                <a:cubicBezTo>
                  <a:pt x="7893" y="20980"/>
                  <a:pt x="8036" y="21015"/>
                  <a:pt x="8146" y="21034"/>
                </a:cubicBezTo>
                <a:cubicBezTo>
                  <a:pt x="8256" y="21053"/>
                  <a:pt x="8376" y="21094"/>
                  <a:pt x="8416" y="21123"/>
                </a:cubicBezTo>
                <a:cubicBezTo>
                  <a:pt x="8455" y="21152"/>
                  <a:pt x="8517" y="21168"/>
                  <a:pt x="8548" y="21159"/>
                </a:cubicBezTo>
                <a:cubicBezTo>
                  <a:pt x="8579" y="21151"/>
                  <a:pt x="8662" y="21161"/>
                  <a:pt x="8738" y="21184"/>
                </a:cubicBezTo>
                <a:cubicBezTo>
                  <a:pt x="8860" y="21220"/>
                  <a:pt x="8884" y="21243"/>
                  <a:pt x="8933" y="21394"/>
                </a:cubicBezTo>
                <a:cubicBezTo>
                  <a:pt x="8963" y="21487"/>
                  <a:pt x="8997" y="21576"/>
                  <a:pt x="9008" y="21588"/>
                </a:cubicBezTo>
                <a:cubicBezTo>
                  <a:pt x="9013" y="21594"/>
                  <a:pt x="9844" y="21596"/>
                  <a:pt x="11087" y="21600"/>
                </a:cubicBezTo>
                <a:cubicBezTo>
                  <a:pt x="12747" y="21596"/>
                  <a:pt x="13976" y="21592"/>
                  <a:pt x="13983" y="21584"/>
                </a:cubicBezTo>
                <a:cubicBezTo>
                  <a:pt x="13994" y="21571"/>
                  <a:pt x="14135" y="21543"/>
                  <a:pt x="14299" y="21523"/>
                </a:cubicBezTo>
                <a:cubicBezTo>
                  <a:pt x="14462" y="21503"/>
                  <a:pt x="14638" y="21477"/>
                  <a:pt x="14689" y="21463"/>
                </a:cubicBezTo>
                <a:cubicBezTo>
                  <a:pt x="14741" y="21448"/>
                  <a:pt x="14811" y="21434"/>
                  <a:pt x="14844" y="21434"/>
                </a:cubicBezTo>
                <a:cubicBezTo>
                  <a:pt x="14978" y="21434"/>
                  <a:pt x="15824" y="21135"/>
                  <a:pt x="16010" y="21022"/>
                </a:cubicBezTo>
                <a:cubicBezTo>
                  <a:pt x="16207" y="20903"/>
                  <a:pt x="16467" y="20688"/>
                  <a:pt x="16464" y="20642"/>
                </a:cubicBezTo>
                <a:cubicBezTo>
                  <a:pt x="16463" y="20629"/>
                  <a:pt x="16475" y="20601"/>
                  <a:pt x="16493" y="20585"/>
                </a:cubicBezTo>
                <a:cubicBezTo>
                  <a:pt x="16511" y="20570"/>
                  <a:pt x="16558" y="20462"/>
                  <a:pt x="16596" y="20343"/>
                </a:cubicBezTo>
                <a:cubicBezTo>
                  <a:pt x="16686" y="20065"/>
                  <a:pt x="16727" y="20000"/>
                  <a:pt x="16815" y="19979"/>
                </a:cubicBezTo>
                <a:cubicBezTo>
                  <a:pt x="16854" y="19970"/>
                  <a:pt x="16960" y="19940"/>
                  <a:pt x="17050" y="19910"/>
                </a:cubicBezTo>
                <a:cubicBezTo>
                  <a:pt x="17215" y="19857"/>
                  <a:pt x="17767" y="19788"/>
                  <a:pt x="18331" y="19753"/>
                </a:cubicBezTo>
                <a:cubicBezTo>
                  <a:pt x="18500" y="19742"/>
                  <a:pt x="18695" y="19733"/>
                  <a:pt x="18762" y="19729"/>
                </a:cubicBezTo>
                <a:cubicBezTo>
                  <a:pt x="19072" y="19709"/>
                  <a:pt x="19613" y="19570"/>
                  <a:pt x="19854" y="19450"/>
                </a:cubicBezTo>
                <a:cubicBezTo>
                  <a:pt x="19919" y="19417"/>
                  <a:pt x="19987" y="19338"/>
                  <a:pt x="20026" y="19256"/>
                </a:cubicBezTo>
                <a:cubicBezTo>
                  <a:pt x="20107" y="19084"/>
                  <a:pt x="20226" y="19007"/>
                  <a:pt x="20440" y="18981"/>
                </a:cubicBezTo>
                <a:cubicBezTo>
                  <a:pt x="20663" y="18954"/>
                  <a:pt x="20982" y="18847"/>
                  <a:pt x="21319" y="18690"/>
                </a:cubicBezTo>
                <a:lnTo>
                  <a:pt x="21600" y="18556"/>
                </a:lnTo>
                <a:cubicBezTo>
                  <a:pt x="21599" y="16603"/>
                  <a:pt x="21588" y="16115"/>
                  <a:pt x="21543" y="16127"/>
                </a:cubicBezTo>
                <a:cubicBezTo>
                  <a:pt x="21489" y="16142"/>
                  <a:pt x="21359" y="16067"/>
                  <a:pt x="21359" y="16022"/>
                </a:cubicBezTo>
                <a:cubicBezTo>
                  <a:pt x="21359" y="16011"/>
                  <a:pt x="21300" y="15918"/>
                  <a:pt x="21232" y="15816"/>
                </a:cubicBezTo>
                <a:cubicBezTo>
                  <a:pt x="21126" y="15657"/>
                  <a:pt x="21084" y="15621"/>
                  <a:pt x="20916" y="15561"/>
                </a:cubicBezTo>
                <a:cubicBezTo>
                  <a:pt x="20760" y="15505"/>
                  <a:pt x="20676" y="15493"/>
                  <a:pt x="20503" y="15505"/>
                </a:cubicBezTo>
                <a:cubicBezTo>
                  <a:pt x="20384" y="15513"/>
                  <a:pt x="20242" y="15539"/>
                  <a:pt x="20181" y="15561"/>
                </a:cubicBezTo>
                <a:cubicBezTo>
                  <a:pt x="20121" y="15584"/>
                  <a:pt x="20035" y="15602"/>
                  <a:pt x="19991" y="15602"/>
                </a:cubicBezTo>
                <a:cubicBezTo>
                  <a:pt x="19948" y="15602"/>
                  <a:pt x="19871" y="15625"/>
                  <a:pt x="19825" y="15654"/>
                </a:cubicBezTo>
                <a:cubicBezTo>
                  <a:pt x="19779" y="15684"/>
                  <a:pt x="19660" y="15728"/>
                  <a:pt x="19561" y="15755"/>
                </a:cubicBezTo>
                <a:cubicBezTo>
                  <a:pt x="19461" y="15783"/>
                  <a:pt x="19327" y="15832"/>
                  <a:pt x="19262" y="15865"/>
                </a:cubicBezTo>
                <a:cubicBezTo>
                  <a:pt x="19196" y="15897"/>
                  <a:pt x="19063" y="15932"/>
                  <a:pt x="18963" y="15937"/>
                </a:cubicBezTo>
                <a:cubicBezTo>
                  <a:pt x="18792" y="15946"/>
                  <a:pt x="18775" y="15939"/>
                  <a:pt x="18710" y="15844"/>
                </a:cubicBezTo>
                <a:lnTo>
                  <a:pt x="18647" y="15743"/>
                </a:lnTo>
                <a:lnTo>
                  <a:pt x="17659" y="15743"/>
                </a:lnTo>
                <a:lnTo>
                  <a:pt x="16671" y="15743"/>
                </a:lnTo>
                <a:lnTo>
                  <a:pt x="16545" y="15618"/>
                </a:lnTo>
                <a:cubicBezTo>
                  <a:pt x="16473" y="15548"/>
                  <a:pt x="16413" y="15483"/>
                  <a:pt x="16413" y="15472"/>
                </a:cubicBezTo>
                <a:cubicBezTo>
                  <a:pt x="16413" y="15462"/>
                  <a:pt x="16377" y="15420"/>
                  <a:pt x="16332" y="15379"/>
                </a:cubicBezTo>
                <a:cubicBezTo>
                  <a:pt x="16287" y="15339"/>
                  <a:pt x="16252" y="15315"/>
                  <a:pt x="16252" y="15327"/>
                </a:cubicBezTo>
                <a:cubicBezTo>
                  <a:pt x="16252" y="15339"/>
                  <a:pt x="16222" y="15334"/>
                  <a:pt x="16189" y="15315"/>
                </a:cubicBezTo>
                <a:cubicBezTo>
                  <a:pt x="16155" y="15295"/>
                  <a:pt x="16131" y="15288"/>
                  <a:pt x="16131" y="15299"/>
                </a:cubicBezTo>
                <a:cubicBezTo>
                  <a:pt x="16131" y="15309"/>
                  <a:pt x="16107" y="15307"/>
                  <a:pt x="16079" y="15295"/>
                </a:cubicBezTo>
                <a:cubicBezTo>
                  <a:pt x="16021" y="15269"/>
                  <a:pt x="15922" y="15259"/>
                  <a:pt x="15712" y="15250"/>
                </a:cubicBezTo>
                <a:cubicBezTo>
                  <a:pt x="15513" y="15242"/>
                  <a:pt x="15489" y="15216"/>
                  <a:pt x="15580" y="15121"/>
                </a:cubicBezTo>
                <a:cubicBezTo>
                  <a:pt x="15621" y="15077"/>
                  <a:pt x="15661" y="15027"/>
                  <a:pt x="15666" y="15008"/>
                </a:cubicBezTo>
                <a:cubicBezTo>
                  <a:pt x="15670" y="14989"/>
                  <a:pt x="15717" y="14899"/>
                  <a:pt x="15775" y="14810"/>
                </a:cubicBezTo>
                <a:cubicBezTo>
                  <a:pt x="15833" y="14720"/>
                  <a:pt x="15884" y="14631"/>
                  <a:pt x="15884" y="14612"/>
                </a:cubicBezTo>
                <a:cubicBezTo>
                  <a:pt x="15884" y="14557"/>
                  <a:pt x="16047" y="14419"/>
                  <a:pt x="16091" y="14438"/>
                </a:cubicBezTo>
                <a:cubicBezTo>
                  <a:pt x="16112" y="14447"/>
                  <a:pt x="16157" y="14411"/>
                  <a:pt x="16189" y="14357"/>
                </a:cubicBezTo>
                <a:cubicBezTo>
                  <a:pt x="16220" y="14303"/>
                  <a:pt x="16274" y="14244"/>
                  <a:pt x="16309" y="14224"/>
                </a:cubicBezTo>
                <a:cubicBezTo>
                  <a:pt x="16344" y="14203"/>
                  <a:pt x="16365" y="14178"/>
                  <a:pt x="16355" y="14167"/>
                </a:cubicBezTo>
                <a:cubicBezTo>
                  <a:pt x="16345" y="14155"/>
                  <a:pt x="16364" y="14115"/>
                  <a:pt x="16401" y="14078"/>
                </a:cubicBezTo>
                <a:cubicBezTo>
                  <a:pt x="16438" y="14041"/>
                  <a:pt x="16474" y="13973"/>
                  <a:pt x="16481" y="13924"/>
                </a:cubicBezTo>
                <a:cubicBezTo>
                  <a:pt x="16489" y="13876"/>
                  <a:pt x="16510" y="13757"/>
                  <a:pt x="16527" y="13662"/>
                </a:cubicBezTo>
                <a:cubicBezTo>
                  <a:pt x="16558" y="13491"/>
                  <a:pt x="16507" y="13106"/>
                  <a:pt x="16424" y="12898"/>
                </a:cubicBezTo>
                <a:cubicBezTo>
                  <a:pt x="16402" y="12842"/>
                  <a:pt x="16353" y="12722"/>
                  <a:pt x="16315" y="12627"/>
                </a:cubicBezTo>
                <a:cubicBezTo>
                  <a:pt x="16224" y="12401"/>
                  <a:pt x="16174" y="12239"/>
                  <a:pt x="16200" y="12239"/>
                </a:cubicBezTo>
                <a:cubicBezTo>
                  <a:pt x="16212" y="12239"/>
                  <a:pt x="16191" y="12211"/>
                  <a:pt x="16148" y="12178"/>
                </a:cubicBezTo>
                <a:cubicBezTo>
                  <a:pt x="16073" y="12120"/>
                  <a:pt x="16072" y="12119"/>
                  <a:pt x="16171" y="12065"/>
                </a:cubicBezTo>
                <a:cubicBezTo>
                  <a:pt x="16227" y="12035"/>
                  <a:pt x="16289" y="12009"/>
                  <a:pt x="16309" y="12009"/>
                </a:cubicBezTo>
                <a:cubicBezTo>
                  <a:pt x="16330" y="12008"/>
                  <a:pt x="16335" y="12002"/>
                  <a:pt x="16321" y="11992"/>
                </a:cubicBezTo>
                <a:cubicBezTo>
                  <a:pt x="16292" y="11972"/>
                  <a:pt x="16487" y="11794"/>
                  <a:pt x="16539" y="11794"/>
                </a:cubicBezTo>
                <a:cubicBezTo>
                  <a:pt x="16585" y="11794"/>
                  <a:pt x="16800" y="11619"/>
                  <a:pt x="16993" y="11426"/>
                </a:cubicBezTo>
                <a:cubicBezTo>
                  <a:pt x="17084" y="11336"/>
                  <a:pt x="17179" y="11261"/>
                  <a:pt x="17200" y="11261"/>
                </a:cubicBezTo>
                <a:cubicBezTo>
                  <a:pt x="17220" y="11261"/>
                  <a:pt x="17223" y="11251"/>
                  <a:pt x="17211" y="11237"/>
                </a:cubicBezTo>
                <a:cubicBezTo>
                  <a:pt x="17199" y="11223"/>
                  <a:pt x="17218" y="11195"/>
                  <a:pt x="17251" y="11176"/>
                </a:cubicBezTo>
                <a:cubicBezTo>
                  <a:pt x="17285" y="11156"/>
                  <a:pt x="17314" y="11123"/>
                  <a:pt x="17314" y="11103"/>
                </a:cubicBezTo>
                <a:cubicBezTo>
                  <a:pt x="17314" y="11084"/>
                  <a:pt x="17351" y="11038"/>
                  <a:pt x="17395" y="10998"/>
                </a:cubicBezTo>
                <a:cubicBezTo>
                  <a:pt x="17439" y="10959"/>
                  <a:pt x="17465" y="10918"/>
                  <a:pt x="17452" y="10909"/>
                </a:cubicBezTo>
                <a:cubicBezTo>
                  <a:pt x="17440" y="10900"/>
                  <a:pt x="17445" y="10873"/>
                  <a:pt x="17464" y="10853"/>
                </a:cubicBezTo>
                <a:cubicBezTo>
                  <a:pt x="17503" y="10808"/>
                  <a:pt x="17496" y="10823"/>
                  <a:pt x="17579" y="10529"/>
                </a:cubicBezTo>
                <a:cubicBezTo>
                  <a:pt x="17643" y="10301"/>
                  <a:pt x="17655" y="10060"/>
                  <a:pt x="17613" y="9895"/>
                </a:cubicBezTo>
                <a:cubicBezTo>
                  <a:pt x="17574" y="9739"/>
                  <a:pt x="17529" y="9509"/>
                  <a:pt x="17498" y="9321"/>
                </a:cubicBezTo>
                <a:cubicBezTo>
                  <a:pt x="17491" y="9273"/>
                  <a:pt x="17483" y="9232"/>
                  <a:pt x="17481" y="9228"/>
                </a:cubicBezTo>
                <a:cubicBezTo>
                  <a:pt x="17479" y="9223"/>
                  <a:pt x="17438" y="9234"/>
                  <a:pt x="17389" y="9252"/>
                </a:cubicBezTo>
                <a:cubicBezTo>
                  <a:pt x="17316" y="9280"/>
                  <a:pt x="17290" y="9278"/>
                  <a:pt x="17246" y="9236"/>
                </a:cubicBezTo>
                <a:cubicBezTo>
                  <a:pt x="17205" y="9197"/>
                  <a:pt x="17204" y="9173"/>
                  <a:pt x="17240" y="9143"/>
                </a:cubicBezTo>
                <a:cubicBezTo>
                  <a:pt x="17276" y="9112"/>
                  <a:pt x="17276" y="9104"/>
                  <a:pt x="17234" y="9110"/>
                </a:cubicBezTo>
                <a:cubicBezTo>
                  <a:pt x="17183" y="9119"/>
                  <a:pt x="17031" y="8901"/>
                  <a:pt x="17010" y="8787"/>
                </a:cubicBezTo>
                <a:cubicBezTo>
                  <a:pt x="17005" y="8761"/>
                  <a:pt x="16960" y="8682"/>
                  <a:pt x="16912" y="8613"/>
                </a:cubicBezTo>
                <a:cubicBezTo>
                  <a:pt x="16864" y="8545"/>
                  <a:pt x="16799" y="8438"/>
                  <a:pt x="16763" y="8375"/>
                </a:cubicBezTo>
                <a:cubicBezTo>
                  <a:pt x="16727" y="8312"/>
                  <a:pt x="16670" y="8224"/>
                  <a:pt x="16637" y="8181"/>
                </a:cubicBezTo>
                <a:cubicBezTo>
                  <a:pt x="16603" y="8137"/>
                  <a:pt x="16583" y="8100"/>
                  <a:pt x="16596" y="8100"/>
                </a:cubicBezTo>
                <a:cubicBezTo>
                  <a:pt x="16609" y="8100"/>
                  <a:pt x="16583" y="8051"/>
                  <a:pt x="16539" y="7991"/>
                </a:cubicBezTo>
                <a:cubicBezTo>
                  <a:pt x="16486" y="7918"/>
                  <a:pt x="16474" y="7869"/>
                  <a:pt x="16499" y="7841"/>
                </a:cubicBezTo>
                <a:cubicBezTo>
                  <a:pt x="16554" y="7780"/>
                  <a:pt x="16542" y="7747"/>
                  <a:pt x="16476" y="7765"/>
                </a:cubicBezTo>
                <a:cubicBezTo>
                  <a:pt x="16438" y="7775"/>
                  <a:pt x="16378" y="7736"/>
                  <a:pt x="16303" y="7655"/>
                </a:cubicBezTo>
                <a:cubicBezTo>
                  <a:pt x="16149" y="7487"/>
                  <a:pt x="16031" y="7346"/>
                  <a:pt x="16028" y="7320"/>
                </a:cubicBezTo>
                <a:cubicBezTo>
                  <a:pt x="16026" y="7308"/>
                  <a:pt x="15946" y="7225"/>
                  <a:pt x="15850" y="7138"/>
                </a:cubicBezTo>
                <a:cubicBezTo>
                  <a:pt x="15750" y="7048"/>
                  <a:pt x="15689" y="6967"/>
                  <a:pt x="15706" y="6948"/>
                </a:cubicBezTo>
                <a:cubicBezTo>
                  <a:pt x="15724" y="6927"/>
                  <a:pt x="15714" y="6922"/>
                  <a:pt x="15683" y="6936"/>
                </a:cubicBezTo>
                <a:cubicBezTo>
                  <a:pt x="15651" y="6950"/>
                  <a:pt x="15616" y="6925"/>
                  <a:pt x="15585" y="6867"/>
                </a:cubicBezTo>
                <a:cubicBezTo>
                  <a:pt x="15559" y="6818"/>
                  <a:pt x="15518" y="6778"/>
                  <a:pt x="15493" y="6778"/>
                </a:cubicBezTo>
                <a:cubicBezTo>
                  <a:pt x="15469" y="6778"/>
                  <a:pt x="15352" y="6694"/>
                  <a:pt x="15235" y="6592"/>
                </a:cubicBezTo>
                <a:cubicBezTo>
                  <a:pt x="15118" y="6491"/>
                  <a:pt x="14953" y="6362"/>
                  <a:pt x="14867" y="6301"/>
                </a:cubicBezTo>
                <a:cubicBezTo>
                  <a:pt x="14782" y="6241"/>
                  <a:pt x="14686" y="6149"/>
                  <a:pt x="14655" y="6099"/>
                </a:cubicBezTo>
                <a:cubicBezTo>
                  <a:pt x="14624" y="6049"/>
                  <a:pt x="14585" y="6011"/>
                  <a:pt x="14569" y="6018"/>
                </a:cubicBezTo>
                <a:cubicBezTo>
                  <a:pt x="14552" y="6026"/>
                  <a:pt x="14452" y="5990"/>
                  <a:pt x="14344" y="5938"/>
                </a:cubicBezTo>
                <a:cubicBezTo>
                  <a:pt x="14126" y="5831"/>
                  <a:pt x="13965" y="5641"/>
                  <a:pt x="13965" y="5493"/>
                </a:cubicBezTo>
                <a:cubicBezTo>
                  <a:pt x="13965" y="5442"/>
                  <a:pt x="13944" y="5368"/>
                  <a:pt x="13919" y="5323"/>
                </a:cubicBezTo>
                <a:cubicBezTo>
                  <a:pt x="13895" y="5279"/>
                  <a:pt x="13865" y="5215"/>
                  <a:pt x="13856" y="5186"/>
                </a:cubicBezTo>
                <a:cubicBezTo>
                  <a:pt x="13839" y="5126"/>
                  <a:pt x="13715" y="5052"/>
                  <a:pt x="13667" y="5073"/>
                </a:cubicBezTo>
                <a:cubicBezTo>
                  <a:pt x="13649" y="5080"/>
                  <a:pt x="13614" y="5077"/>
                  <a:pt x="13586" y="5065"/>
                </a:cubicBezTo>
                <a:cubicBezTo>
                  <a:pt x="13558" y="5052"/>
                  <a:pt x="13497" y="5037"/>
                  <a:pt x="13454" y="5032"/>
                </a:cubicBezTo>
                <a:cubicBezTo>
                  <a:pt x="13411" y="5027"/>
                  <a:pt x="13354" y="5011"/>
                  <a:pt x="13328" y="4996"/>
                </a:cubicBezTo>
                <a:cubicBezTo>
                  <a:pt x="13301" y="4980"/>
                  <a:pt x="13270" y="4976"/>
                  <a:pt x="13259" y="4984"/>
                </a:cubicBezTo>
                <a:cubicBezTo>
                  <a:pt x="13248" y="4992"/>
                  <a:pt x="13211" y="4973"/>
                  <a:pt x="13173" y="4943"/>
                </a:cubicBezTo>
                <a:cubicBezTo>
                  <a:pt x="13073" y="4866"/>
                  <a:pt x="13060" y="4580"/>
                  <a:pt x="13155" y="4579"/>
                </a:cubicBezTo>
                <a:cubicBezTo>
                  <a:pt x="13193" y="4579"/>
                  <a:pt x="13258" y="4557"/>
                  <a:pt x="13305" y="4527"/>
                </a:cubicBezTo>
                <a:cubicBezTo>
                  <a:pt x="13406" y="4462"/>
                  <a:pt x="13717" y="4460"/>
                  <a:pt x="14436" y="4523"/>
                </a:cubicBezTo>
                <a:cubicBezTo>
                  <a:pt x="14961" y="4569"/>
                  <a:pt x="15006" y="4566"/>
                  <a:pt x="15080" y="4495"/>
                </a:cubicBezTo>
                <a:cubicBezTo>
                  <a:pt x="15113" y="4463"/>
                  <a:pt x="15158" y="4449"/>
                  <a:pt x="15189" y="4462"/>
                </a:cubicBezTo>
                <a:cubicBezTo>
                  <a:pt x="15229" y="4479"/>
                  <a:pt x="15229" y="4475"/>
                  <a:pt x="15195" y="4430"/>
                </a:cubicBezTo>
                <a:cubicBezTo>
                  <a:pt x="15161" y="4386"/>
                  <a:pt x="15165" y="4361"/>
                  <a:pt x="15206" y="4337"/>
                </a:cubicBezTo>
                <a:cubicBezTo>
                  <a:pt x="15266" y="4302"/>
                  <a:pt x="15674" y="4305"/>
                  <a:pt x="15706" y="4341"/>
                </a:cubicBezTo>
                <a:cubicBezTo>
                  <a:pt x="15741" y="4381"/>
                  <a:pt x="15884" y="4308"/>
                  <a:pt x="15993" y="4191"/>
                </a:cubicBezTo>
                <a:cubicBezTo>
                  <a:pt x="16066" y="4114"/>
                  <a:pt x="16130" y="4078"/>
                  <a:pt x="16194" y="4078"/>
                </a:cubicBezTo>
                <a:cubicBezTo>
                  <a:pt x="16427" y="4078"/>
                  <a:pt x="16506" y="4025"/>
                  <a:pt x="16550" y="3848"/>
                </a:cubicBezTo>
                <a:cubicBezTo>
                  <a:pt x="16560" y="3808"/>
                  <a:pt x="16578" y="3763"/>
                  <a:pt x="16585" y="3747"/>
                </a:cubicBezTo>
                <a:cubicBezTo>
                  <a:pt x="16616" y="3679"/>
                  <a:pt x="16256" y="3370"/>
                  <a:pt x="16097" y="3326"/>
                </a:cubicBezTo>
                <a:cubicBezTo>
                  <a:pt x="16019" y="3305"/>
                  <a:pt x="16009" y="3293"/>
                  <a:pt x="16045" y="3246"/>
                </a:cubicBezTo>
                <a:cubicBezTo>
                  <a:pt x="16073" y="3209"/>
                  <a:pt x="16111" y="3194"/>
                  <a:pt x="16154" y="3205"/>
                </a:cubicBezTo>
                <a:cubicBezTo>
                  <a:pt x="16199" y="3217"/>
                  <a:pt x="16214" y="3212"/>
                  <a:pt x="16194" y="3189"/>
                </a:cubicBezTo>
                <a:cubicBezTo>
                  <a:pt x="16177" y="3170"/>
                  <a:pt x="16193" y="3150"/>
                  <a:pt x="16229" y="3141"/>
                </a:cubicBezTo>
                <a:cubicBezTo>
                  <a:pt x="16264" y="3131"/>
                  <a:pt x="16279" y="3106"/>
                  <a:pt x="16263" y="3088"/>
                </a:cubicBezTo>
                <a:cubicBezTo>
                  <a:pt x="16213" y="3032"/>
                  <a:pt x="16212" y="2972"/>
                  <a:pt x="16263" y="2926"/>
                </a:cubicBezTo>
                <a:cubicBezTo>
                  <a:pt x="16305" y="2888"/>
                  <a:pt x="16305" y="2890"/>
                  <a:pt x="16246" y="2922"/>
                </a:cubicBezTo>
                <a:cubicBezTo>
                  <a:pt x="16190" y="2953"/>
                  <a:pt x="16171" y="2951"/>
                  <a:pt x="16143" y="2918"/>
                </a:cubicBezTo>
                <a:cubicBezTo>
                  <a:pt x="16114" y="2885"/>
                  <a:pt x="16011" y="2844"/>
                  <a:pt x="15924" y="2829"/>
                </a:cubicBezTo>
                <a:cubicBezTo>
                  <a:pt x="15913" y="2827"/>
                  <a:pt x="15814" y="2779"/>
                  <a:pt x="15706" y="2724"/>
                </a:cubicBezTo>
                <a:cubicBezTo>
                  <a:pt x="15597" y="2670"/>
                  <a:pt x="15485" y="2627"/>
                  <a:pt x="15459" y="2627"/>
                </a:cubicBezTo>
                <a:cubicBezTo>
                  <a:pt x="15430" y="2627"/>
                  <a:pt x="15412" y="2569"/>
                  <a:pt x="15407" y="2482"/>
                </a:cubicBezTo>
                <a:cubicBezTo>
                  <a:pt x="15403" y="2403"/>
                  <a:pt x="15397" y="2323"/>
                  <a:pt x="15396" y="2304"/>
                </a:cubicBezTo>
                <a:cubicBezTo>
                  <a:pt x="15392" y="2256"/>
                  <a:pt x="15178" y="2179"/>
                  <a:pt x="14884" y="2122"/>
                </a:cubicBezTo>
                <a:cubicBezTo>
                  <a:pt x="14747" y="2095"/>
                  <a:pt x="14622" y="2051"/>
                  <a:pt x="14597" y="2021"/>
                </a:cubicBezTo>
                <a:cubicBezTo>
                  <a:pt x="14574" y="1992"/>
                  <a:pt x="14522" y="1945"/>
                  <a:pt x="14482" y="1916"/>
                </a:cubicBezTo>
                <a:cubicBezTo>
                  <a:pt x="14430" y="1877"/>
                  <a:pt x="14420" y="1848"/>
                  <a:pt x="14448" y="1811"/>
                </a:cubicBezTo>
                <a:cubicBezTo>
                  <a:pt x="14488" y="1758"/>
                  <a:pt x="14485" y="1441"/>
                  <a:pt x="14442" y="1322"/>
                </a:cubicBezTo>
                <a:cubicBezTo>
                  <a:pt x="14429" y="1284"/>
                  <a:pt x="14385" y="1222"/>
                  <a:pt x="14350" y="1184"/>
                </a:cubicBezTo>
                <a:cubicBezTo>
                  <a:pt x="14315" y="1147"/>
                  <a:pt x="14297" y="1116"/>
                  <a:pt x="14310" y="1116"/>
                </a:cubicBezTo>
                <a:cubicBezTo>
                  <a:pt x="14347" y="1116"/>
                  <a:pt x="14157" y="934"/>
                  <a:pt x="14086" y="901"/>
                </a:cubicBezTo>
                <a:cubicBezTo>
                  <a:pt x="14051" y="886"/>
                  <a:pt x="13999" y="873"/>
                  <a:pt x="13965" y="873"/>
                </a:cubicBezTo>
                <a:cubicBezTo>
                  <a:pt x="13932" y="873"/>
                  <a:pt x="13902" y="852"/>
                  <a:pt x="13902" y="825"/>
                </a:cubicBezTo>
                <a:cubicBezTo>
                  <a:pt x="13902" y="797"/>
                  <a:pt x="13869" y="756"/>
                  <a:pt x="13833" y="736"/>
                </a:cubicBezTo>
                <a:cubicBezTo>
                  <a:pt x="13797" y="715"/>
                  <a:pt x="13693" y="618"/>
                  <a:pt x="13598" y="517"/>
                </a:cubicBezTo>
                <a:cubicBezTo>
                  <a:pt x="13449" y="361"/>
                  <a:pt x="13385" y="324"/>
                  <a:pt x="13161" y="251"/>
                </a:cubicBezTo>
                <a:cubicBezTo>
                  <a:pt x="13017" y="203"/>
                  <a:pt x="12913" y="152"/>
                  <a:pt x="12926" y="137"/>
                </a:cubicBezTo>
                <a:cubicBezTo>
                  <a:pt x="12968" y="89"/>
                  <a:pt x="12899" y="52"/>
                  <a:pt x="12822" y="81"/>
                </a:cubicBezTo>
                <a:cubicBezTo>
                  <a:pt x="12734" y="114"/>
                  <a:pt x="12509" y="75"/>
                  <a:pt x="12523" y="28"/>
                </a:cubicBezTo>
                <a:cubicBezTo>
                  <a:pt x="12528" y="13"/>
                  <a:pt x="11500" y="5"/>
                  <a:pt x="9841" y="0"/>
                </a:cubicBezTo>
                <a:close/>
                <a:moveTo>
                  <a:pt x="4665" y="2013"/>
                </a:moveTo>
                <a:cubicBezTo>
                  <a:pt x="4659" y="2014"/>
                  <a:pt x="4665" y="2025"/>
                  <a:pt x="4676" y="2045"/>
                </a:cubicBezTo>
                <a:cubicBezTo>
                  <a:pt x="4690" y="2071"/>
                  <a:pt x="4714" y="2094"/>
                  <a:pt x="4734" y="2094"/>
                </a:cubicBezTo>
                <a:cubicBezTo>
                  <a:pt x="4786" y="2094"/>
                  <a:pt x="4782" y="2079"/>
                  <a:pt x="4711" y="2037"/>
                </a:cubicBezTo>
                <a:cubicBezTo>
                  <a:pt x="4685" y="2022"/>
                  <a:pt x="4670" y="2011"/>
                  <a:pt x="4665" y="2013"/>
                </a:cubicBezTo>
                <a:close/>
                <a:moveTo>
                  <a:pt x="4814" y="2757"/>
                </a:moveTo>
                <a:cubicBezTo>
                  <a:pt x="4875" y="2756"/>
                  <a:pt x="4916" y="2783"/>
                  <a:pt x="4917" y="2829"/>
                </a:cubicBezTo>
                <a:cubicBezTo>
                  <a:pt x="4920" y="2910"/>
                  <a:pt x="5026" y="3015"/>
                  <a:pt x="5107" y="3015"/>
                </a:cubicBezTo>
                <a:cubicBezTo>
                  <a:pt x="5145" y="3015"/>
                  <a:pt x="5192" y="3028"/>
                  <a:pt x="5210" y="3048"/>
                </a:cubicBezTo>
                <a:cubicBezTo>
                  <a:pt x="5228" y="3068"/>
                  <a:pt x="5294" y="3097"/>
                  <a:pt x="5360" y="3112"/>
                </a:cubicBezTo>
                <a:lnTo>
                  <a:pt x="5480" y="3145"/>
                </a:lnTo>
                <a:lnTo>
                  <a:pt x="5486" y="4628"/>
                </a:lnTo>
                <a:cubicBezTo>
                  <a:pt x="5488" y="5586"/>
                  <a:pt x="5472" y="6124"/>
                  <a:pt x="5446" y="6140"/>
                </a:cubicBezTo>
                <a:cubicBezTo>
                  <a:pt x="5384" y="6177"/>
                  <a:pt x="5229" y="6150"/>
                  <a:pt x="5187" y="6095"/>
                </a:cubicBezTo>
                <a:cubicBezTo>
                  <a:pt x="5149" y="6044"/>
                  <a:pt x="5110" y="5900"/>
                  <a:pt x="5078" y="5687"/>
                </a:cubicBezTo>
                <a:cubicBezTo>
                  <a:pt x="5068" y="5616"/>
                  <a:pt x="5042" y="5479"/>
                  <a:pt x="5021" y="5384"/>
                </a:cubicBezTo>
                <a:cubicBezTo>
                  <a:pt x="5000" y="5289"/>
                  <a:pt x="4984" y="5168"/>
                  <a:pt x="4986" y="5113"/>
                </a:cubicBezTo>
                <a:cubicBezTo>
                  <a:pt x="4989" y="5058"/>
                  <a:pt x="4979" y="4929"/>
                  <a:pt x="4963" y="4826"/>
                </a:cubicBezTo>
                <a:cubicBezTo>
                  <a:pt x="4948" y="4723"/>
                  <a:pt x="4928" y="4565"/>
                  <a:pt x="4917" y="4478"/>
                </a:cubicBezTo>
                <a:cubicBezTo>
                  <a:pt x="4907" y="4392"/>
                  <a:pt x="4877" y="4192"/>
                  <a:pt x="4854" y="4034"/>
                </a:cubicBezTo>
                <a:cubicBezTo>
                  <a:pt x="4831" y="3876"/>
                  <a:pt x="4805" y="3701"/>
                  <a:pt x="4797" y="3646"/>
                </a:cubicBezTo>
                <a:cubicBezTo>
                  <a:pt x="4789" y="3590"/>
                  <a:pt x="4772" y="3441"/>
                  <a:pt x="4757" y="3314"/>
                </a:cubicBezTo>
                <a:cubicBezTo>
                  <a:pt x="4741" y="3188"/>
                  <a:pt x="4719" y="3071"/>
                  <a:pt x="4711" y="3052"/>
                </a:cubicBezTo>
                <a:cubicBezTo>
                  <a:pt x="4702" y="3032"/>
                  <a:pt x="4711" y="3009"/>
                  <a:pt x="4734" y="2999"/>
                </a:cubicBezTo>
                <a:cubicBezTo>
                  <a:pt x="4759" y="2988"/>
                  <a:pt x="4753" y="2964"/>
                  <a:pt x="4711" y="2943"/>
                </a:cubicBezTo>
                <a:cubicBezTo>
                  <a:pt x="4635" y="2903"/>
                  <a:pt x="4666" y="2828"/>
                  <a:pt x="4745" y="2862"/>
                </a:cubicBezTo>
                <a:cubicBezTo>
                  <a:pt x="4773" y="2873"/>
                  <a:pt x="4772" y="2861"/>
                  <a:pt x="4739" y="2833"/>
                </a:cubicBezTo>
                <a:cubicBezTo>
                  <a:pt x="4692" y="2792"/>
                  <a:pt x="4690" y="2780"/>
                  <a:pt x="4745" y="2765"/>
                </a:cubicBezTo>
                <a:cubicBezTo>
                  <a:pt x="4769" y="2758"/>
                  <a:pt x="4794" y="2757"/>
                  <a:pt x="4814" y="2757"/>
                </a:cubicBezTo>
                <a:close/>
                <a:moveTo>
                  <a:pt x="6101" y="3484"/>
                </a:moveTo>
                <a:cubicBezTo>
                  <a:pt x="6132" y="3488"/>
                  <a:pt x="6172" y="3502"/>
                  <a:pt x="6221" y="3521"/>
                </a:cubicBezTo>
                <a:lnTo>
                  <a:pt x="6365" y="3573"/>
                </a:lnTo>
                <a:lnTo>
                  <a:pt x="6382" y="3989"/>
                </a:lnTo>
                <a:cubicBezTo>
                  <a:pt x="6454" y="5709"/>
                  <a:pt x="6462" y="6088"/>
                  <a:pt x="6411" y="6132"/>
                </a:cubicBezTo>
                <a:cubicBezTo>
                  <a:pt x="6356" y="6179"/>
                  <a:pt x="6263" y="6188"/>
                  <a:pt x="6233" y="6152"/>
                </a:cubicBezTo>
                <a:cubicBezTo>
                  <a:pt x="6194" y="6105"/>
                  <a:pt x="6163" y="5943"/>
                  <a:pt x="6141" y="5614"/>
                </a:cubicBezTo>
                <a:cubicBezTo>
                  <a:pt x="6129" y="5425"/>
                  <a:pt x="6112" y="5154"/>
                  <a:pt x="6101" y="5012"/>
                </a:cubicBezTo>
                <a:cubicBezTo>
                  <a:pt x="6009" y="3821"/>
                  <a:pt x="5994" y="3523"/>
                  <a:pt x="6032" y="3496"/>
                </a:cubicBezTo>
                <a:cubicBezTo>
                  <a:pt x="6046" y="3486"/>
                  <a:pt x="6070" y="3480"/>
                  <a:pt x="6101" y="3484"/>
                </a:cubicBezTo>
                <a:close/>
                <a:moveTo>
                  <a:pt x="6940" y="3820"/>
                </a:moveTo>
                <a:cubicBezTo>
                  <a:pt x="6970" y="3818"/>
                  <a:pt x="7006" y="3820"/>
                  <a:pt x="7049" y="3824"/>
                </a:cubicBezTo>
                <a:cubicBezTo>
                  <a:pt x="7134" y="3831"/>
                  <a:pt x="7161" y="3846"/>
                  <a:pt x="7152" y="3884"/>
                </a:cubicBezTo>
                <a:cubicBezTo>
                  <a:pt x="7145" y="3913"/>
                  <a:pt x="7187" y="3970"/>
                  <a:pt x="7250" y="4014"/>
                </a:cubicBezTo>
                <a:cubicBezTo>
                  <a:pt x="7413" y="4127"/>
                  <a:pt x="7531" y="4231"/>
                  <a:pt x="7520" y="4256"/>
                </a:cubicBezTo>
                <a:cubicBezTo>
                  <a:pt x="7515" y="4268"/>
                  <a:pt x="7526" y="4278"/>
                  <a:pt x="7549" y="4280"/>
                </a:cubicBezTo>
                <a:cubicBezTo>
                  <a:pt x="7571" y="4282"/>
                  <a:pt x="7611" y="4286"/>
                  <a:pt x="7635" y="4288"/>
                </a:cubicBezTo>
                <a:cubicBezTo>
                  <a:pt x="7658" y="4290"/>
                  <a:pt x="7691" y="4308"/>
                  <a:pt x="7709" y="4329"/>
                </a:cubicBezTo>
                <a:cubicBezTo>
                  <a:pt x="7739" y="4362"/>
                  <a:pt x="8039" y="4396"/>
                  <a:pt x="8272" y="4394"/>
                </a:cubicBezTo>
                <a:cubicBezTo>
                  <a:pt x="8400" y="4392"/>
                  <a:pt x="8565" y="4543"/>
                  <a:pt x="8548" y="4644"/>
                </a:cubicBezTo>
                <a:cubicBezTo>
                  <a:pt x="8539" y="4701"/>
                  <a:pt x="8561" y="4736"/>
                  <a:pt x="8623" y="4769"/>
                </a:cubicBezTo>
                <a:cubicBezTo>
                  <a:pt x="8697" y="4809"/>
                  <a:pt x="8702" y="4825"/>
                  <a:pt x="8657" y="4862"/>
                </a:cubicBezTo>
                <a:cubicBezTo>
                  <a:pt x="8589" y="4920"/>
                  <a:pt x="8620" y="4984"/>
                  <a:pt x="8715" y="4984"/>
                </a:cubicBezTo>
                <a:cubicBezTo>
                  <a:pt x="8797" y="4984"/>
                  <a:pt x="8804" y="4989"/>
                  <a:pt x="8985" y="5263"/>
                </a:cubicBezTo>
                <a:cubicBezTo>
                  <a:pt x="9055" y="5369"/>
                  <a:pt x="9155" y="5486"/>
                  <a:pt x="9209" y="5521"/>
                </a:cubicBezTo>
                <a:cubicBezTo>
                  <a:pt x="9262" y="5557"/>
                  <a:pt x="9306" y="5598"/>
                  <a:pt x="9306" y="5614"/>
                </a:cubicBezTo>
                <a:cubicBezTo>
                  <a:pt x="9307" y="5631"/>
                  <a:pt x="9401" y="5670"/>
                  <a:pt x="9519" y="5699"/>
                </a:cubicBezTo>
                <a:cubicBezTo>
                  <a:pt x="9637" y="5728"/>
                  <a:pt x="9755" y="5760"/>
                  <a:pt x="9777" y="5772"/>
                </a:cubicBezTo>
                <a:cubicBezTo>
                  <a:pt x="9821" y="5795"/>
                  <a:pt x="10079" y="5804"/>
                  <a:pt x="10794" y="5804"/>
                </a:cubicBezTo>
                <a:cubicBezTo>
                  <a:pt x="11041" y="5804"/>
                  <a:pt x="11259" y="5813"/>
                  <a:pt x="11277" y="5820"/>
                </a:cubicBezTo>
                <a:cubicBezTo>
                  <a:pt x="11330" y="5843"/>
                  <a:pt x="11196" y="5998"/>
                  <a:pt x="11104" y="6018"/>
                </a:cubicBezTo>
                <a:cubicBezTo>
                  <a:pt x="11057" y="6029"/>
                  <a:pt x="11024" y="6054"/>
                  <a:pt x="11036" y="6075"/>
                </a:cubicBezTo>
                <a:cubicBezTo>
                  <a:pt x="11047" y="6096"/>
                  <a:pt x="11022" y="6136"/>
                  <a:pt x="10978" y="6164"/>
                </a:cubicBezTo>
                <a:cubicBezTo>
                  <a:pt x="10935" y="6192"/>
                  <a:pt x="10898" y="6201"/>
                  <a:pt x="10898" y="6188"/>
                </a:cubicBezTo>
                <a:cubicBezTo>
                  <a:pt x="10898" y="6175"/>
                  <a:pt x="10856" y="6208"/>
                  <a:pt x="10806" y="6261"/>
                </a:cubicBezTo>
                <a:cubicBezTo>
                  <a:pt x="10755" y="6314"/>
                  <a:pt x="10676" y="6360"/>
                  <a:pt x="10628" y="6362"/>
                </a:cubicBezTo>
                <a:cubicBezTo>
                  <a:pt x="10549" y="6366"/>
                  <a:pt x="10150" y="6548"/>
                  <a:pt x="10220" y="6548"/>
                </a:cubicBezTo>
                <a:cubicBezTo>
                  <a:pt x="10236" y="6548"/>
                  <a:pt x="10233" y="6576"/>
                  <a:pt x="10208" y="6609"/>
                </a:cubicBezTo>
                <a:cubicBezTo>
                  <a:pt x="10184" y="6641"/>
                  <a:pt x="10142" y="6658"/>
                  <a:pt x="10122" y="6649"/>
                </a:cubicBezTo>
                <a:cubicBezTo>
                  <a:pt x="10102" y="6640"/>
                  <a:pt x="10066" y="6661"/>
                  <a:pt x="10042" y="6693"/>
                </a:cubicBezTo>
                <a:cubicBezTo>
                  <a:pt x="10017" y="6726"/>
                  <a:pt x="9977" y="6743"/>
                  <a:pt x="9956" y="6734"/>
                </a:cubicBezTo>
                <a:cubicBezTo>
                  <a:pt x="9934" y="6724"/>
                  <a:pt x="9918" y="6729"/>
                  <a:pt x="9921" y="6742"/>
                </a:cubicBezTo>
                <a:cubicBezTo>
                  <a:pt x="9938" y="6810"/>
                  <a:pt x="9914" y="6872"/>
                  <a:pt x="9841" y="6924"/>
                </a:cubicBezTo>
                <a:cubicBezTo>
                  <a:pt x="9796" y="6955"/>
                  <a:pt x="9769" y="6980"/>
                  <a:pt x="9783" y="6980"/>
                </a:cubicBezTo>
                <a:cubicBezTo>
                  <a:pt x="9797" y="6980"/>
                  <a:pt x="9782" y="6997"/>
                  <a:pt x="9754" y="7021"/>
                </a:cubicBezTo>
                <a:cubicBezTo>
                  <a:pt x="9726" y="7045"/>
                  <a:pt x="9716" y="7065"/>
                  <a:pt x="9731" y="7065"/>
                </a:cubicBezTo>
                <a:cubicBezTo>
                  <a:pt x="9747" y="7065"/>
                  <a:pt x="9696" y="7122"/>
                  <a:pt x="9617" y="7191"/>
                </a:cubicBezTo>
                <a:cubicBezTo>
                  <a:pt x="9523" y="7271"/>
                  <a:pt x="9488" y="7326"/>
                  <a:pt x="9513" y="7344"/>
                </a:cubicBezTo>
                <a:cubicBezTo>
                  <a:pt x="9572" y="7386"/>
                  <a:pt x="9445" y="7499"/>
                  <a:pt x="9364" y="7478"/>
                </a:cubicBezTo>
                <a:cubicBezTo>
                  <a:pt x="9310" y="7463"/>
                  <a:pt x="9303" y="7469"/>
                  <a:pt x="9341" y="7518"/>
                </a:cubicBezTo>
                <a:cubicBezTo>
                  <a:pt x="9375" y="7564"/>
                  <a:pt x="9376" y="7584"/>
                  <a:pt x="9329" y="7611"/>
                </a:cubicBezTo>
                <a:cubicBezTo>
                  <a:pt x="9296" y="7630"/>
                  <a:pt x="9277" y="7657"/>
                  <a:pt x="9289" y="7672"/>
                </a:cubicBezTo>
                <a:cubicBezTo>
                  <a:pt x="9302" y="7686"/>
                  <a:pt x="9267" y="7760"/>
                  <a:pt x="9209" y="7833"/>
                </a:cubicBezTo>
                <a:cubicBezTo>
                  <a:pt x="9151" y="7906"/>
                  <a:pt x="9105" y="7985"/>
                  <a:pt x="9105" y="8007"/>
                </a:cubicBezTo>
                <a:cubicBezTo>
                  <a:pt x="9105" y="8030"/>
                  <a:pt x="9069" y="8086"/>
                  <a:pt x="9031" y="8136"/>
                </a:cubicBezTo>
                <a:cubicBezTo>
                  <a:pt x="8992" y="8187"/>
                  <a:pt x="8963" y="8239"/>
                  <a:pt x="8962" y="8250"/>
                </a:cubicBezTo>
                <a:cubicBezTo>
                  <a:pt x="8958" y="8295"/>
                  <a:pt x="8898" y="8307"/>
                  <a:pt x="8841" y="8274"/>
                </a:cubicBezTo>
                <a:cubicBezTo>
                  <a:pt x="8807" y="8254"/>
                  <a:pt x="8778" y="8246"/>
                  <a:pt x="8778" y="8258"/>
                </a:cubicBezTo>
                <a:cubicBezTo>
                  <a:pt x="8778" y="8269"/>
                  <a:pt x="8751" y="8264"/>
                  <a:pt x="8720" y="8246"/>
                </a:cubicBezTo>
                <a:cubicBezTo>
                  <a:pt x="8676" y="8220"/>
                  <a:pt x="8656" y="8225"/>
                  <a:pt x="8640" y="8270"/>
                </a:cubicBezTo>
                <a:cubicBezTo>
                  <a:pt x="8625" y="8311"/>
                  <a:pt x="8591" y="8324"/>
                  <a:pt x="8514" y="8318"/>
                </a:cubicBezTo>
                <a:cubicBezTo>
                  <a:pt x="8455" y="8314"/>
                  <a:pt x="8396" y="8304"/>
                  <a:pt x="8381" y="8294"/>
                </a:cubicBezTo>
                <a:cubicBezTo>
                  <a:pt x="8367" y="8284"/>
                  <a:pt x="8330" y="8285"/>
                  <a:pt x="8301" y="8302"/>
                </a:cubicBezTo>
                <a:cubicBezTo>
                  <a:pt x="8263" y="8325"/>
                  <a:pt x="8238" y="8319"/>
                  <a:pt x="8203" y="8274"/>
                </a:cubicBezTo>
                <a:cubicBezTo>
                  <a:pt x="8166" y="8224"/>
                  <a:pt x="8148" y="8217"/>
                  <a:pt x="8100" y="8246"/>
                </a:cubicBezTo>
                <a:cubicBezTo>
                  <a:pt x="8052" y="8274"/>
                  <a:pt x="8017" y="8269"/>
                  <a:pt x="7928" y="8213"/>
                </a:cubicBezTo>
                <a:cubicBezTo>
                  <a:pt x="7730" y="8091"/>
                  <a:pt x="7712" y="8066"/>
                  <a:pt x="7767" y="8015"/>
                </a:cubicBezTo>
                <a:cubicBezTo>
                  <a:pt x="7795" y="7990"/>
                  <a:pt x="7773" y="7996"/>
                  <a:pt x="7721" y="8027"/>
                </a:cubicBezTo>
                <a:lnTo>
                  <a:pt x="7629" y="8084"/>
                </a:lnTo>
                <a:lnTo>
                  <a:pt x="7537" y="7999"/>
                </a:lnTo>
                <a:cubicBezTo>
                  <a:pt x="7486" y="7954"/>
                  <a:pt x="7424" y="7928"/>
                  <a:pt x="7399" y="7938"/>
                </a:cubicBezTo>
                <a:cubicBezTo>
                  <a:pt x="7374" y="7949"/>
                  <a:pt x="7330" y="7934"/>
                  <a:pt x="7307" y="7906"/>
                </a:cubicBezTo>
                <a:cubicBezTo>
                  <a:pt x="7284" y="7878"/>
                  <a:pt x="7268" y="7868"/>
                  <a:pt x="7267" y="7882"/>
                </a:cubicBezTo>
                <a:cubicBezTo>
                  <a:pt x="7265" y="7930"/>
                  <a:pt x="7141" y="7834"/>
                  <a:pt x="7141" y="7785"/>
                </a:cubicBezTo>
                <a:cubicBezTo>
                  <a:pt x="7141" y="7748"/>
                  <a:pt x="7117" y="7739"/>
                  <a:pt x="7043" y="7744"/>
                </a:cubicBezTo>
                <a:cubicBezTo>
                  <a:pt x="6987" y="7749"/>
                  <a:pt x="6928" y="7741"/>
                  <a:pt x="6917" y="7728"/>
                </a:cubicBezTo>
                <a:cubicBezTo>
                  <a:pt x="6905" y="7715"/>
                  <a:pt x="6861" y="7708"/>
                  <a:pt x="6819" y="7716"/>
                </a:cubicBezTo>
                <a:cubicBezTo>
                  <a:pt x="6738" y="7731"/>
                  <a:pt x="6491" y="7547"/>
                  <a:pt x="6491" y="7474"/>
                </a:cubicBezTo>
                <a:cubicBezTo>
                  <a:pt x="6491" y="7452"/>
                  <a:pt x="6476" y="7441"/>
                  <a:pt x="6457" y="7449"/>
                </a:cubicBezTo>
                <a:cubicBezTo>
                  <a:pt x="6410" y="7470"/>
                  <a:pt x="6262" y="7397"/>
                  <a:pt x="6262" y="7352"/>
                </a:cubicBezTo>
                <a:cubicBezTo>
                  <a:pt x="6262" y="7333"/>
                  <a:pt x="6203" y="7292"/>
                  <a:pt x="6130" y="7263"/>
                </a:cubicBezTo>
                <a:cubicBezTo>
                  <a:pt x="6057" y="7235"/>
                  <a:pt x="5997" y="7216"/>
                  <a:pt x="5997" y="7223"/>
                </a:cubicBezTo>
                <a:cubicBezTo>
                  <a:pt x="5997" y="7230"/>
                  <a:pt x="5956" y="7224"/>
                  <a:pt x="5906" y="7211"/>
                </a:cubicBezTo>
                <a:cubicBezTo>
                  <a:pt x="5853" y="7197"/>
                  <a:pt x="5811" y="7161"/>
                  <a:pt x="5808" y="7126"/>
                </a:cubicBezTo>
                <a:cubicBezTo>
                  <a:pt x="5805" y="7092"/>
                  <a:pt x="5797" y="7057"/>
                  <a:pt x="5791" y="7045"/>
                </a:cubicBezTo>
                <a:cubicBezTo>
                  <a:pt x="5784" y="7033"/>
                  <a:pt x="5779" y="7008"/>
                  <a:pt x="5773" y="6993"/>
                </a:cubicBezTo>
                <a:cubicBezTo>
                  <a:pt x="5768" y="6977"/>
                  <a:pt x="5761" y="6960"/>
                  <a:pt x="5756" y="6952"/>
                </a:cubicBezTo>
                <a:cubicBezTo>
                  <a:pt x="5727" y="6901"/>
                  <a:pt x="5734" y="6801"/>
                  <a:pt x="5768" y="6786"/>
                </a:cubicBezTo>
                <a:cubicBezTo>
                  <a:pt x="5811" y="6768"/>
                  <a:pt x="6278" y="6695"/>
                  <a:pt x="6446" y="6681"/>
                </a:cubicBezTo>
                <a:cubicBezTo>
                  <a:pt x="6502" y="6677"/>
                  <a:pt x="6590" y="6656"/>
                  <a:pt x="6641" y="6637"/>
                </a:cubicBezTo>
                <a:cubicBezTo>
                  <a:pt x="6692" y="6618"/>
                  <a:pt x="6755" y="6610"/>
                  <a:pt x="6779" y="6621"/>
                </a:cubicBezTo>
                <a:cubicBezTo>
                  <a:pt x="6802" y="6631"/>
                  <a:pt x="6856" y="6616"/>
                  <a:pt x="6899" y="6588"/>
                </a:cubicBezTo>
                <a:cubicBezTo>
                  <a:pt x="6943" y="6561"/>
                  <a:pt x="6980" y="6551"/>
                  <a:pt x="6980" y="6564"/>
                </a:cubicBezTo>
                <a:cubicBezTo>
                  <a:pt x="6980" y="6577"/>
                  <a:pt x="7018" y="6562"/>
                  <a:pt x="7066" y="6532"/>
                </a:cubicBezTo>
                <a:cubicBezTo>
                  <a:pt x="7146" y="6481"/>
                  <a:pt x="7149" y="6458"/>
                  <a:pt x="7123" y="6212"/>
                </a:cubicBezTo>
                <a:cubicBezTo>
                  <a:pt x="7108" y="6067"/>
                  <a:pt x="7088" y="5915"/>
                  <a:pt x="7077" y="5873"/>
                </a:cubicBezTo>
                <a:cubicBezTo>
                  <a:pt x="7067" y="5831"/>
                  <a:pt x="7057" y="5736"/>
                  <a:pt x="7054" y="5663"/>
                </a:cubicBezTo>
                <a:cubicBezTo>
                  <a:pt x="7052" y="5589"/>
                  <a:pt x="7034" y="5417"/>
                  <a:pt x="7014" y="5283"/>
                </a:cubicBezTo>
                <a:cubicBezTo>
                  <a:pt x="6968" y="4970"/>
                  <a:pt x="6947" y="4803"/>
                  <a:pt x="6917" y="4535"/>
                </a:cubicBezTo>
                <a:cubicBezTo>
                  <a:pt x="6903" y="4416"/>
                  <a:pt x="6876" y="4238"/>
                  <a:pt x="6859" y="4139"/>
                </a:cubicBezTo>
                <a:cubicBezTo>
                  <a:pt x="6842" y="4039"/>
                  <a:pt x="6845" y="3953"/>
                  <a:pt x="6865" y="3945"/>
                </a:cubicBezTo>
                <a:cubicBezTo>
                  <a:pt x="6885" y="3936"/>
                  <a:pt x="6879" y="3910"/>
                  <a:pt x="6853" y="3888"/>
                </a:cubicBezTo>
                <a:cubicBezTo>
                  <a:pt x="6809" y="3850"/>
                  <a:pt x="6847" y="3824"/>
                  <a:pt x="6940" y="3820"/>
                </a:cubicBezTo>
                <a:close/>
                <a:moveTo>
                  <a:pt x="10869" y="5897"/>
                </a:moveTo>
                <a:cubicBezTo>
                  <a:pt x="10862" y="5899"/>
                  <a:pt x="10857" y="5905"/>
                  <a:pt x="10857" y="5913"/>
                </a:cubicBezTo>
                <a:cubicBezTo>
                  <a:pt x="10857" y="5930"/>
                  <a:pt x="10875" y="5946"/>
                  <a:pt x="10898" y="5946"/>
                </a:cubicBezTo>
                <a:cubicBezTo>
                  <a:pt x="10920" y="5946"/>
                  <a:pt x="10944" y="5941"/>
                  <a:pt x="10944" y="5934"/>
                </a:cubicBezTo>
                <a:cubicBezTo>
                  <a:pt x="10944" y="5927"/>
                  <a:pt x="10920" y="5911"/>
                  <a:pt x="10898" y="5901"/>
                </a:cubicBezTo>
                <a:cubicBezTo>
                  <a:pt x="10886" y="5896"/>
                  <a:pt x="10876" y="5895"/>
                  <a:pt x="10869" y="5897"/>
                </a:cubicBezTo>
                <a:close/>
                <a:moveTo>
                  <a:pt x="6038" y="9515"/>
                </a:moveTo>
                <a:cubicBezTo>
                  <a:pt x="6055" y="9515"/>
                  <a:pt x="6074" y="9523"/>
                  <a:pt x="6095" y="9535"/>
                </a:cubicBezTo>
                <a:cubicBezTo>
                  <a:pt x="6124" y="9552"/>
                  <a:pt x="6158" y="9559"/>
                  <a:pt x="6170" y="9551"/>
                </a:cubicBezTo>
                <a:cubicBezTo>
                  <a:pt x="6204" y="9527"/>
                  <a:pt x="6405" y="9590"/>
                  <a:pt x="6405" y="9624"/>
                </a:cubicBezTo>
                <a:cubicBezTo>
                  <a:pt x="6405" y="9672"/>
                  <a:pt x="6628" y="9854"/>
                  <a:pt x="6687" y="9854"/>
                </a:cubicBezTo>
                <a:cubicBezTo>
                  <a:pt x="6716" y="9854"/>
                  <a:pt x="6745" y="9871"/>
                  <a:pt x="6756" y="9891"/>
                </a:cubicBezTo>
                <a:cubicBezTo>
                  <a:pt x="6770" y="9916"/>
                  <a:pt x="6877" y="9924"/>
                  <a:pt x="7106" y="9923"/>
                </a:cubicBezTo>
                <a:cubicBezTo>
                  <a:pt x="7329" y="9921"/>
                  <a:pt x="7444" y="9934"/>
                  <a:pt x="7474" y="9959"/>
                </a:cubicBezTo>
                <a:cubicBezTo>
                  <a:pt x="7498" y="9980"/>
                  <a:pt x="7551" y="9996"/>
                  <a:pt x="7589" y="9996"/>
                </a:cubicBezTo>
                <a:cubicBezTo>
                  <a:pt x="7627" y="9996"/>
                  <a:pt x="7749" y="10036"/>
                  <a:pt x="7859" y="10085"/>
                </a:cubicBezTo>
                <a:cubicBezTo>
                  <a:pt x="8140" y="10210"/>
                  <a:pt x="8451" y="10305"/>
                  <a:pt x="8571" y="10299"/>
                </a:cubicBezTo>
                <a:cubicBezTo>
                  <a:pt x="8627" y="10296"/>
                  <a:pt x="8715" y="10303"/>
                  <a:pt x="8761" y="10315"/>
                </a:cubicBezTo>
                <a:cubicBezTo>
                  <a:pt x="8807" y="10327"/>
                  <a:pt x="8871" y="10322"/>
                  <a:pt x="8910" y="10307"/>
                </a:cubicBezTo>
                <a:cubicBezTo>
                  <a:pt x="8960" y="10287"/>
                  <a:pt x="9002" y="10292"/>
                  <a:pt x="9048" y="10319"/>
                </a:cubicBezTo>
                <a:cubicBezTo>
                  <a:pt x="9084" y="10340"/>
                  <a:pt x="9126" y="10351"/>
                  <a:pt x="9140" y="10347"/>
                </a:cubicBezTo>
                <a:cubicBezTo>
                  <a:pt x="9177" y="10336"/>
                  <a:pt x="9179" y="10462"/>
                  <a:pt x="9140" y="10723"/>
                </a:cubicBezTo>
                <a:cubicBezTo>
                  <a:pt x="9120" y="10853"/>
                  <a:pt x="9096" y="11128"/>
                  <a:pt x="9088" y="11334"/>
                </a:cubicBezTo>
                <a:cubicBezTo>
                  <a:pt x="9071" y="11754"/>
                  <a:pt x="9041" y="11962"/>
                  <a:pt x="8996" y="12013"/>
                </a:cubicBezTo>
                <a:cubicBezTo>
                  <a:pt x="8929" y="12089"/>
                  <a:pt x="8897" y="12634"/>
                  <a:pt x="8944" y="12910"/>
                </a:cubicBezTo>
                <a:cubicBezTo>
                  <a:pt x="8963" y="13019"/>
                  <a:pt x="9004" y="13083"/>
                  <a:pt x="9134" y="13189"/>
                </a:cubicBezTo>
                <a:cubicBezTo>
                  <a:pt x="9290" y="13316"/>
                  <a:pt x="9326" y="13397"/>
                  <a:pt x="9260" y="13488"/>
                </a:cubicBezTo>
                <a:cubicBezTo>
                  <a:pt x="9250" y="13503"/>
                  <a:pt x="9244" y="13570"/>
                  <a:pt x="9249" y="13633"/>
                </a:cubicBezTo>
                <a:cubicBezTo>
                  <a:pt x="9253" y="13697"/>
                  <a:pt x="9262" y="13950"/>
                  <a:pt x="9266" y="14199"/>
                </a:cubicBezTo>
                <a:cubicBezTo>
                  <a:pt x="9270" y="14448"/>
                  <a:pt x="9292" y="14659"/>
                  <a:pt x="9312" y="14668"/>
                </a:cubicBezTo>
                <a:cubicBezTo>
                  <a:pt x="9332" y="14677"/>
                  <a:pt x="9337" y="14722"/>
                  <a:pt x="9329" y="14769"/>
                </a:cubicBezTo>
                <a:cubicBezTo>
                  <a:pt x="9322" y="14816"/>
                  <a:pt x="9333" y="14862"/>
                  <a:pt x="9352" y="14870"/>
                </a:cubicBezTo>
                <a:cubicBezTo>
                  <a:pt x="9409" y="14895"/>
                  <a:pt x="9378" y="15587"/>
                  <a:pt x="9318" y="15638"/>
                </a:cubicBezTo>
                <a:cubicBezTo>
                  <a:pt x="9289" y="15663"/>
                  <a:pt x="9271" y="15698"/>
                  <a:pt x="9278" y="15719"/>
                </a:cubicBezTo>
                <a:cubicBezTo>
                  <a:pt x="9292" y="15768"/>
                  <a:pt x="8965" y="15785"/>
                  <a:pt x="8818" y="15743"/>
                </a:cubicBezTo>
                <a:cubicBezTo>
                  <a:pt x="8763" y="15728"/>
                  <a:pt x="8698" y="15719"/>
                  <a:pt x="8669" y="15727"/>
                </a:cubicBezTo>
                <a:cubicBezTo>
                  <a:pt x="8640" y="15735"/>
                  <a:pt x="8602" y="15730"/>
                  <a:pt x="8588" y="15715"/>
                </a:cubicBezTo>
                <a:cubicBezTo>
                  <a:pt x="8575" y="15700"/>
                  <a:pt x="8550" y="15694"/>
                  <a:pt x="8531" y="15703"/>
                </a:cubicBezTo>
                <a:cubicBezTo>
                  <a:pt x="8511" y="15711"/>
                  <a:pt x="8482" y="15703"/>
                  <a:pt x="8468" y="15687"/>
                </a:cubicBezTo>
                <a:cubicBezTo>
                  <a:pt x="8454" y="15671"/>
                  <a:pt x="8406" y="15658"/>
                  <a:pt x="8359" y="15658"/>
                </a:cubicBezTo>
                <a:cubicBezTo>
                  <a:pt x="8264" y="15658"/>
                  <a:pt x="7900" y="15520"/>
                  <a:pt x="7933" y="15497"/>
                </a:cubicBezTo>
                <a:cubicBezTo>
                  <a:pt x="7968" y="15472"/>
                  <a:pt x="7722" y="15317"/>
                  <a:pt x="7617" y="15299"/>
                </a:cubicBezTo>
                <a:cubicBezTo>
                  <a:pt x="7501" y="15278"/>
                  <a:pt x="7152" y="15323"/>
                  <a:pt x="6761" y="15408"/>
                </a:cubicBezTo>
                <a:cubicBezTo>
                  <a:pt x="6394" y="15488"/>
                  <a:pt x="6385" y="15482"/>
                  <a:pt x="6348" y="14991"/>
                </a:cubicBezTo>
                <a:cubicBezTo>
                  <a:pt x="6332" y="14782"/>
                  <a:pt x="6311" y="14537"/>
                  <a:pt x="6302" y="14450"/>
                </a:cubicBezTo>
                <a:cubicBezTo>
                  <a:pt x="6293" y="14363"/>
                  <a:pt x="6280" y="14130"/>
                  <a:pt x="6267" y="13932"/>
                </a:cubicBezTo>
                <a:cubicBezTo>
                  <a:pt x="6236" y="13426"/>
                  <a:pt x="6199" y="13032"/>
                  <a:pt x="6181" y="13011"/>
                </a:cubicBezTo>
                <a:cubicBezTo>
                  <a:pt x="6173" y="13001"/>
                  <a:pt x="6154" y="12818"/>
                  <a:pt x="6141" y="12607"/>
                </a:cubicBezTo>
                <a:cubicBezTo>
                  <a:pt x="6128" y="12395"/>
                  <a:pt x="6110" y="12152"/>
                  <a:pt x="6101" y="12065"/>
                </a:cubicBezTo>
                <a:cubicBezTo>
                  <a:pt x="6072" y="11779"/>
                  <a:pt x="6049" y="11567"/>
                  <a:pt x="6026" y="11378"/>
                </a:cubicBezTo>
                <a:cubicBezTo>
                  <a:pt x="6014" y="11275"/>
                  <a:pt x="5993" y="11013"/>
                  <a:pt x="5980" y="10800"/>
                </a:cubicBezTo>
                <a:cubicBezTo>
                  <a:pt x="5967" y="10587"/>
                  <a:pt x="5945" y="10350"/>
                  <a:pt x="5934" y="10271"/>
                </a:cubicBezTo>
                <a:cubicBezTo>
                  <a:pt x="5884" y="9884"/>
                  <a:pt x="5881" y="9797"/>
                  <a:pt x="5917" y="9781"/>
                </a:cubicBezTo>
                <a:cubicBezTo>
                  <a:pt x="5939" y="9772"/>
                  <a:pt x="5957" y="9713"/>
                  <a:pt x="5957" y="9652"/>
                </a:cubicBezTo>
                <a:cubicBezTo>
                  <a:pt x="5957" y="9562"/>
                  <a:pt x="5987" y="9513"/>
                  <a:pt x="6038" y="9515"/>
                </a:cubicBezTo>
                <a:close/>
                <a:moveTo>
                  <a:pt x="4665" y="14636"/>
                </a:moveTo>
                <a:cubicBezTo>
                  <a:pt x="4660" y="14639"/>
                  <a:pt x="4654" y="14647"/>
                  <a:pt x="4653" y="14664"/>
                </a:cubicBezTo>
                <a:cubicBezTo>
                  <a:pt x="4651" y="14694"/>
                  <a:pt x="4663" y="14710"/>
                  <a:pt x="4676" y="14700"/>
                </a:cubicBezTo>
                <a:cubicBezTo>
                  <a:pt x="4690" y="14691"/>
                  <a:pt x="4688" y="14669"/>
                  <a:pt x="4676" y="14648"/>
                </a:cubicBezTo>
                <a:cubicBezTo>
                  <a:pt x="4670" y="14636"/>
                  <a:pt x="4669" y="14633"/>
                  <a:pt x="4665" y="14636"/>
                </a:cubicBezTo>
                <a:close/>
                <a:moveTo>
                  <a:pt x="787" y="15816"/>
                </a:moveTo>
                <a:cubicBezTo>
                  <a:pt x="687" y="15816"/>
                  <a:pt x="666" y="15832"/>
                  <a:pt x="718" y="15869"/>
                </a:cubicBezTo>
                <a:cubicBezTo>
                  <a:pt x="759" y="15897"/>
                  <a:pt x="796" y="15894"/>
                  <a:pt x="844" y="15852"/>
                </a:cubicBezTo>
                <a:cubicBezTo>
                  <a:pt x="879" y="15823"/>
                  <a:pt x="865" y="15816"/>
                  <a:pt x="787" y="15816"/>
                </a:cubicBezTo>
                <a:close/>
                <a:moveTo>
                  <a:pt x="2522" y="16034"/>
                </a:moveTo>
                <a:cubicBezTo>
                  <a:pt x="2498" y="16034"/>
                  <a:pt x="2491" y="16047"/>
                  <a:pt x="2505" y="16063"/>
                </a:cubicBezTo>
                <a:cubicBezTo>
                  <a:pt x="2519" y="16078"/>
                  <a:pt x="2541" y="16091"/>
                  <a:pt x="2551" y="16091"/>
                </a:cubicBezTo>
                <a:cubicBezTo>
                  <a:pt x="2561" y="16091"/>
                  <a:pt x="2568" y="16078"/>
                  <a:pt x="2568" y="16063"/>
                </a:cubicBezTo>
                <a:cubicBezTo>
                  <a:pt x="2568" y="16047"/>
                  <a:pt x="2546" y="16034"/>
                  <a:pt x="2522" y="1603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9" name="soalt"/>
          <p:cNvSpPr txBox="1"/>
          <p:nvPr/>
        </p:nvSpPr>
        <p:spPr>
          <a:xfrm>
            <a:off x="805924" y="7968265"/>
            <a:ext cx="149780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soalt</a:t>
            </a:r>
          </a:p>
        </p:txBody>
      </p:sp>
      <p:sp>
        <p:nvSpPr>
          <p:cNvPr id="300" name="magher"/>
          <p:cNvSpPr txBox="1"/>
          <p:nvPr/>
        </p:nvSpPr>
        <p:spPr>
          <a:xfrm>
            <a:off x="3624716" y="7975589"/>
            <a:ext cx="2202359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magher</a:t>
            </a:r>
          </a:p>
        </p:txBody>
      </p:sp>
      <p:sp>
        <p:nvSpPr>
          <p:cNvPr id="301" name="close"/>
          <p:cNvSpPr txBox="1"/>
          <p:nvPr/>
        </p:nvSpPr>
        <p:spPr>
          <a:xfrm>
            <a:off x="6758371" y="7968265"/>
            <a:ext cx="1545729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close</a:t>
            </a:r>
          </a:p>
        </p:txBody>
      </p:sp>
      <p:sp>
        <p:nvSpPr>
          <p:cNvPr id="302" name="tayrneyder"/>
          <p:cNvSpPr txBox="1"/>
          <p:nvPr/>
        </p:nvSpPr>
        <p:spPr>
          <a:xfrm>
            <a:off x="9235396" y="7903002"/>
            <a:ext cx="3278982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tayrneyder</a:t>
            </a:r>
          </a:p>
        </p:txBody>
      </p:sp>
      <p:sp>
        <p:nvSpPr>
          <p:cNvPr id="303" name="eirinagh"/>
          <p:cNvSpPr txBox="1"/>
          <p:nvPr/>
        </p:nvSpPr>
        <p:spPr>
          <a:xfrm>
            <a:off x="10159884" y="5305851"/>
            <a:ext cx="2389585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eirinagh</a:t>
            </a:r>
          </a:p>
        </p:txBody>
      </p:sp>
      <p:pic>
        <p:nvPicPr>
          <p:cNvPr id="305" name="Image" descr="Image"/>
          <p:cNvPicPr>
            <a:picLocks noChangeAspect="1"/>
          </p:cNvPicPr>
          <p:nvPr/>
        </p:nvPicPr>
        <p:blipFill>
          <a:blip r:embed="rId8">
            <a:extLst/>
          </a:blip>
          <a:srcRect l="5812" t="3678" r="4505" b="3671"/>
          <a:stretch>
            <a:fillRect/>
          </a:stretch>
        </p:blipFill>
        <p:spPr>
          <a:xfrm>
            <a:off x="5240328" y="4042809"/>
            <a:ext cx="1841225" cy="1385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82" extrusionOk="0">
                <a:moveTo>
                  <a:pt x="10550" y="1"/>
                </a:moveTo>
                <a:cubicBezTo>
                  <a:pt x="10086" y="-14"/>
                  <a:pt x="9656" y="194"/>
                  <a:pt x="9290" y="632"/>
                </a:cubicBezTo>
                <a:cubicBezTo>
                  <a:pt x="9125" y="829"/>
                  <a:pt x="9109" y="844"/>
                  <a:pt x="9034" y="774"/>
                </a:cubicBezTo>
                <a:cubicBezTo>
                  <a:pt x="8558" y="331"/>
                  <a:pt x="7872" y="143"/>
                  <a:pt x="7401" y="329"/>
                </a:cubicBezTo>
                <a:cubicBezTo>
                  <a:pt x="7147" y="429"/>
                  <a:pt x="6821" y="850"/>
                  <a:pt x="6676" y="1262"/>
                </a:cubicBezTo>
                <a:cubicBezTo>
                  <a:pt x="6621" y="1418"/>
                  <a:pt x="6557" y="1560"/>
                  <a:pt x="6536" y="1578"/>
                </a:cubicBezTo>
                <a:cubicBezTo>
                  <a:pt x="6515" y="1595"/>
                  <a:pt x="6437" y="1571"/>
                  <a:pt x="6359" y="1528"/>
                </a:cubicBezTo>
                <a:cubicBezTo>
                  <a:pt x="5700" y="1162"/>
                  <a:pt x="4856" y="1162"/>
                  <a:pt x="4420" y="1528"/>
                </a:cubicBezTo>
                <a:cubicBezTo>
                  <a:pt x="4153" y="1752"/>
                  <a:pt x="3942" y="2133"/>
                  <a:pt x="3764" y="2715"/>
                </a:cubicBezTo>
                <a:lnTo>
                  <a:pt x="3708" y="2894"/>
                </a:lnTo>
                <a:lnTo>
                  <a:pt x="3280" y="2919"/>
                </a:lnTo>
                <a:cubicBezTo>
                  <a:pt x="2605" y="2960"/>
                  <a:pt x="2316" y="3160"/>
                  <a:pt x="2094" y="3741"/>
                </a:cubicBezTo>
                <a:cubicBezTo>
                  <a:pt x="1985" y="4028"/>
                  <a:pt x="1984" y="4058"/>
                  <a:pt x="1983" y="4798"/>
                </a:cubicBezTo>
                <a:lnTo>
                  <a:pt x="1978" y="5559"/>
                </a:lnTo>
                <a:lnTo>
                  <a:pt x="1713" y="5905"/>
                </a:lnTo>
                <a:cubicBezTo>
                  <a:pt x="1439" y="6261"/>
                  <a:pt x="1349" y="6465"/>
                  <a:pt x="1262" y="6900"/>
                </a:cubicBezTo>
                <a:cubicBezTo>
                  <a:pt x="1196" y="7226"/>
                  <a:pt x="1196" y="7925"/>
                  <a:pt x="1262" y="8297"/>
                </a:cubicBezTo>
                <a:lnTo>
                  <a:pt x="1313" y="8588"/>
                </a:lnTo>
                <a:lnTo>
                  <a:pt x="1173" y="8680"/>
                </a:lnTo>
                <a:cubicBezTo>
                  <a:pt x="1096" y="8732"/>
                  <a:pt x="1010" y="8810"/>
                  <a:pt x="982" y="8853"/>
                </a:cubicBezTo>
                <a:cubicBezTo>
                  <a:pt x="955" y="8897"/>
                  <a:pt x="837" y="9011"/>
                  <a:pt x="717" y="9107"/>
                </a:cubicBezTo>
                <a:cubicBezTo>
                  <a:pt x="440" y="9331"/>
                  <a:pt x="206" y="9670"/>
                  <a:pt x="85" y="10022"/>
                </a:cubicBezTo>
                <a:cubicBezTo>
                  <a:pt x="1" y="10265"/>
                  <a:pt x="-9" y="10349"/>
                  <a:pt x="6" y="10708"/>
                </a:cubicBezTo>
                <a:cubicBezTo>
                  <a:pt x="30" y="11309"/>
                  <a:pt x="196" y="11743"/>
                  <a:pt x="429" y="11821"/>
                </a:cubicBezTo>
                <a:cubicBezTo>
                  <a:pt x="558" y="11864"/>
                  <a:pt x="785" y="11756"/>
                  <a:pt x="894" y="11598"/>
                </a:cubicBezTo>
                <a:cubicBezTo>
                  <a:pt x="944" y="11526"/>
                  <a:pt x="1028" y="11349"/>
                  <a:pt x="1080" y="11202"/>
                </a:cubicBezTo>
                <a:cubicBezTo>
                  <a:pt x="1133" y="11056"/>
                  <a:pt x="1197" y="10945"/>
                  <a:pt x="1220" y="10955"/>
                </a:cubicBezTo>
                <a:cubicBezTo>
                  <a:pt x="1243" y="10965"/>
                  <a:pt x="1304" y="11082"/>
                  <a:pt x="1359" y="11215"/>
                </a:cubicBezTo>
                <a:cubicBezTo>
                  <a:pt x="1498" y="11549"/>
                  <a:pt x="1733" y="11895"/>
                  <a:pt x="2038" y="12222"/>
                </a:cubicBezTo>
                <a:cubicBezTo>
                  <a:pt x="2290" y="12492"/>
                  <a:pt x="2295" y="12505"/>
                  <a:pt x="2262" y="12661"/>
                </a:cubicBezTo>
                <a:cubicBezTo>
                  <a:pt x="2216" y="12872"/>
                  <a:pt x="2219" y="13377"/>
                  <a:pt x="2266" y="13601"/>
                </a:cubicBezTo>
                <a:cubicBezTo>
                  <a:pt x="2372" y="14106"/>
                  <a:pt x="2731" y="14527"/>
                  <a:pt x="3262" y="14763"/>
                </a:cubicBezTo>
                <a:lnTo>
                  <a:pt x="3564" y="14899"/>
                </a:lnTo>
                <a:lnTo>
                  <a:pt x="3634" y="15233"/>
                </a:lnTo>
                <a:cubicBezTo>
                  <a:pt x="3806" y="16071"/>
                  <a:pt x="4083" y="16441"/>
                  <a:pt x="4587" y="16506"/>
                </a:cubicBezTo>
                <a:lnTo>
                  <a:pt x="4815" y="16537"/>
                </a:lnTo>
                <a:lnTo>
                  <a:pt x="4801" y="18046"/>
                </a:lnTo>
                <a:cubicBezTo>
                  <a:pt x="4792" y="19164"/>
                  <a:pt x="4775" y="19644"/>
                  <a:pt x="4731" y="19919"/>
                </a:cubicBezTo>
                <a:cubicBezTo>
                  <a:pt x="4696" y="20144"/>
                  <a:pt x="4682" y="20404"/>
                  <a:pt x="4694" y="20586"/>
                </a:cubicBezTo>
                <a:cubicBezTo>
                  <a:pt x="4721" y="20975"/>
                  <a:pt x="4880" y="21397"/>
                  <a:pt x="5038" y="21501"/>
                </a:cubicBezTo>
                <a:cubicBezTo>
                  <a:pt x="5121" y="21556"/>
                  <a:pt x="5255" y="21586"/>
                  <a:pt x="5415" y="21582"/>
                </a:cubicBezTo>
                <a:cubicBezTo>
                  <a:pt x="5575" y="21577"/>
                  <a:pt x="5759" y="21538"/>
                  <a:pt x="5941" y="21476"/>
                </a:cubicBezTo>
                <a:cubicBezTo>
                  <a:pt x="6110" y="21419"/>
                  <a:pt x="6256" y="21367"/>
                  <a:pt x="6262" y="21359"/>
                </a:cubicBezTo>
                <a:cubicBezTo>
                  <a:pt x="6268" y="21351"/>
                  <a:pt x="6288" y="21212"/>
                  <a:pt x="6308" y="21050"/>
                </a:cubicBezTo>
                <a:cubicBezTo>
                  <a:pt x="6353" y="20680"/>
                  <a:pt x="6301" y="20204"/>
                  <a:pt x="6173" y="19832"/>
                </a:cubicBezTo>
                <a:cubicBezTo>
                  <a:pt x="6009" y="19353"/>
                  <a:pt x="5983" y="18458"/>
                  <a:pt x="6113" y="17718"/>
                </a:cubicBezTo>
                <a:cubicBezTo>
                  <a:pt x="6155" y="17478"/>
                  <a:pt x="6246" y="17164"/>
                  <a:pt x="6290" y="17106"/>
                </a:cubicBezTo>
                <a:cubicBezTo>
                  <a:pt x="6304" y="17087"/>
                  <a:pt x="6405" y="17155"/>
                  <a:pt x="6518" y="17254"/>
                </a:cubicBezTo>
                <a:cubicBezTo>
                  <a:pt x="6691" y="17408"/>
                  <a:pt x="6722" y="17455"/>
                  <a:pt x="6722" y="17588"/>
                </a:cubicBezTo>
                <a:cubicBezTo>
                  <a:pt x="6723" y="17851"/>
                  <a:pt x="6608" y="19126"/>
                  <a:pt x="6550" y="19498"/>
                </a:cubicBezTo>
                <a:cubicBezTo>
                  <a:pt x="6448" y="20152"/>
                  <a:pt x="6499" y="20521"/>
                  <a:pt x="6731" y="20846"/>
                </a:cubicBezTo>
                <a:lnTo>
                  <a:pt x="6871" y="21044"/>
                </a:lnTo>
                <a:lnTo>
                  <a:pt x="7299" y="21019"/>
                </a:lnTo>
                <a:cubicBezTo>
                  <a:pt x="7845" y="20981"/>
                  <a:pt x="8039" y="20908"/>
                  <a:pt x="8090" y="20735"/>
                </a:cubicBezTo>
                <a:cubicBezTo>
                  <a:pt x="8110" y="20663"/>
                  <a:pt x="8120" y="20425"/>
                  <a:pt x="8113" y="20203"/>
                </a:cubicBezTo>
                <a:cubicBezTo>
                  <a:pt x="8102" y="19859"/>
                  <a:pt x="8081" y="19743"/>
                  <a:pt x="7969" y="19449"/>
                </a:cubicBezTo>
                <a:cubicBezTo>
                  <a:pt x="7845" y="19124"/>
                  <a:pt x="7837" y="19077"/>
                  <a:pt x="7838" y="18627"/>
                </a:cubicBezTo>
                <a:cubicBezTo>
                  <a:pt x="7839" y="18245"/>
                  <a:pt x="7857" y="18093"/>
                  <a:pt x="7922" y="17903"/>
                </a:cubicBezTo>
                <a:cubicBezTo>
                  <a:pt x="7997" y="17686"/>
                  <a:pt x="8014" y="17669"/>
                  <a:pt x="8131" y="17669"/>
                </a:cubicBezTo>
                <a:cubicBezTo>
                  <a:pt x="8203" y="17669"/>
                  <a:pt x="8311" y="17654"/>
                  <a:pt x="8373" y="17638"/>
                </a:cubicBezTo>
                <a:cubicBezTo>
                  <a:pt x="8468" y="17613"/>
                  <a:pt x="8515" y="17637"/>
                  <a:pt x="8638" y="17786"/>
                </a:cubicBezTo>
                <a:cubicBezTo>
                  <a:pt x="8813" y="17996"/>
                  <a:pt x="9176" y="18246"/>
                  <a:pt x="9411" y="18318"/>
                </a:cubicBezTo>
                <a:cubicBezTo>
                  <a:pt x="9924" y="18475"/>
                  <a:pt x="10495" y="18284"/>
                  <a:pt x="11076" y="17761"/>
                </a:cubicBezTo>
                <a:cubicBezTo>
                  <a:pt x="11249" y="17605"/>
                  <a:pt x="11308" y="17573"/>
                  <a:pt x="11364" y="17613"/>
                </a:cubicBezTo>
                <a:cubicBezTo>
                  <a:pt x="11429" y="17659"/>
                  <a:pt x="11439" y="17756"/>
                  <a:pt x="11457" y="18781"/>
                </a:cubicBezTo>
                <a:cubicBezTo>
                  <a:pt x="11468" y="19396"/>
                  <a:pt x="11474" y="20114"/>
                  <a:pt x="11471" y="20376"/>
                </a:cubicBezTo>
                <a:cubicBezTo>
                  <a:pt x="11466" y="20807"/>
                  <a:pt x="11472" y="20881"/>
                  <a:pt x="11569" y="21143"/>
                </a:cubicBezTo>
                <a:cubicBezTo>
                  <a:pt x="11695" y="21483"/>
                  <a:pt x="11810" y="21582"/>
                  <a:pt x="12085" y="21582"/>
                </a:cubicBezTo>
                <a:cubicBezTo>
                  <a:pt x="12314" y="21582"/>
                  <a:pt x="12789" y="21449"/>
                  <a:pt x="12904" y="21353"/>
                </a:cubicBezTo>
                <a:cubicBezTo>
                  <a:pt x="12966" y="21301"/>
                  <a:pt x="12989" y="21222"/>
                  <a:pt x="13001" y="21019"/>
                </a:cubicBezTo>
                <a:cubicBezTo>
                  <a:pt x="13026" y="20612"/>
                  <a:pt x="12961" y="20082"/>
                  <a:pt x="12853" y="19801"/>
                </a:cubicBezTo>
                <a:cubicBezTo>
                  <a:pt x="12799" y="19663"/>
                  <a:pt x="12730" y="19485"/>
                  <a:pt x="12699" y="19406"/>
                </a:cubicBezTo>
                <a:cubicBezTo>
                  <a:pt x="12623" y="19212"/>
                  <a:pt x="12659" y="18543"/>
                  <a:pt x="12764" y="18169"/>
                </a:cubicBezTo>
                <a:cubicBezTo>
                  <a:pt x="12857" y="17839"/>
                  <a:pt x="13017" y="17574"/>
                  <a:pt x="13136" y="17557"/>
                </a:cubicBezTo>
                <a:lnTo>
                  <a:pt x="13225" y="17545"/>
                </a:lnTo>
                <a:lnTo>
                  <a:pt x="13229" y="18497"/>
                </a:lnTo>
                <a:cubicBezTo>
                  <a:pt x="13232" y="19021"/>
                  <a:pt x="13228" y="19632"/>
                  <a:pt x="13220" y="19857"/>
                </a:cubicBezTo>
                <a:cubicBezTo>
                  <a:pt x="13208" y="20216"/>
                  <a:pt x="13217" y="20300"/>
                  <a:pt x="13299" y="20512"/>
                </a:cubicBezTo>
                <a:cubicBezTo>
                  <a:pt x="13428" y="20845"/>
                  <a:pt x="13581" y="20953"/>
                  <a:pt x="13918" y="20957"/>
                </a:cubicBezTo>
                <a:cubicBezTo>
                  <a:pt x="14063" y="20959"/>
                  <a:pt x="14199" y="20948"/>
                  <a:pt x="14220" y="20932"/>
                </a:cubicBezTo>
                <a:cubicBezTo>
                  <a:pt x="14241" y="20917"/>
                  <a:pt x="14362" y="20875"/>
                  <a:pt x="14485" y="20834"/>
                </a:cubicBezTo>
                <a:cubicBezTo>
                  <a:pt x="14693" y="20763"/>
                  <a:pt x="14709" y="20743"/>
                  <a:pt x="14741" y="20580"/>
                </a:cubicBezTo>
                <a:cubicBezTo>
                  <a:pt x="14816" y="20195"/>
                  <a:pt x="14726" y="19522"/>
                  <a:pt x="14550" y="19177"/>
                </a:cubicBezTo>
                <a:cubicBezTo>
                  <a:pt x="14466" y="19012"/>
                  <a:pt x="14455" y="18920"/>
                  <a:pt x="14462" y="18472"/>
                </a:cubicBezTo>
                <a:cubicBezTo>
                  <a:pt x="14468" y="18067"/>
                  <a:pt x="14561" y="17546"/>
                  <a:pt x="14704" y="17112"/>
                </a:cubicBezTo>
                <a:lnTo>
                  <a:pt x="14792" y="16840"/>
                </a:lnTo>
                <a:lnTo>
                  <a:pt x="15150" y="16840"/>
                </a:lnTo>
                <a:cubicBezTo>
                  <a:pt x="15435" y="16839"/>
                  <a:pt x="15543" y="16811"/>
                  <a:pt x="15690" y="16723"/>
                </a:cubicBezTo>
                <a:cubicBezTo>
                  <a:pt x="15791" y="16662"/>
                  <a:pt x="15889" y="16627"/>
                  <a:pt x="15908" y="16642"/>
                </a:cubicBezTo>
                <a:cubicBezTo>
                  <a:pt x="15927" y="16658"/>
                  <a:pt x="15937" y="16649"/>
                  <a:pt x="15932" y="16624"/>
                </a:cubicBezTo>
                <a:cubicBezTo>
                  <a:pt x="15926" y="16599"/>
                  <a:pt x="16010" y="16462"/>
                  <a:pt x="16118" y="16315"/>
                </a:cubicBezTo>
                <a:cubicBezTo>
                  <a:pt x="16293" y="16076"/>
                  <a:pt x="16498" y="15614"/>
                  <a:pt x="16615" y="15196"/>
                </a:cubicBezTo>
                <a:cubicBezTo>
                  <a:pt x="16637" y="15119"/>
                  <a:pt x="16686" y="15044"/>
                  <a:pt x="16722" y="15029"/>
                </a:cubicBezTo>
                <a:cubicBezTo>
                  <a:pt x="16930" y="14945"/>
                  <a:pt x="17286" y="14676"/>
                  <a:pt x="17439" y="14491"/>
                </a:cubicBezTo>
                <a:cubicBezTo>
                  <a:pt x="17644" y="14242"/>
                  <a:pt x="17846" y="13703"/>
                  <a:pt x="17885" y="13310"/>
                </a:cubicBezTo>
                <a:cubicBezTo>
                  <a:pt x="17915" y="13010"/>
                  <a:pt x="17974" y="12929"/>
                  <a:pt x="18206" y="12847"/>
                </a:cubicBezTo>
                <a:cubicBezTo>
                  <a:pt x="18667" y="12684"/>
                  <a:pt x="19213" y="12153"/>
                  <a:pt x="19471" y="11617"/>
                </a:cubicBezTo>
                <a:cubicBezTo>
                  <a:pt x="19654" y="11236"/>
                  <a:pt x="19858" y="10522"/>
                  <a:pt x="19922" y="10034"/>
                </a:cubicBezTo>
                <a:cubicBezTo>
                  <a:pt x="20057" y="9010"/>
                  <a:pt x="20035" y="8087"/>
                  <a:pt x="19848" y="6739"/>
                </a:cubicBezTo>
                <a:cubicBezTo>
                  <a:pt x="19796" y="6362"/>
                  <a:pt x="19762" y="6019"/>
                  <a:pt x="19774" y="5979"/>
                </a:cubicBezTo>
                <a:cubicBezTo>
                  <a:pt x="19789" y="5925"/>
                  <a:pt x="19837" y="5965"/>
                  <a:pt x="19964" y="6121"/>
                </a:cubicBezTo>
                <a:cubicBezTo>
                  <a:pt x="20229" y="6445"/>
                  <a:pt x="20509" y="6600"/>
                  <a:pt x="20829" y="6597"/>
                </a:cubicBezTo>
                <a:cubicBezTo>
                  <a:pt x="21310" y="6592"/>
                  <a:pt x="21591" y="6327"/>
                  <a:pt x="21578" y="5892"/>
                </a:cubicBezTo>
                <a:cubicBezTo>
                  <a:pt x="21570" y="5617"/>
                  <a:pt x="21497" y="5435"/>
                  <a:pt x="21290" y="5181"/>
                </a:cubicBezTo>
                <a:cubicBezTo>
                  <a:pt x="21069" y="4911"/>
                  <a:pt x="20895" y="4796"/>
                  <a:pt x="20509" y="4668"/>
                </a:cubicBezTo>
                <a:cubicBezTo>
                  <a:pt x="20334" y="4611"/>
                  <a:pt x="20087" y="4497"/>
                  <a:pt x="19960" y="4415"/>
                </a:cubicBezTo>
                <a:cubicBezTo>
                  <a:pt x="19701" y="4248"/>
                  <a:pt x="19518" y="4029"/>
                  <a:pt x="19606" y="3995"/>
                </a:cubicBezTo>
                <a:cubicBezTo>
                  <a:pt x="20030" y="3827"/>
                  <a:pt x="20132" y="3716"/>
                  <a:pt x="20160" y="3395"/>
                </a:cubicBezTo>
                <a:cubicBezTo>
                  <a:pt x="20179" y="3164"/>
                  <a:pt x="20085" y="2844"/>
                  <a:pt x="19936" y="2628"/>
                </a:cubicBezTo>
                <a:cubicBezTo>
                  <a:pt x="19867" y="2527"/>
                  <a:pt x="19870" y="2517"/>
                  <a:pt x="19936" y="2400"/>
                </a:cubicBezTo>
                <a:cubicBezTo>
                  <a:pt x="20111" y="2090"/>
                  <a:pt x="20144" y="1734"/>
                  <a:pt x="20020" y="1503"/>
                </a:cubicBezTo>
                <a:cubicBezTo>
                  <a:pt x="19906" y="1289"/>
                  <a:pt x="19688" y="1201"/>
                  <a:pt x="19239" y="1182"/>
                </a:cubicBezTo>
                <a:lnTo>
                  <a:pt x="18843" y="1163"/>
                </a:lnTo>
                <a:lnTo>
                  <a:pt x="18648" y="885"/>
                </a:lnTo>
                <a:cubicBezTo>
                  <a:pt x="18540" y="731"/>
                  <a:pt x="18382" y="567"/>
                  <a:pt x="18299" y="520"/>
                </a:cubicBezTo>
                <a:cubicBezTo>
                  <a:pt x="18042" y="375"/>
                  <a:pt x="17739" y="448"/>
                  <a:pt x="17467" y="724"/>
                </a:cubicBezTo>
                <a:lnTo>
                  <a:pt x="17346" y="848"/>
                </a:lnTo>
                <a:lnTo>
                  <a:pt x="16988" y="626"/>
                </a:lnTo>
                <a:cubicBezTo>
                  <a:pt x="16601" y="382"/>
                  <a:pt x="16277" y="290"/>
                  <a:pt x="15992" y="347"/>
                </a:cubicBezTo>
                <a:cubicBezTo>
                  <a:pt x="15779" y="390"/>
                  <a:pt x="15648" y="552"/>
                  <a:pt x="15583" y="848"/>
                </a:cubicBezTo>
                <a:lnTo>
                  <a:pt x="15536" y="1077"/>
                </a:lnTo>
                <a:lnTo>
                  <a:pt x="15155" y="1089"/>
                </a:lnTo>
                <a:cubicBezTo>
                  <a:pt x="14803" y="1102"/>
                  <a:pt x="14767" y="1094"/>
                  <a:pt x="14639" y="978"/>
                </a:cubicBezTo>
                <a:cubicBezTo>
                  <a:pt x="14133" y="522"/>
                  <a:pt x="13328" y="481"/>
                  <a:pt x="12494" y="860"/>
                </a:cubicBezTo>
                <a:lnTo>
                  <a:pt x="12280" y="953"/>
                </a:lnTo>
                <a:lnTo>
                  <a:pt x="12025" y="724"/>
                </a:lnTo>
                <a:cubicBezTo>
                  <a:pt x="11513" y="259"/>
                  <a:pt x="11015" y="16"/>
                  <a:pt x="105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7184" y="4099918"/>
            <a:ext cx="1977408" cy="13273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505" y="1369726"/>
            <a:ext cx="677584" cy="674305"/>
          </a:xfrm>
          <a:prstGeom prst="rect">
            <a:avLst/>
          </a:prstGeom>
          <a:ln>
            <a:solidFill>
              <a:schemeClr val="tx1">
                <a:lumMod val="10000"/>
              </a:schemeClr>
            </a:solidFill>
          </a:ln>
        </p:spPr>
      </p:pic>
      <p:pic>
        <p:nvPicPr>
          <p:cNvPr id="24" name="droppedImage.png" descr="droppedImag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17252" y="2656576"/>
            <a:ext cx="6464301" cy="113717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keyrrey"/>
          <p:cNvSpPr txBox="1"/>
          <p:nvPr/>
        </p:nvSpPr>
        <p:spPr>
          <a:xfrm>
            <a:off x="7237912" y="2782541"/>
            <a:ext cx="256961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/>
              <a:t>gowaltys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66008" y="8816991"/>
            <a:ext cx="1100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tx1">
                    <a:lumMod val="1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      Click to start the game.  </a:t>
            </a:r>
          </a:p>
        </p:txBody>
      </p:sp>
      <p:pic>
        <p:nvPicPr>
          <p:cNvPr id="26" name="droppedImage.png" descr="droppedImage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/>
          </a:blip>
          <a:srcRect l="5686" t="6708" r="3892" b="1467"/>
          <a:stretch>
            <a:fillRect/>
          </a:stretch>
        </p:blipFill>
        <p:spPr>
          <a:xfrm>
            <a:off x="9807526" y="6452897"/>
            <a:ext cx="2217304" cy="1684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542" extrusionOk="0">
                <a:moveTo>
                  <a:pt x="8129" y="2"/>
                </a:moveTo>
                <a:cubicBezTo>
                  <a:pt x="8092" y="8"/>
                  <a:pt x="8053" y="25"/>
                  <a:pt x="8024" y="57"/>
                </a:cubicBezTo>
                <a:cubicBezTo>
                  <a:pt x="7926" y="164"/>
                  <a:pt x="5687" y="547"/>
                  <a:pt x="5453" y="496"/>
                </a:cubicBezTo>
                <a:cubicBezTo>
                  <a:pt x="5396" y="484"/>
                  <a:pt x="5237" y="512"/>
                  <a:pt x="5100" y="558"/>
                </a:cubicBezTo>
                <a:cubicBezTo>
                  <a:pt x="4962" y="604"/>
                  <a:pt x="4713" y="684"/>
                  <a:pt x="4548" y="738"/>
                </a:cubicBezTo>
                <a:cubicBezTo>
                  <a:pt x="4277" y="827"/>
                  <a:pt x="4235" y="896"/>
                  <a:pt x="4114" y="1413"/>
                </a:cubicBezTo>
                <a:cubicBezTo>
                  <a:pt x="4040" y="1730"/>
                  <a:pt x="3884" y="2777"/>
                  <a:pt x="3768" y="3742"/>
                </a:cubicBezTo>
                <a:cubicBezTo>
                  <a:pt x="3651" y="4707"/>
                  <a:pt x="3527" y="5694"/>
                  <a:pt x="3493" y="5935"/>
                </a:cubicBezTo>
                <a:lnTo>
                  <a:pt x="3432" y="6374"/>
                </a:lnTo>
                <a:lnTo>
                  <a:pt x="2718" y="6374"/>
                </a:lnTo>
                <a:cubicBezTo>
                  <a:pt x="2003" y="6374"/>
                  <a:pt x="1727" y="6497"/>
                  <a:pt x="1727" y="6813"/>
                </a:cubicBezTo>
                <a:cubicBezTo>
                  <a:pt x="1727" y="6889"/>
                  <a:pt x="1672" y="7011"/>
                  <a:pt x="1604" y="7085"/>
                </a:cubicBezTo>
                <a:cubicBezTo>
                  <a:pt x="1537" y="7158"/>
                  <a:pt x="1458" y="7380"/>
                  <a:pt x="1430" y="7579"/>
                </a:cubicBezTo>
                <a:cubicBezTo>
                  <a:pt x="1402" y="7778"/>
                  <a:pt x="1269" y="8079"/>
                  <a:pt x="1136" y="8247"/>
                </a:cubicBezTo>
                <a:cubicBezTo>
                  <a:pt x="1002" y="8415"/>
                  <a:pt x="893" y="8611"/>
                  <a:pt x="893" y="8683"/>
                </a:cubicBezTo>
                <a:cubicBezTo>
                  <a:pt x="893" y="8755"/>
                  <a:pt x="841" y="8870"/>
                  <a:pt x="775" y="8942"/>
                </a:cubicBezTo>
                <a:cubicBezTo>
                  <a:pt x="709" y="9013"/>
                  <a:pt x="632" y="9214"/>
                  <a:pt x="603" y="9384"/>
                </a:cubicBezTo>
                <a:cubicBezTo>
                  <a:pt x="575" y="9555"/>
                  <a:pt x="477" y="9784"/>
                  <a:pt x="385" y="9894"/>
                </a:cubicBezTo>
                <a:cubicBezTo>
                  <a:pt x="257" y="10047"/>
                  <a:pt x="229" y="10175"/>
                  <a:pt x="267" y="10443"/>
                </a:cubicBezTo>
                <a:cubicBezTo>
                  <a:pt x="297" y="10654"/>
                  <a:pt x="279" y="10827"/>
                  <a:pt x="223" y="10873"/>
                </a:cubicBezTo>
                <a:cubicBezTo>
                  <a:pt x="165" y="10920"/>
                  <a:pt x="151" y="11092"/>
                  <a:pt x="184" y="11322"/>
                </a:cubicBezTo>
                <a:cubicBezTo>
                  <a:pt x="220" y="11579"/>
                  <a:pt x="193" y="11792"/>
                  <a:pt x="95" y="12010"/>
                </a:cubicBezTo>
                <a:cubicBezTo>
                  <a:pt x="5" y="12212"/>
                  <a:pt x="-23" y="12395"/>
                  <a:pt x="19" y="12526"/>
                </a:cubicBezTo>
                <a:cubicBezTo>
                  <a:pt x="56" y="12639"/>
                  <a:pt x="90" y="12928"/>
                  <a:pt x="98" y="13169"/>
                </a:cubicBezTo>
                <a:cubicBezTo>
                  <a:pt x="105" y="13410"/>
                  <a:pt x="164" y="13955"/>
                  <a:pt x="225" y="14377"/>
                </a:cubicBezTo>
                <a:cubicBezTo>
                  <a:pt x="287" y="14799"/>
                  <a:pt x="334" y="15266"/>
                  <a:pt x="331" y="15417"/>
                </a:cubicBezTo>
                <a:cubicBezTo>
                  <a:pt x="328" y="15567"/>
                  <a:pt x="369" y="15729"/>
                  <a:pt x="422" y="15772"/>
                </a:cubicBezTo>
                <a:cubicBezTo>
                  <a:pt x="520" y="15853"/>
                  <a:pt x="533" y="15916"/>
                  <a:pt x="549" y="16418"/>
                </a:cubicBezTo>
                <a:cubicBezTo>
                  <a:pt x="555" y="16602"/>
                  <a:pt x="618" y="16726"/>
                  <a:pt x="718" y="16760"/>
                </a:cubicBezTo>
                <a:cubicBezTo>
                  <a:pt x="829" y="16798"/>
                  <a:pt x="892" y="16962"/>
                  <a:pt x="934" y="17293"/>
                </a:cubicBezTo>
                <a:cubicBezTo>
                  <a:pt x="998" y="17793"/>
                  <a:pt x="1296" y="18212"/>
                  <a:pt x="1584" y="18217"/>
                </a:cubicBezTo>
                <a:cubicBezTo>
                  <a:pt x="1668" y="18219"/>
                  <a:pt x="1767" y="18287"/>
                  <a:pt x="1805" y="18369"/>
                </a:cubicBezTo>
                <a:cubicBezTo>
                  <a:pt x="1847" y="18458"/>
                  <a:pt x="2106" y="18543"/>
                  <a:pt x="2448" y="18585"/>
                </a:cubicBezTo>
                <a:cubicBezTo>
                  <a:pt x="2762" y="18624"/>
                  <a:pt x="3071" y="18700"/>
                  <a:pt x="3135" y="18753"/>
                </a:cubicBezTo>
                <a:cubicBezTo>
                  <a:pt x="3276" y="18869"/>
                  <a:pt x="3547" y="18945"/>
                  <a:pt x="3915" y="18995"/>
                </a:cubicBezTo>
                <a:cubicBezTo>
                  <a:pt x="3932" y="18984"/>
                  <a:pt x="3940" y="18968"/>
                  <a:pt x="3964" y="18960"/>
                </a:cubicBezTo>
                <a:cubicBezTo>
                  <a:pt x="4060" y="18927"/>
                  <a:pt x="4121" y="18864"/>
                  <a:pt x="4099" y="18818"/>
                </a:cubicBezTo>
                <a:cubicBezTo>
                  <a:pt x="4036" y="18684"/>
                  <a:pt x="4215" y="18538"/>
                  <a:pt x="4484" y="18469"/>
                </a:cubicBezTo>
                <a:cubicBezTo>
                  <a:pt x="4517" y="18415"/>
                  <a:pt x="4567" y="18359"/>
                  <a:pt x="4626" y="18307"/>
                </a:cubicBezTo>
                <a:cubicBezTo>
                  <a:pt x="4912" y="18060"/>
                  <a:pt x="5556" y="17137"/>
                  <a:pt x="5556" y="16977"/>
                </a:cubicBezTo>
                <a:cubicBezTo>
                  <a:pt x="5556" y="16913"/>
                  <a:pt x="5610" y="16721"/>
                  <a:pt x="5676" y="16551"/>
                </a:cubicBezTo>
                <a:cubicBezTo>
                  <a:pt x="5743" y="16380"/>
                  <a:pt x="5817" y="16152"/>
                  <a:pt x="5841" y="16047"/>
                </a:cubicBezTo>
                <a:cubicBezTo>
                  <a:pt x="5877" y="15884"/>
                  <a:pt x="5988" y="15856"/>
                  <a:pt x="6567" y="15856"/>
                </a:cubicBezTo>
                <a:cubicBezTo>
                  <a:pt x="7076" y="15856"/>
                  <a:pt x="7286" y="15812"/>
                  <a:pt x="7396" y="15682"/>
                </a:cubicBezTo>
                <a:cubicBezTo>
                  <a:pt x="7443" y="15626"/>
                  <a:pt x="7487" y="15589"/>
                  <a:pt x="7524" y="15572"/>
                </a:cubicBezTo>
                <a:cubicBezTo>
                  <a:pt x="7634" y="15522"/>
                  <a:pt x="7705" y="15651"/>
                  <a:pt x="7754" y="15976"/>
                </a:cubicBezTo>
                <a:cubicBezTo>
                  <a:pt x="7789" y="16207"/>
                  <a:pt x="7843" y="16299"/>
                  <a:pt x="7921" y="16260"/>
                </a:cubicBezTo>
                <a:cubicBezTo>
                  <a:pt x="8079" y="16180"/>
                  <a:pt x="8223" y="16393"/>
                  <a:pt x="8223" y="16709"/>
                </a:cubicBezTo>
                <a:cubicBezTo>
                  <a:pt x="8223" y="16853"/>
                  <a:pt x="8292" y="17054"/>
                  <a:pt x="8380" y="17154"/>
                </a:cubicBezTo>
                <a:cubicBezTo>
                  <a:pt x="8467" y="17255"/>
                  <a:pt x="8563" y="17449"/>
                  <a:pt x="8593" y="17584"/>
                </a:cubicBezTo>
                <a:cubicBezTo>
                  <a:pt x="8618" y="17695"/>
                  <a:pt x="8593" y="17771"/>
                  <a:pt x="8532" y="17839"/>
                </a:cubicBezTo>
                <a:cubicBezTo>
                  <a:pt x="8575" y="17867"/>
                  <a:pt x="8595" y="17908"/>
                  <a:pt x="8596" y="17968"/>
                </a:cubicBezTo>
                <a:cubicBezTo>
                  <a:pt x="8596" y="18073"/>
                  <a:pt x="8682" y="18232"/>
                  <a:pt x="8784" y="18327"/>
                </a:cubicBezTo>
                <a:cubicBezTo>
                  <a:pt x="8915" y="18447"/>
                  <a:pt x="8971" y="18613"/>
                  <a:pt x="8971" y="18873"/>
                </a:cubicBezTo>
                <a:cubicBezTo>
                  <a:pt x="8971" y="19094"/>
                  <a:pt x="8933" y="19239"/>
                  <a:pt x="8883" y="19296"/>
                </a:cubicBezTo>
                <a:cubicBezTo>
                  <a:pt x="8916" y="19401"/>
                  <a:pt x="8993" y="19473"/>
                  <a:pt x="9101" y="19473"/>
                </a:cubicBezTo>
                <a:cubicBezTo>
                  <a:pt x="9207" y="19473"/>
                  <a:pt x="9320" y="19535"/>
                  <a:pt x="9354" y="19606"/>
                </a:cubicBezTo>
                <a:cubicBezTo>
                  <a:pt x="9464" y="19841"/>
                  <a:pt x="9534" y="20572"/>
                  <a:pt x="9452" y="20639"/>
                </a:cubicBezTo>
                <a:cubicBezTo>
                  <a:pt x="9340" y="20730"/>
                  <a:pt x="10289" y="21222"/>
                  <a:pt x="10595" y="21233"/>
                </a:cubicBezTo>
                <a:cubicBezTo>
                  <a:pt x="10732" y="21238"/>
                  <a:pt x="10995" y="21309"/>
                  <a:pt x="11179" y="21388"/>
                </a:cubicBezTo>
                <a:cubicBezTo>
                  <a:pt x="11574" y="21560"/>
                  <a:pt x="12189" y="21596"/>
                  <a:pt x="12256" y="21453"/>
                </a:cubicBezTo>
                <a:cubicBezTo>
                  <a:pt x="12282" y="21397"/>
                  <a:pt x="12421" y="21320"/>
                  <a:pt x="12562" y="21279"/>
                </a:cubicBezTo>
                <a:cubicBezTo>
                  <a:pt x="12704" y="21238"/>
                  <a:pt x="13001" y="21080"/>
                  <a:pt x="13225" y="20927"/>
                </a:cubicBezTo>
                <a:cubicBezTo>
                  <a:pt x="13619" y="20657"/>
                  <a:pt x="13701" y="20570"/>
                  <a:pt x="14196" y="19848"/>
                </a:cubicBezTo>
                <a:lnTo>
                  <a:pt x="14336" y="19641"/>
                </a:lnTo>
                <a:cubicBezTo>
                  <a:pt x="14314" y="19591"/>
                  <a:pt x="14316" y="19530"/>
                  <a:pt x="14356" y="19447"/>
                </a:cubicBezTo>
                <a:cubicBezTo>
                  <a:pt x="14391" y="19372"/>
                  <a:pt x="14411" y="19219"/>
                  <a:pt x="14397" y="19108"/>
                </a:cubicBezTo>
                <a:cubicBezTo>
                  <a:pt x="14383" y="18998"/>
                  <a:pt x="14430" y="18823"/>
                  <a:pt x="14503" y="18718"/>
                </a:cubicBezTo>
                <a:cubicBezTo>
                  <a:pt x="14556" y="18640"/>
                  <a:pt x="14609" y="18600"/>
                  <a:pt x="14709" y="18585"/>
                </a:cubicBezTo>
                <a:cubicBezTo>
                  <a:pt x="14727" y="18502"/>
                  <a:pt x="14764" y="18353"/>
                  <a:pt x="14814" y="18181"/>
                </a:cubicBezTo>
                <a:cubicBezTo>
                  <a:pt x="14900" y="17890"/>
                  <a:pt x="14899" y="17784"/>
                  <a:pt x="14812" y="17600"/>
                </a:cubicBezTo>
                <a:cubicBezTo>
                  <a:pt x="14722" y="17412"/>
                  <a:pt x="14728" y="17327"/>
                  <a:pt x="14836" y="17109"/>
                </a:cubicBezTo>
                <a:cubicBezTo>
                  <a:pt x="14908" y="16966"/>
                  <a:pt x="14966" y="16754"/>
                  <a:pt x="14966" y="16634"/>
                </a:cubicBezTo>
                <a:cubicBezTo>
                  <a:pt x="14966" y="16410"/>
                  <a:pt x="15063" y="16294"/>
                  <a:pt x="15163" y="16341"/>
                </a:cubicBezTo>
                <a:cubicBezTo>
                  <a:pt x="15196" y="16356"/>
                  <a:pt x="15228" y="16386"/>
                  <a:pt x="15258" y="16441"/>
                </a:cubicBezTo>
                <a:cubicBezTo>
                  <a:pt x="15314" y="16540"/>
                  <a:pt x="15400" y="16625"/>
                  <a:pt x="15450" y="16625"/>
                </a:cubicBezTo>
                <a:cubicBezTo>
                  <a:pt x="15618" y="16625"/>
                  <a:pt x="15795" y="17083"/>
                  <a:pt x="15710" y="17293"/>
                </a:cubicBezTo>
                <a:cubicBezTo>
                  <a:pt x="15597" y="17569"/>
                  <a:pt x="15610" y="17610"/>
                  <a:pt x="15795" y="17610"/>
                </a:cubicBezTo>
                <a:cubicBezTo>
                  <a:pt x="15988" y="17610"/>
                  <a:pt x="16172" y="18004"/>
                  <a:pt x="16141" y="18343"/>
                </a:cubicBezTo>
                <a:cubicBezTo>
                  <a:pt x="16124" y="18536"/>
                  <a:pt x="16155" y="18569"/>
                  <a:pt x="16296" y="18521"/>
                </a:cubicBezTo>
                <a:cubicBezTo>
                  <a:pt x="16524" y="18442"/>
                  <a:pt x="16802" y="18761"/>
                  <a:pt x="16708" y="18969"/>
                </a:cubicBezTo>
                <a:cubicBezTo>
                  <a:pt x="16863" y="19148"/>
                  <a:pt x="16967" y="19459"/>
                  <a:pt x="16855" y="19554"/>
                </a:cubicBezTo>
                <a:cubicBezTo>
                  <a:pt x="16801" y="19600"/>
                  <a:pt x="16993" y="19663"/>
                  <a:pt x="17280" y="19693"/>
                </a:cubicBezTo>
                <a:cubicBezTo>
                  <a:pt x="17353" y="19701"/>
                  <a:pt x="17404" y="19719"/>
                  <a:pt x="17469" y="19732"/>
                </a:cubicBezTo>
                <a:cubicBezTo>
                  <a:pt x="18918" y="19744"/>
                  <a:pt x="19209" y="19720"/>
                  <a:pt x="19421" y="19557"/>
                </a:cubicBezTo>
                <a:cubicBezTo>
                  <a:pt x="19559" y="19452"/>
                  <a:pt x="19712" y="19364"/>
                  <a:pt x="19762" y="19363"/>
                </a:cubicBezTo>
                <a:cubicBezTo>
                  <a:pt x="19959" y="19362"/>
                  <a:pt x="20661" y="18517"/>
                  <a:pt x="20935" y="17952"/>
                </a:cubicBezTo>
                <a:cubicBezTo>
                  <a:pt x="21156" y="17496"/>
                  <a:pt x="21217" y="17282"/>
                  <a:pt x="21180" y="17041"/>
                </a:cubicBezTo>
                <a:cubicBezTo>
                  <a:pt x="21148" y="16827"/>
                  <a:pt x="21170" y="16703"/>
                  <a:pt x="21249" y="16664"/>
                </a:cubicBezTo>
                <a:cubicBezTo>
                  <a:pt x="21313" y="16631"/>
                  <a:pt x="21409" y="16464"/>
                  <a:pt x="21465" y="16286"/>
                </a:cubicBezTo>
                <a:cubicBezTo>
                  <a:pt x="21552" y="16010"/>
                  <a:pt x="21546" y="15928"/>
                  <a:pt x="21423" y="15750"/>
                </a:cubicBezTo>
                <a:cubicBezTo>
                  <a:pt x="21287" y="15551"/>
                  <a:pt x="21286" y="15526"/>
                  <a:pt x="21428" y="15210"/>
                </a:cubicBezTo>
                <a:cubicBezTo>
                  <a:pt x="21575" y="14882"/>
                  <a:pt x="21577" y="14874"/>
                  <a:pt x="21379" y="14597"/>
                </a:cubicBezTo>
                <a:cubicBezTo>
                  <a:pt x="21209" y="14358"/>
                  <a:pt x="21190" y="14280"/>
                  <a:pt x="21276" y="14099"/>
                </a:cubicBezTo>
                <a:cubicBezTo>
                  <a:pt x="21411" y="13815"/>
                  <a:pt x="21405" y="13444"/>
                  <a:pt x="21266" y="13444"/>
                </a:cubicBezTo>
                <a:cubicBezTo>
                  <a:pt x="21047" y="13444"/>
                  <a:pt x="20854" y="13034"/>
                  <a:pt x="20908" y="12681"/>
                </a:cubicBezTo>
                <a:cubicBezTo>
                  <a:pt x="20945" y="12439"/>
                  <a:pt x="20927" y="12349"/>
                  <a:pt x="20842" y="12349"/>
                </a:cubicBezTo>
                <a:cubicBezTo>
                  <a:pt x="20778" y="12349"/>
                  <a:pt x="20596" y="12151"/>
                  <a:pt x="20439" y="11910"/>
                </a:cubicBezTo>
                <a:cubicBezTo>
                  <a:pt x="20282" y="11668"/>
                  <a:pt x="20097" y="11470"/>
                  <a:pt x="20027" y="11470"/>
                </a:cubicBezTo>
                <a:cubicBezTo>
                  <a:pt x="19851" y="11470"/>
                  <a:pt x="19700" y="11207"/>
                  <a:pt x="19760" y="11002"/>
                </a:cubicBezTo>
                <a:cubicBezTo>
                  <a:pt x="19801" y="10861"/>
                  <a:pt x="19750" y="10841"/>
                  <a:pt x="19473" y="10883"/>
                </a:cubicBezTo>
                <a:cubicBezTo>
                  <a:pt x="19198" y="10924"/>
                  <a:pt x="19123" y="10892"/>
                  <a:pt x="19048" y="10708"/>
                </a:cubicBezTo>
                <a:cubicBezTo>
                  <a:pt x="18988" y="10560"/>
                  <a:pt x="18873" y="10485"/>
                  <a:pt x="18707" y="10485"/>
                </a:cubicBezTo>
                <a:cubicBezTo>
                  <a:pt x="18424" y="10485"/>
                  <a:pt x="18307" y="10242"/>
                  <a:pt x="18467" y="9988"/>
                </a:cubicBezTo>
                <a:cubicBezTo>
                  <a:pt x="18553" y="9852"/>
                  <a:pt x="18547" y="9797"/>
                  <a:pt x="18440" y="9688"/>
                </a:cubicBezTo>
                <a:cubicBezTo>
                  <a:pt x="18330" y="9576"/>
                  <a:pt x="18320" y="9427"/>
                  <a:pt x="18376" y="8787"/>
                </a:cubicBezTo>
                <a:cubicBezTo>
                  <a:pt x="18460" y="7827"/>
                  <a:pt x="18383" y="7688"/>
                  <a:pt x="17805" y="7721"/>
                </a:cubicBezTo>
                <a:cubicBezTo>
                  <a:pt x="17457" y="7741"/>
                  <a:pt x="17382" y="7707"/>
                  <a:pt x="17270" y="7482"/>
                </a:cubicBezTo>
                <a:cubicBezTo>
                  <a:pt x="17167" y="7275"/>
                  <a:pt x="16979" y="7168"/>
                  <a:pt x="16406" y="6994"/>
                </a:cubicBezTo>
                <a:cubicBezTo>
                  <a:pt x="16004" y="6872"/>
                  <a:pt x="15487" y="6743"/>
                  <a:pt x="15258" y="6707"/>
                </a:cubicBezTo>
                <a:cubicBezTo>
                  <a:pt x="14087" y="6521"/>
                  <a:pt x="14127" y="6537"/>
                  <a:pt x="14042" y="6242"/>
                </a:cubicBezTo>
                <a:cubicBezTo>
                  <a:pt x="13997" y="6086"/>
                  <a:pt x="13946" y="5682"/>
                  <a:pt x="13924" y="5344"/>
                </a:cubicBezTo>
                <a:cubicBezTo>
                  <a:pt x="13866" y="4455"/>
                  <a:pt x="13837" y="4251"/>
                  <a:pt x="13774" y="4168"/>
                </a:cubicBezTo>
                <a:cubicBezTo>
                  <a:pt x="13743" y="4128"/>
                  <a:pt x="13696" y="3853"/>
                  <a:pt x="13666" y="3561"/>
                </a:cubicBezTo>
                <a:cubicBezTo>
                  <a:pt x="13633" y="3231"/>
                  <a:pt x="13572" y="3031"/>
                  <a:pt x="13504" y="3031"/>
                </a:cubicBezTo>
                <a:cubicBezTo>
                  <a:pt x="13357" y="3031"/>
                  <a:pt x="13286" y="2859"/>
                  <a:pt x="13212" y="2327"/>
                </a:cubicBezTo>
                <a:cubicBezTo>
                  <a:pt x="13145" y="1844"/>
                  <a:pt x="13235" y="1494"/>
                  <a:pt x="13428" y="1494"/>
                </a:cubicBezTo>
                <a:cubicBezTo>
                  <a:pt x="13502" y="1494"/>
                  <a:pt x="13551" y="1392"/>
                  <a:pt x="13551" y="1233"/>
                </a:cubicBezTo>
                <a:cubicBezTo>
                  <a:pt x="13551" y="1030"/>
                  <a:pt x="13469" y="916"/>
                  <a:pt x="13198" y="745"/>
                </a:cubicBezTo>
                <a:cubicBezTo>
                  <a:pt x="12722" y="446"/>
                  <a:pt x="10312" y="45"/>
                  <a:pt x="9184" y="80"/>
                </a:cubicBezTo>
                <a:cubicBezTo>
                  <a:pt x="8717" y="94"/>
                  <a:pt x="8289" y="70"/>
                  <a:pt x="8232" y="25"/>
                </a:cubicBezTo>
                <a:cubicBezTo>
                  <a:pt x="8204" y="2"/>
                  <a:pt x="8167" y="-4"/>
                  <a:pt x="8129" y="2"/>
                </a:cubicBezTo>
                <a:close/>
                <a:moveTo>
                  <a:pt x="9783" y="20397"/>
                </a:moveTo>
                <a:cubicBezTo>
                  <a:pt x="9789" y="20399"/>
                  <a:pt x="9791" y="20409"/>
                  <a:pt x="9798" y="20413"/>
                </a:cubicBezTo>
                <a:cubicBezTo>
                  <a:pt x="9841" y="20380"/>
                  <a:pt x="9896" y="20396"/>
                  <a:pt x="9923" y="20452"/>
                </a:cubicBezTo>
                <a:cubicBezTo>
                  <a:pt x="9941" y="20491"/>
                  <a:pt x="9936" y="20534"/>
                  <a:pt x="9920" y="20571"/>
                </a:cubicBezTo>
                <a:cubicBezTo>
                  <a:pt x="9936" y="20610"/>
                  <a:pt x="9942" y="20652"/>
                  <a:pt x="9925" y="20688"/>
                </a:cubicBezTo>
                <a:cubicBezTo>
                  <a:pt x="9862" y="20823"/>
                  <a:pt x="9661" y="20820"/>
                  <a:pt x="9596" y="20681"/>
                </a:cubicBezTo>
                <a:cubicBezTo>
                  <a:pt x="9564" y="20613"/>
                  <a:pt x="9606" y="20547"/>
                  <a:pt x="9672" y="20510"/>
                </a:cubicBezTo>
                <a:cubicBezTo>
                  <a:pt x="9674" y="20472"/>
                  <a:pt x="9685" y="20435"/>
                  <a:pt x="9712" y="20413"/>
                </a:cubicBezTo>
                <a:cubicBezTo>
                  <a:pt x="9733" y="20395"/>
                  <a:pt x="9760" y="20390"/>
                  <a:pt x="9783" y="2039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1140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heck_mark_green.png" descr="check_mark_gree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1206500"/>
            <a:ext cx="8470900" cy="75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hen eh!!-1.mov" descr="Shen eh!!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067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8415348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droppedImage.png" descr="droppedImag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34" t="36" b="13"/>
          <a:stretch>
            <a:fillRect/>
          </a:stretch>
        </p:blipFill>
        <p:spPr>
          <a:xfrm>
            <a:off x="2021609" y="5574394"/>
            <a:ext cx="2465186" cy="350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9" y="0"/>
                </a:moveTo>
                <a:cubicBezTo>
                  <a:pt x="10445" y="7"/>
                  <a:pt x="10428" y="21"/>
                  <a:pt x="10406" y="50"/>
                </a:cubicBezTo>
                <a:cubicBezTo>
                  <a:pt x="10382" y="82"/>
                  <a:pt x="10339" y="105"/>
                  <a:pt x="10312" y="100"/>
                </a:cubicBezTo>
                <a:cubicBezTo>
                  <a:pt x="10238" y="89"/>
                  <a:pt x="9832" y="264"/>
                  <a:pt x="9697" y="364"/>
                </a:cubicBezTo>
                <a:cubicBezTo>
                  <a:pt x="9631" y="413"/>
                  <a:pt x="9546" y="451"/>
                  <a:pt x="9510" y="451"/>
                </a:cubicBezTo>
                <a:cubicBezTo>
                  <a:pt x="9451" y="451"/>
                  <a:pt x="9252" y="586"/>
                  <a:pt x="8984" y="802"/>
                </a:cubicBezTo>
                <a:cubicBezTo>
                  <a:pt x="8933" y="844"/>
                  <a:pt x="8886" y="902"/>
                  <a:pt x="8879" y="932"/>
                </a:cubicBezTo>
                <a:cubicBezTo>
                  <a:pt x="8867" y="986"/>
                  <a:pt x="8848" y="985"/>
                  <a:pt x="8583" y="950"/>
                </a:cubicBezTo>
                <a:cubicBezTo>
                  <a:pt x="8468" y="935"/>
                  <a:pt x="8446" y="942"/>
                  <a:pt x="8410" y="1008"/>
                </a:cubicBezTo>
                <a:cubicBezTo>
                  <a:pt x="8382" y="1062"/>
                  <a:pt x="8339" y="1085"/>
                  <a:pt x="8268" y="1085"/>
                </a:cubicBezTo>
                <a:cubicBezTo>
                  <a:pt x="8212" y="1085"/>
                  <a:pt x="8154" y="1072"/>
                  <a:pt x="8140" y="1056"/>
                </a:cubicBezTo>
                <a:cubicBezTo>
                  <a:pt x="8126" y="1040"/>
                  <a:pt x="8097" y="1034"/>
                  <a:pt x="8077" y="1043"/>
                </a:cubicBezTo>
                <a:cubicBezTo>
                  <a:pt x="8019" y="1068"/>
                  <a:pt x="7874" y="1001"/>
                  <a:pt x="7874" y="950"/>
                </a:cubicBezTo>
                <a:cubicBezTo>
                  <a:pt x="7874" y="916"/>
                  <a:pt x="7862" y="913"/>
                  <a:pt x="7821" y="937"/>
                </a:cubicBezTo>
                <a:cubicBezTo>
                  <a:pt x="7782" y="960"/>
                  <a:pt x="7747" y="958"/>
                  <a:pt x="7683" y="927"/>
                </a:cubicBezTo>
                <a:cubicBezTo>
                  <a:pt x="7635" y="903"/>
                  <a:pt x="7581" y="885"/>
                  <a:pt x="7563" y="887"/>
                </a:cubicBezTo>
                <a:cubicBezTo>
                  <a:pt x="7545" y="889"/>
                  <a:pt x="7518" y="887"/>
                  <a:pt x="7506" y="884"/>
                </a:cubicBezTo>
                <a:cubicBezTo>
                  <a:pt x="7495" y="881"/>
                  <a:pt x="7448" y="875"/>
                  <a:pt x="7398" y="871"/>
                </a:cubicBezTo>
                <a:cubicBezTo>
                  <a:pt x="7292" y="863"/>
                  <a:pt x="7253" y="923"/>
                  <a:pt x="7248" y="1098"/>
                </a:cubicBezTo>
                <a:cubicBezTo>
                  <a:pt x="7244" y="1219"/>
                  <a:pt x="7153" y="1266"/>
                  <a:pt x="7045" y="1204"/>
                </a:cubicBezTo>
                <a:cubicBezTo>
                  <a:pt x="7017" y="1187"/>
                  <a:pt x="6952" y="1181"/>
                  <a:pt x="6902" y="1190"/>
                </a:cubicBezTo>
                <a:cubicBezTo>
                  <a:pt x="6853" y="1200"/>
                  <a:pt x="6792" y="1192"/>
                  <a:pt x="6764" y="1177"/>
                </a:cubicBezTo>
                <a:cubicBezTo>
                  <a:pt x="6736" y="1162"/>
                  <a:pt x="6647" y="1152"/>
                  <a:pt x="6569" y="1153"/>
                </a:cubicBezTo>
                <a:cubicBezTo>
                  <a:pt x="6446" y="1156"/>
                  <a:pt x="6416" y="1171"/>
                  <a:pt x="6355" y="1262"/>
                </a:cubicBezTo>
                <a:cubicBezTo>
                  <a:pt x="6316" y="1320"/>
                  <a:pt x="6264" y="1377"/>
                  <a:pt x="6238" y="1388"/>
                </a:cubicBezTo>
                <a:cubicBezTo>
                  <a:pt x="6190" y="1409"/>
                  <a:pt x="6008" y="1420"/>
                  <a:pt x="5548" y="1431"/>
                </a:cubicBezTo>
                <a:cubicBezTo>
                  <a:pt x="5402" y="1434"/>
                  <a:pt x="5257" y="1449"/>
                  <a:pt x="5229" y="1465"/>
                </a:cubicBezTo>
                <a:cubicBezTo>
                  <a:pt x="5137" y="1516"/>
                  <a:pt x="5174" y="1624"/>
                  <a:pt x="5304" y="1692"/>
                </a:cubicBezTo>
                <a:cubicBezTo>
                  <a:pt x="5483" y="1785"/>
                  <a:pt x="5446" y="1840"/>
                  <a:pt x="5199" y="1850"/>
                </a:cubicBezTo>
                <a:cubicBezTo>
                  <a:pt x="4972" y="1860"/>
                  <a:pt x="4895" y="1908"/>
                  <a:pt x="4925" y="2019"/>
                </a:cubicBezTo>
                <a:cubicBezTo>
                  <a:pt x="4955" y="2126"/>
                  <a:pt x="5237" y="2335"/>
                  <a:pt x="5488" y="2436"/>
                </a:cubicBezTo>
                <a:cubicBezTo>
                  <a:pt x="5610" y="2485"/>
                  <a:pt x="5722" y="2537"/>
                  <a:pt x="5736" y="2552"/>
                </a:cubicBezTo>
                <a:cubicBezTo>
                  <a:pt x="5785" y="2609"/>
                  <a:pt x="5667" y="2653"/>
                  <a:pt x="5323" y="2708"/>
                </a:cubicBezTo>
                <a:cubicBezTo>
                  <a:pt x="5030" y="2755"/>
                  <a:pt x="4971" y="2777"/>
                  <a:pt x="4952" y="2829"/>
                </a:cubicBezTo>
                <a:cubicBezTo>
                  <a:pt x="4939" y="2864"/>
                  <a:pt x="4940" y="2907"/>
                  <a:pt x="4955" y="2924"/>
                </a:cubicBezTo>
                <a:cubicBezTo>
                  <a:pt x="4979" y="2952"/>
                  <a:pt x="5123" y="3004"/>
                  <a:pt x="5229" y="3025"/>
                </a:cubicBezTo>
                <a:cubicBezTo>
                  <a:pt x="5246" y="3028"/>
                  <a:pt x="5265" y="3032"/>
                  <a:pt x="5271" y="3035"/>
                </a:cubicBezTo>
                <a:cubicBezTo>
                  <a:pt x="5276" y="3038"/>
                  <a:pt x="5315" y="3048"/>
                  <a:pt x="5357" y="3054"/>
                </a:cubicBezTo>
                <a:cubicBezTo>
                  <a:pt x="5399" y="3059"/>
                  <a:pt x="5450" y="3074"/>
                  <a:pt x="5469" y="3088"/>
                </a:cubicBezTo>
                <a:cubicBezTo>
                  <a:pt x="5526" y="3128"/>
                  <a:pt x="5530" y="6031"/>
                  <a:pt x="5473" y="6105"/>
                </a:cubicBezTo>
                <a:cubicBezTo>
                  <a:pt x="5426" y="6167"/>
                  <a:pt x="5305" y="6167"/>
                  <a:pt x="5196" y="6107"/>
                </a:cubicBezTo>
                <a:cubicBezTo>
                  <a:pt x="5104" y="6057"/>
                  <a:pt x="4955" y="5186"/>
                  <a:pt x="4790" y="3714"/>
                </a:cubicBezTo>
                <a:cubicBezTo>
                  <a:pt x="4778" y="3603"/>
                  <a:pt x="4749" y="3407"/>
                  <a:pt x="4727" y="3275"/>
                </a:cubicBezTo>
                <a:cubicBezTo>
                  <a:pt x="4704" y="3144"/>
                  <a:pt x="4698" y="3022"/>
                  <a:pt x="4712" y="3006"/>
                </a:cubicBezTo>
                <a:cubicBezTo>
                  <a:pt x="4726" y="2990"/>
                  <a:pt x="4715" y="2960"/>
                  <a:pt x="4689" y="2938"/>
                </a:cubicBezTo>
                <a:cubicBezTo>
                  <a:pt x="4663" y="2915"/>
                  <a:pt x="4653" y="2885"/>
                  <a:pt x="4667" y="2869"/>
                </a:cubicBezTo>
                <a:cubicBezTo>
                  <a:pt x="4681" y="2853"/>
                  <a:pt x="4646" y="2819"/>
                  <a:pt x="4588" y="2792"/>
                </a:cubicBezTo>
                <a:cubicBezTo>
                  <a:pt x="4502" y="2753"/>
                  <a:pt x="4463" y="2749"/>
                  <a:pt x="4378" y="2777"/>
                </a:cubicBezTo>
                <a:lnTo>
                  <a:pt x="4273" y="2808"/>
                </a:lnTo>
                <a:lnTo>
                  <a:pt x="4299" y="3291"/>
                </a:lnTo>
                <a:cubicBezTo>
                  <a:pt x="4313" y="3556"/>
                  <a:pt x="4333" y="3893"/>
                  <a:pt x="4344" y="4044"/>
                </a:cubicBezTo>
                <a:cubicBezTo>
                  <a:pt x="4386" y="4641"/>
                  <a:pt x="4441" y="5844"/>
                  <a:pt x="4430" y="5912"/>
                </a:cubicBezTo>
                <a:cubicBezTo>
                  <a:pt x="4424" y="5952"/>
                  <a:pt x="4435" y="6011"/>
                  <a:pt x="4453" y="6047"/>
                </a:cubicBezTo>
                <a:cubicBezTo>
                  <a:pt x="4477" y="6096"/>
                  <a:pt x="4463" y="6120"/>
                  <a:pt x="4397" y="6144"/>
                </a:cubicBezTo>
                <a:cubicBezTo>
                  <a:pt x="4280" y="6188"/>
                  <a:pt x="4130" y="6136"/>
                  <a:pt x="4074" y="6034"/>
                </a:cubicBezTo>
                <a:cubicBezTo>
                  <a:pt x="3979" y="5860"/>
                  <a:pt x="3864" y="5171"/>
                  <a:pt x="3770" y="4189"/>
                </a:cubicBezTo>
                <a:cubicBezTo>
                  <a:pt x="3667" y="3109"/>
                  <a:pt x="3682" y="3165"/>
                  <a:pt x="3534" y="3125"/>
                </a:cubicBezTo>
                <a:cubicBezTo>
                  <a:pt x="3341" y="3074"/>
                  <a:pt x="3341" y="3064"/>
                  <a:pt x="3369" y="4658"/>
                </a:cubicBezTo>
                <a:lnTo>
                  <a:pt x="3391" y="6158"/>
                </a:lnTo>
                <a:lnTo>
                  <a:pt x="3534" y="6348"/>
                </a:lnTo>
                <a:cubicBezTo>
                  <a:pt x="3611" y="6453"/>
                  <a:pt x="3706" y="6550"/>
                  <a:pt x="3744" y="6561"/>
                </a:cubicBezTo>
                <a:cubicBezTo>
                  <a:pt x="3781" y="6573"/>
                  <a:pt x="4000" y="6597"/>
                  <a:pt x="4231" y="6617"/>
                </a:cubicBezTo>
                <a:cubicBezTo>
                  <a:pt x="4478" y="6637"/>
                  <a:pt x="4678" y="6667"/>
                  <a:pt x="4712" y="6691"/>
                </a:cubicBezTo>
                <a:cubicBezTo>
                  <a:pt x="4772" y="6733"/>
                  <a:pt x="4957" y="7703"/>
                  <a:pt x="4914" y="7752"/>
                </a:cubicBezTo>
                <a:cubicBezTo>
                  <a:pt x="4902" y="7766"/>
                  <a:pt x="4864" y="7771"/>
                  <a:pt x="4832" y="7762"/>
                </a:cubicBezTo>
                <a:cubicBezTo>
                  <a:pt x="4799" y="7754"/>
                  <a:pt x="4720" y="7773"/>
                  <a:pt x="4652" y="7807"/>
                </a:cubicBezTo>
                <a:cubicBezTo>
                  <a:pt x="4519" y="7874"/>
                  <a:pt x="4491" y="7970"/>
                  <a:pt x="4565" y="8108"/>
                </a:cubicBezTo>
                <a:cubicBezTo>
                  <a:pt x="4594" y="8161"/>
                  <a:pt x="4590" y="8203"/>
                  <a:pt x="4547" y="8261"/>
                </a:cubicBezTo>
                <a:cubicBezTo>
                  <a:pt x="4454" y="8386"/>
                  <a:pt x="4470" y="8586"/>
                  <a:pt x="4588" y="8741"/>
                </a:cubicBezTo>
                <a:cubicBezTo>
                  <a:pt x="4644" y="8816"/>
                  <a:pt x="4682" y="8887"/>
                  <a:pt x="4670" y="8900"/>
                </a:cubicBezTo>
                <a:cubicBezTo>
                  <a:pt x="4659" y="8913"/>
                  <a:pt x="4680" y="8932"/>
                  <a:pt x="4715" y="8942"/>
                </a:cubicBezTo>
                <a:cubicBezTo>
                  <a:pt x="4751" y="8952"/>
                  <a:pt x="4770" y="8975"/>
                  <a:pt x="4760" y="8995"/>
                </a:cubicBezTo>
                <a:cubicBezTo>
                  <a:pt x="4751" y="9015"/>
                  <a:pt x="4783" y="9077"/>
                  <a:pt x="4832" y="9132"/>
                </a:cubicBezTo>
                <a:cubicBezTo>
                  <a:pt x="4887" y="9195"/>
                  <a:pt x="4923" y="9288"/>
                  <a:pt x="4929" y="9385"/>
                </a:cubicBezTo>
                <a:cubicBezTo>
                  <a:pt x="4935" y="9470"/>
                  <a:pt x="4948" y="9562"/>
                  <a:pt x="4955" y="9589"/>
                </a:cubicBezTo>
                <a:cubicBezTo>
                  <a:pt x="4979" y="9675"/>
                  <a:pt x="5089" y="9843"/>
                  <a:pt x="5136" y="9863"/>
                </a:cubicBezTo>
                <a:cubicBezTo>
                  <a:pt x="5161" y="9874"/>
                  <a:pt x="5169" y="9896"/>
                  <a:pt x="5154" y="9913"/>
                </a:cubicBezTo>
                <a:cubicBezTo>
                  <a:pt x="5139" y="9930"/>
                  <a:pt x="5125" y="10642"/>
                  <a:pt x="5121" y="11497"/>
                </a:cubicBezTo>
                <a:cubicBezTo>
                  <a:pt x="5116" y="12377"/>
                  <a:pt x="5091" y="13222"/>
                  <a:pt x="5064" y="13442"/>
                </a:cubicBezTo>
                <a:cubicBezTo>
                  <a:pt x="5013" y="13862"/>
                  <a:pt x="4994" y="14041"/>
                  <a:pt x="4955" y="14419"/>
                </a:cubicBezTo>
                <a:cubicBezTo>
                  <a:pt x="4942" y="14553"/>
                  <a:pt x="4914" y="14791"/>
                  <a:pt x="4892" y="14949"/>
                </a:cubicBezTo>
                <a:cubicBezTo>
                  <a:pt x="4870" y="15107"/>
                  <a:pt x="4841" y="15374"/>
                  <a:pt x="4828" y="15540"/>
                </a:cubicBezTo>
                <a:cubicBezTo>
                  <a:pt x="4804" y="15849"/>
                  <a:pt x="4765" y="15949"/>
                  <a:pt x="4678" y="15936"/>
                </a:cubicBezTo>
                <a:cubicBezTo>
                  <a:pt x="4651" y="15932"/>
                  <a:pt x="4584" y="15951"/>
                  <a:pt x="4528" y="15976"/>
                </a:cubicBezTo>
                <a:cubicBezTo>
                  <a:pt x="4320" y="16069"/>
                  <a:pt x="3741" y="16287"/>
                  <a:pt x="3703" y="16287"/>
                </a:cubicBezTo>
                <a:cubicBezTo>
                  <a:pt x="3681" y="16287"/>
                  <a:pt x="3567" y="16329"/>
                  <a:pt x="3451" y="16382"/>
                </a:cubicBezTo>
                <a:cubicBezTo>
                  <a:pt x="3302" y="16450"/>
                  <a:pt x="3149" y="16491"/>
                  <a:pt x="2937" y="16517"/>
                </a:cubicBezTo>
                <a:cubicBezTo>
                  <a:pt x="2657" y="16550"/>
                  <a:pt x="2629" y="16548"/>
                  <a:pt x="2528" y="16496"/>
                </a:cubicBezTo>
                <a:cubicBezTo>
                  <a:pt x="2469" y="16465"/>
                  <a:pt x="2423" y="16425"/>
                  <a:pt x="2423" y="16409"/>
                </a:cubicBezTo>
                <a:cubicBezTo>
                  <a:pt x="2423" y="16392"/>
                  <a:pt x="2410" y="16368"/>
                  <a:pt x="2393" y="16356"/>
                </a:cubicBezTo>
                <a:cubicBezTo>
                  <a:pt x="2376" y="16344"/>
                  <a:pt x="2363" y="16315"/>
                  <a:pt x="2363" y="16290"/>
                </a:cubicBezTo>
                <a:cubicBezTo>
                  <a:pt x="2363" y="16232"/>
                  <a:pt x="2159" y="16117"/>
                  <a:pt x="1853" y="16002"/>
                </a:cubicBezTo>
                <a:cubicBezTo>
                  <a:pt x="1568" y="15895"/>
                  <a:pt x="1317" y="15881"/>
                  <a:pt x="1035" y="15955"/>
                </a:cubicBezTo>
                <a:cubicBezTo>
                  <a:pt x="902" y="15989"/>
                  <a:pt x="751" y="16033"/>
                  <a:pt x="675" y="16060"/>
                </a:cubicBezTo>
                <a:cubicBezTo>
                  <a:pt x="636" y="16074"/>
                  <a:pt x="582" y="16087"/>
                  <a:pt x="551" y="16087"/>
                </a:cubicBezTo>
                <a:cubicBezTo>
                  <a:pt x="521" y="16087"/>
                  <a:pt x="426" y="16118"/>
                  <a:pt x="341" y="16158"/>
                </a:cubicBezTo>
                <a:cubicBezTo>
                  <a:pt x="257" y="16198"/>
                  <a:pt x="177" y="16227"/>
                  <a:pt x="165" y="16219"/>
                </a:cubicBezTo>
                <a:cubicBezTo>
                  <a:pt x="154" y="16210"/>
                  <a:pt x="110" y="16216"/>
                  <a:pt x="68" y="16232"/>
                </a:cubicBezTo>
                <a:cubicBezTo>
                  <a:pt x="23" y="16248"/>
                  <a:pt x="8" y="16507"/>
                  <a:pt x="0" y="17108"/>
                </a:cubicBezTo>
                <a:lnTo>
                  <a:pt x="176" y="17145"/>
                </a:lnTo>
                <a:cubicBezTo>
                  <a:pt x="373" y="17186"/>
                  <a:pt x="686" y="17330"/>
                  <a:pt x="686" y="17380"/>
                </a:cubicBezTo>
                <a:cubicBezTo>
                  <a:pt x="686" y="17396"/>
                  <a:pt x="629" y="17504"/>
                  <a:pt x="559" y="17617"/>
                </a:cubicBezTo>
                <a:cubicBezTo>
                  <a:pt x="374" y="17917"/>
                  <a:pt x="358" y="18005"/>
                  <a:pt x="409" y="18441"/>
                </a:cubicBezTo>
                <a:cubicBezTo>
                  <a:pt x="434" y="18654"/>
                  <a:pt x="458" y="18833"/>
                  <a:pt x="461" y="18837"/>
                </a:cubicBezTo>
                <a:cubicBezTo>
                  <a:pt x="468" y="18843"/>
                  <a:pt x="1441" y="18929"/>
                  <a:pt x="4010" y="19148"/>
                </a:cubicBezTo>
                <a:cubicBezTo>
                  <a:pt x="4480" y="19188"/>
                  <a:pt x="4881" y="19227"/>
                  <a:pt x="4899" y="19235"/>
                </a:cubicBezTo>
                <a:cubicBezTo>
                  <a:pt x="4917" y="19243"/>
                  <a:pt x="4931" y="19446"/>
                  <a:pt x="4929" y="19687"/>
                </a:cubicBezTo>
                <a:cubicBezTo>
                  <a:pt x="4925" y="20166"/>
                  <a:pt x="4971" y="20314"/>
                  <a:pt x="5147" y="20367"/>
                </a:cubicBezTo>
                <a:cubicBezTo>
                  <a:pt x="5199" y="20383"/>
                  <a:pt x="5444" y="20435"/>
                  <a:pt x="5691" y="20484"/>
                </a:cubicBezTo>
                <a:cubicBezTo>
                  <a:pt x="5938" y="20532"/>
                  <a:pt x="6397" y="20629"/>
                  <a:pt x="6711" y="20697"/>
                </a:cubicBezTo>
                <a:cubicBezTo>
                  <a:pt x="7026" y="20766"/>
                  <a:pt x="7477" y="20861"/>
                  <a:pt x="7713" y="20911"/>
                </a:cubicBezTo>
                <a:cubicBezTo>
                  <a:pt x="8931" y="21168"/>
                  <a:pt x="8852" y="21141"/>
                  <a:pt x="8977" y="21397"/>
                </a:cubicBezTo>
                <a:lnTo>
                  <a:pt x="9078" y="21600"/>
                </a:lnTo>
                <a:cubicBezTo>
                  <a:pt x="11875" y="21597"/>
                  <a:pt x="13917" y="21589"/>
                  <a:pt x="13951" y="21576"/>
                </a:cubicBezTo>
                <a:cubicBezTo>
                  <a:pt x="13990" y="21562"/>
                  <a:pt x="14235" y="21518"/>
                  <a:pt x="14495" y="21479"/>
                </a:cubicBezTo>
                <a:cubicBezTo>
                  <a:pt x="15184" y="21375"/>
                  <a:pt x="15750" y="21182"/>
                  <a:pt x="16123" y="20919"/>
                </a:cubicBezTo>
                <a:cubicBezTo>
                  <a:pt x="16424" y="20708"/>
                  <a:pt x="16530" y="20559"/>
                  <a:pt x="16615" y="20238"/>
                </a:cubicBezTo>
                <a:cubicBezTo>
                  <a:pt x="16661" y="20060"/>
                  <a:pt x="16746" y="19964"/>
                  <a:pt x="16862" y="19964"/>
                </a:cubicBezTo>
                <a:cubicBezTo>
                  <a:pt x="16901" y="19964"/>
                  <a:pt x="16953" y="19948"/>
                  <a:pt x="16978" y="19927"/>
                </a:cubicBezTo>
                <a:cubicBezTo>
                  <a:pt x="17048" y="19868"/>
                  <a:pt x="17379" y="19821"/>
                  <a:pt x="18273" y="19747"/>
                </a:cubicBezTo>
                <a:cubicBezTo>
                  <a:pt x="19067" y="19682"/>
                  <a:pt x="19281" y="19649"/>
                  <a:pt x="19608" y="19536"/>
                </a:cubicBezTo>
                <a:cubicBezTo>
                  <a:pt x="19861" y="19449"/>
                  <a:pt x="19915" y="19415"/>
                  <a:pt x="19976" y="19317"/>
                </a:cubicBezTo>
                <a:cubicBezTo>
                  <a:pt x="20168" y="19009"/>
                  <a:pt x="20170" y="19012"/>
                  <a:pt x="20478" y="18961"/>
                </a:cubicBezTo>
                <a:cubicBezTo>
                  <a:pt x="20805" y="18907"/>
                  <a:pt x="20853" y="18890"/>
                  <a:pt x="21285" y="18692"/>
                </a:cubicBezTo>
                <a:lnTo>
                  <a:pt x="21600" y="18546"/>
                </a:lnTo>
                <a:cubicBezTo>
                  <a:pt x="21599" y="16602"/>
                  <a:pt x="21589" y="16111"/>
                  <a:pt x="21544" y="16123"/>
                </a:cubicBezTo>
                <a:cubicBezTo>
                  <a:pt x="21467" y="16144"/>
                  <a:pt x="21377" y="16068"/>
                  <a:pt x="21315" y="15928"/>
                </a:cubicBezTo>
                <a:cubicBezTo>
                  <a:pt x="21287" y="15865"/>
                  <a:pt x="21241" y="15794"/>
                  <a:pt x="21214" y="15770"/>
                </a:cubicBezTo>
                <a:cubicBezTo>
                  <a:pt x="21186" y="15746"/>
                  <a:pt x="21151" y="15706"/>
                  <a:pt x="21139" y="15680"/>
                </a:cubicBezTo>
                <a:cubicBezTo>
                  <a:pt x="21109" y="15621"/>
                  <a:pt x="20744" y="15474"/>
                  <a:pt x="20673" y="15493"/>
                </a:cubicBezTo>
                <a:cubicBezTo>
                  <a:pt x="20645" y="15500"/>
                  <a:pt x="20612" y="15495"/>
                  <a:pt x="20598" y="15480"/>
                </a:cubicBezTo>
                <a:cubicBezTo>
                  <a:pt x="20585" y="15464"/>
                  <a:pt x="20556" y="15460"/>
                  <a:pt x="20535" y="15469"/>
                </a:cubicBezTo>
                <a:cubicBezTo>
                  <a:pt x="20513" y="15478"/>
                  <a:pt x="20445" y="15493"/>
                  <a:pt x="20385" y="15501"/>
                </a:cubicBezTo>
                <a:cubicBezTo>
                  <a:pt x="20324" y="15508"/>
                  <a:pt x="20253" y="15527"/>
                  <a:pt x="20227" y="15543"/>
                </a:cubicBezTo>
                <a:cubicBezTo>
                  <a:pt x="20201" y="15558"/>
                  <a:pt x="20120" y="15576"/>
                  <a:pt x="20047" y="15582"/>
                </a:cubicBezTo>
                <a:cubicBezTo>
                  <a:pt x="19974" y="15589"/>
                  <a:pt x="19877" y="15618"/>
                  <a:pt x="19829" y="15648"/>
                </a:cubicBezTo>
                <a:cubicBezTo>
                  <a:pt x="19782" y="15679"/>
                  <a:pt x="19649" y="15728"/>
                  <a:pt x="19537" y="15757"/>
                </a:cubicBezTo>
                <a:cubicBezTo>
                  <a:pt x="19424" y="15785"/>
                  <a:pt x="19289" y="15828"/>
                  <a:pt x="19237" y="15852"/>
                </a:cubicBezTo>
                <a:cubicBezTo>
                  <a:pt x="19038" y="15940"/>
                  <a:pt x="18700" y="15895"/>
                  <a:pt x="18700" y="15780"/>
                </a:cubicBezTo>
                <a:cubicBezTo>
                  <a:pt x="18700" y="15749"/>
                  <a:pt x="18508" y="15741"/>
                  <a:pt x="17684" y="15741"/>
                </a:cubicBezTo>
                <a:lnTo>
                  <a:pt x="16667" y="15741"/>
                </a:lnTo>
                <a:lnTo>
                  <a:pt x="16592" y="15662"/>
                </a:lnTo>
                <a:cubicBezTo>
                  <a:pt x="16550" y="15618"/>
                  <a:pt x="16514" y="15567"/>
                  <a:pt x="16513" y="15548"/>
                </a:cubicBezTo>
                <a:cubicBezTo>
                  <a:pt x="16512" y="15495"/>
                  <a:pt x="16211" y="15281"/>
                  <a:pt x="16134" y="15279"/>
                </a:cubicBezTo>
                <a:cubicBezTo>
                  <a:pt x="16096" y="15278"/>
                  <a:pt x="16029" y="15271"/>
                  <a:pt x="15984" y="15263"/>
                </a:cubicBezTo>
                <a:cubicBezTo>
                  <a:pt x="15939" y="15255"/>
                  <a:pt x="15842" y="15246"/>
                  <a:pt x="15767" y="15242"/>
                </a:cubicBezTo>
                <a:cubicBezTo>
                  <a:pt x="15590" y="15234"/>
                  <a:pt x="15520" y="15156"/>
                  <a:pt x="15620" y="15078"/>
                </a:cubicBezTo>
                <a:cubicBezTo>
                  <a:pt x="15660" y="15048"/>
                  <a:pt x="15675" y="15023"/>
                  <a:pt x="15658" y="15023"/>
                </a:cubicBezTo>
                <a:cubicBezTo>
                  <a:pt x="15641" y="15023"/>
                  <a:pt x="15659" y="14989"/>
                  <a:pt x="15695" y="14949"/>
                </a:cubicBezTo>
                <a:cubicBezTo>
                  <a:pt x="15732" y="14909"/>
                  <a:pt x="15753" y="14878"/>
                  <a:pt x="15740" y="14878"/>
                </a:cubicBezTo>
                <a:cubicBezTo>
                  <a:pt x="15728" y="14878"/>
                  <a:pt x="15758" y="14824"/>
                  <a:pt x="15808" y="14756"/>
                </a:cubicBezTo>
                <a:cubicBezTo>
                  <a:pt x="15858" y="14689"/>
                  <a:pt x="15897" y="14618"/>
                  <a:pt x="15898" y="14598"/>
                </a:cubicBezTo>
                <a:cubicBezTo>
                  <a:pt x="15899" y="14578"/>
                  <a:pt x="15928" y="14547"/>
                  <a:pt x="15962" y="14532"/>
                </a:cubicBezTo>
                <a:cubicBezTo>
                  <a:pt x="15995" y="14517"/>
                  <a:pt x="16008" y="14506"/>
                  <a:pt x="15988" y="14506"/>
                </a:cubicBezTo>
                <a:cubicBezTo>
                  <a:pt x="15968" y="14505"/>
                  <a:pt x="15975" y="14484"/>
                  <a:pt x="16003" y="14461"/>
                </a:cubicBezTo>
                <a:cubicBezTo>
                  <a:pt x="16031" y="14437"/>
                  <a:pt x="16068" y="14424"/>
                  <a:pt x="16086" y="14432"/>
                </a:cubicBezTo>
                <a:cubicBezTo>
                  <a:pt x="16115" y="14445"/>
                  <a:pt x="16271" y="14308"/>
                  <a:pt x="16262" y="14276"/>
                </a:cubicBezTo>
                <a:cubicBezTo>
                  <a:pt x="16260" y="14268"/>
                  <a:pt x="16278" y="14242"/>
                  <a:pt x="16303" y="14221"/>
                </a:cubicBezTo>
                <a:cubicBezTo>
                  <a:pt x="16328" y="14199"/>
                  <a:pt x="16351" y="14164"/>
                  <a:pt x="16356" y="14141"/>
                </a:cubicBezTo>
                <a:cubicBezTo>
                  <a:pt x="16360" y="14118"/>
                  <a:pt x="16387" y="14081"/>
                  <a:pt x="16416" y="14057"/>
                </a:cubicBezTo>
                <a:cubicBezTo>
                  <a:pt x="16444" y="14033"/>
                  <a:pt x="16475" y="13978"/>
                  <a:pt x="16479" y="13936"/>
                </a:cubicBezTo>
                <a:cubicBezTo>
                  <a:pt x="16484" y="13893"/>
                  <a:pt x="16500" y="13780"/>
                  <a:pt x="16521" y="13685"/>
                </a:cubicBezTo>
                <a:cubicBezTo>
                  <a:pt x="16556" y="13522"/>
                  <a:pt x="16510" y="13067"/>
                  <a:pt x="16446" y="12954"/>
                </a:cubicBezTo>
                <a:cubicBezTo>
                  <a:pt x="16418" y="12905"/>
                  <a:pt x="16334" y="12687"/>
                  <a:pt x="16303" y="12579"/>
                </a:cubicBezTo>
                <a:cubicBezTo>
                  <a:pt x="16292" y="12539"/>
                  <a:pt x="16271" y="12489"/>
                  <a:pt x="16258" y="12465"/>
                </a:cubicBezTo>
                <a:cubicBezTo>
                  <a:pt x="16245" y="12442"/>
                  <a:pt x="16228" y="12394"/>
                  <a:pt x="16221" y="12363"/>
                </a:cubicBezTo>
                <a:cubicBezTo>
                  <a:pt x="16192" y="12232"/>
                  <a:pt x="16182" y="12208"/>
                  <a:pt x="16127" y="12162"/>
                </a:cubicBezTo>
                <a:cubicBezTo>
                  <a:pt x="16076" y="12119"/>
                  <a:pt x="16084" y="12107"/>
                  <a:pt x="16172" y="12059"/>
                </a:cubicBezTo>
                <a:cubicBezTo>
                  <a:pt x="16227" y="12029"/>
                  <a:pt x="16285" y="12007"/>
                  <a:pt x="16303" y="12006"/>
                </a:cubicBezTo>
                <a:cubicBezTo>
                  <a:pt x="16321" y="12006"/>
                  <a:pt x="16327" y="11994"/>
                  <a:pt x="16314" y="11980"/>
                </a:cubicBezTo>
                <a:cubicBezTo>
                  <a:pt x="16286" y="11947"/>
                  <a:pt x="16578" y="11771"/>
                  <a:pt x="16626" y="11792"/>
                </a:cubicBezTo>
                <a:cubicBezTo>
                  <a:pt x="16645" y="11801"/>
                  <a:pt x="16654" y="11798"/>
                  <a:pt x="16648" y="11785"/>
                </a:cubicBezTo>
                <a:cubicBezTo>
                  <a:pt x="16629" y="11744"/>
                  <a:pt x="16871" y="11544"/>
                  <a:pt x="16915" y="11563"/>
                </a:cubicBezTo>
                <a:cubicBezTo>
                  <a:pt x="16938" y="11573"/>
                  <a:pt x="16945" y="11564"/>
                  <a:pt x="16933" y="11542"/>
                </a:cubicBezTo>
                <a:cubicBezTo>
                  <a:pt x="16914" y="11505"/>
                  <a:pt x="17058" y="11339"/>
                  <a:pt x="17166" y="11272"/>
                </a:cubicBezTo>
                <a:cubicBezTo>
                  <a:pt x="17192" y="11257"/>
                  <a:pt x="17245" y="11191"/>
                  <a:pt x="17286" y="11127"/>
                </a:cubicBezTo>
                <a:cubicBezTo>
                  <a:pt x="17327" y="11064"/>
                  <a:pt x="17390" y="10991"/>
                  <a:pt x="17425" y="10964"/>
                </a:cubicBezTo>
                <a:cubicBezTo>
                  <a:pt x="17459" y="10936"/>
                  <a:pt x="17477" y="10903"/>
                  <a:pt x="17462" y="10892"/>
                </a:cubicBezTo>
                <a:cubicBezTo>
                  <a:pt x="17448" y="10882"/>
                  <a:pt x="17456" y="10858"/>
                  <a:pt x="17481" y="10837"/>
                </a:cubicBezTo>
                <a:cubicBezTo>
                  <a:pt x="17506" y="10816"/>
                  <a:pt x="17514" y="10797"/>
                  <a:pt x="17500" y="10797"/>
                </a:cubicBezTo>
                <a:cubicBezTo>
                  <a:pt x="17486" y="10797"/>
                  <a:pt x="17496" y="10756"/>
                  <a:pt x="17526" y="10705"/>
                </a:cubicBezTo>
                <a:cubicBezTo>
                  <a:pt x="17556" y="10654"/>
                  <a:pt x="17585" y="10561"/>
                  <a:pt x="17590" y="10502"/>
                </a:cubicBezTo>
                <a:cubicBezTo>
                  <a:pt x="17595" y="10443"/>
                  <a:pt x="17614" y="10370"/>
                  <a:pt x="17631" y="10338"/>
                </a:cubicBezTo>
                <a:cubicBezTo>
                  <a:pt x="17678" y="10250"/>
                  <a:pt x="17612" y="9767"/>
                  <a:pt x="17500" y="9351"/>
                </a:cubicBezTo>
                <a:cubicBezTo>
                  <a:pt x="17485" y="9296"/>
                  <a:pt x="17497" y="9267"/>
                  <a:pt x="17537" y="9256"/>
                </a:cubicBezTo>
                <a:cubicBezTo>
                  <a:pt x="17570" y="9247"/>
                  <a:pt x="17597" y="9226"/>
                  <a:pt x="17597" y="9211"/>
                </a:cubicBezTo>
                <a:cubicBezTo>
                  <a:pt x="17597" y="9196"/>
                  <a:pt x="17573" y="9194"/>
                  <a:pt x="17545" y="9206"/>
                </a:cubicBezTo>
                <a:cubicBezTo>
                  <a:pt x="17488" y="9231"/>
                  <a:pt x="17450" y="9239"/>
                  <a:pt x="17331" y="9251"/>
                </a:cubicBezTo>
                <a:cubicBezTo>
                  <a:pt x="17267" y="9257"/>
                  <a:pt x="17252" y="9245"/>
                  <a:pt x="17256" y="9190"/>
                </a:cubicBezTo>
                <a:cubicBezTo>
                  <a:pt x="17259" y="9150"/>
                  <a:pt x="17223" y="9098"/>
                  <a:pt x="17173" y="9069"/>
                </a:cubicBezTo>
                <a:cubicBezTo>
                  <a:pt x="17126" y="9041"/>
                  <a:pt x="17100" y="9016"/>
                  <a:pt x="17117" y="9016"/>
                </a:cubicBezTo>
                <a:cubicBezTo>
                  <a:pt x="17134" y="9015"/>
                  <a:pt x="17112" y="8962"/>
                  <a:pt x="17065" y="8897"/>
                </a:cubicBezTo>
                <a:cubicBezTo>
                  <a:pt x="17018" y="8832"/>
                  <a:pt x="16988" y="8774"/>
                  <a:pt x="17001" y="8765"/>
                </a:cubicBezTo>
                <a:cubicBezTo>
                  <a:pt x="17013" y="8756"/>
                  <a:pt x="16983" y="8701"/>
                  <a:pt x="16933" y="8644"/>
                </a:cubicBezTo>
                <a:cubicBezTo>
                  <a:pt x="16883" y="8587"/>
                  <a:pt x="16848" y="8536"/>
                  <a:pt x="16851" y="8528"/>
                </a:cubicBezTo>
                <a:cubicBezTo>
                  <a:pt x="16854" y="8520"/>
                  <a:pt x="16830" y="8470"/>
                  <a:pt x="16798" y="8417"/>
                </a:cubicBezTo>
                <a:cubicBezTo>
                  <a:pt x="16767" y="8363"/>
                  <a:pt x="16738" y="8302"/>
                  <a:pt x="16738" y="8282"/>
                </a:cubicBezTo>
                <a:cubicBezTo>
                  <a:pt x="16738" y="8263"/>
                  <a:pt x="16702" y="8213"/>
                  <a:pt x="16656" y="8171"/>
                </a:cubicBezTo>
                <a:cubicBezTo>
                  <a:pt x="16609" y="8130"/>
                  <a:pt x="16579" y="8097"/>
                  <a:pt x="16592" y="8097"/>
                </a:cubicBezTo>
                <a:cubicBezTo>
                  <a:pt x="16605" y="8097"/>
                  <a:pt x="16583" y="8047"/>
                  <a:pt x="16539" y="7987"/>
                </a:cubicBezTo>
                <a:cubicBezTo>
                  <a:pt x="16487" y="7914"/>
                  <a:pt x="16474" y="7864"/>
                  <a:pt x="16498" y="7836"/>
                </a:cubicBezTo>
                <a:cubicBezTo>
                  <a:pt x="16553" y="7775"/>
                  <a:pt x="16542" y="7744"/>
                  <a:pt x="16476" y="7762"/>
                </a:cubicBezTo>
                <a:cubicBezTo>
                  <a:pt x="16416" y="7778"/>
                  <a:pt x="16168" y="7548"/>
                  <a:pt x="16168" y="7477"/>
                </a:cubicBezTo>
                <a:cubicBezTo>
                  <a:pt x="16168" y="7458"/>
                  <a:pt x="16140" y="7427"/>
                  <a:pt x="16108" y="7409"/>
                </a:cubicBezTo>
                <a:cubicBezTo>
                  <a:pt x="16076" y="7390"/>
                  <a:pt x="16058" y="7355"/>
                  <a:pt x="16071" y="7332"/>
                </a:cubicBezTo>
                <a:cubicBezTo>
                  <a:pt x="16083" y="7309"/>
                  <a:pt x="16080" y="7292"/>
                  <a:pt x="16059" y="7292"/>
                </a:cubicBezTo>
                <a:cubicBezTo>
                  <a:pt x="16000" y="7292"/>
                  <a:pt x="15696" y="6996"/>
                  <a:pt x="15710" y="6952"/>
                </a:cubicBezTo>
                <a:cubicBezTo>
                  <a:pt x="15718" y="6928"/>
                  <a:pt x="15704" y="6922"/>
                  <a:pt x="15677" y="6934"/>
                </a:cubicBezTo>
                <a:cubicBezTo>
                  <a:pt x="15649" y="6945"/>
                  <a:pt x="15615" y="6917"/>
                  <a:pt x="15587" y="6865"/>
                </a:cubicBezTo>
                <a:cubicBezTo>
                  <a:pt x="15561" y="6817"/>
                  <a:pt x="15496" y="6765"/>
                  <a:pt x="15444" y="6749"/>
                </a:cubicBezTo>
                <a:cubicBezTo>
                  <a:pt x="15392" y="6732"/>
                  <a:pt x="15350" y="6704"/>
                  <a:pt x="15350" y="6688"/>
                </a:cubicBezTo>
                <a:cubicBezTo>
                  <a:pt x="15350" y="6625"/>
                  <a:pt x="15345" y="6614"/>
                  <a:pt x="15264" y="6553"/>
                </a:cubicBezTo>
                <a:cubicBezTo>
                  <a:pt x="15218" y="6519"/>
                  <a:pt x="15193" y="6478"/>
                  <a:pt x="15208" y="6461"/>
                </a:cubicBezTo>
                <a:cubicBezTo>
                  <a:pt x="15225" y="6442"/>
                  <a:pt x="15199" y="6433"/>
                  <a:pt x="15140" y="6437"/>
                </a:cubicBezTo>
                <a:cubicBezTo>
                  <a:pt x="15083" y="6442"/>
                  <a:pt x="15048" y="6430"/>
                  <a:pt x="15054" y="6408"/>
                </a:cubicBezTo>
                <a:cubicBezTo>
                  <a:pt x="15060" y="6389"/>
                  <a:pt x="15046" y="6371"/>
                  <a:pt x="15020" y="6371"/>
                </a:cubicBezTo>
                <a:cubicBezTo>
                  <a:pt x="14951" y="6371"/>
                  <a:pt x="14720" y="6190"/>
                  <a:pt x="14660" y="6089"/>
                </a:cubicBezTo>
                <a:cubicBezTo>
                  <a:pt x="14631" y="6040"/>
                  <a:pt x="14593" y="6007"/>
                  <a:pt x="14574" y="6015"/>
                </a:cubicBezTo>
                <a:cubicBezTo>
                  <a:pt x="14555" y="6023"/>
                  <a:pt x="14449" y="5986"/>
                  <a:pt x="14341" y="5933"/>
                </a:cubicBezTo>
                <a:cubicBezTo>
                  <a:pt x="14050" y="5791"/>
                  <a:pt x="13871" y="5503"/>
                  <a:pt x="14011" y="5397"/>
                </a:cubicBezTo>
                <a:cubicBezTo>
                  <a:pt x="14052" y="5366"/>
                  <a:pt x="14052" y="5363"/>
                  <a:pt x="14011" y="5379"/>
                </a:cubicBezTo>
                <a:cubicBezTo>
                  <a:pt x="13956" y="5401"/>
                  <a:pt x="13867" y="5276"/>
                  <a:pt x="13872" y="5186"/>
                </a:cubicBezTo>
                <a:cubicBezTo>
                  <a:pt x="13875" y="5140"/>
                  <a:pt x="13753" y="5069"/>
                  <a:pt x="13655" y="5060"/>
                </a:cubicBezTo>
                <a:cubicBezTo>
                  <a:pt x="13632" y="5057"/>
                  <a:pt x="13606" y="5055"/>
                  <a:pt x="13595" y="5052"/>
                </a:cubicBezTo>
                <a:cubicBezTo>
                  <a:pt x="13583" y="5049"/>
                  <a:pt x="13529" y="5040"/>
                  <a:pt x="13475" y="5033"/>
                </a:cubicBezTo>
                <a:cubicBezTo>
                  <a:pt x="13420" y="5026"/>
                  <a:pt x="13355" y="5009"/>
                  <a:pt x="13328" y="4994"/>
                </a:cubicBezTo>
                <a:cubicBezTo>
                  <a:pt x="13302" y="4978"/>
                  <a:pt x="13272" y="4970"/>
                  <a:pt x="13261" y="4978"/>
                </a:cubicBezTo>
                <a:cubicBezTo>
                  <a:pt x="13233" y="4998"/>
                  <a:pt x="13132" y="4913"/>
                  <a:pt x="13115" y="4854"/>
                </a:cubicBezTo>
                <a:cubicBezTo>
                  <a:pt x="13078" y="4730"/>
                  <a:pt x="13074" y="4588"/>
                  <a:pt x="13107" y="4574"/>
                </a:cubicBezTo>
                <a:cubicBezTo>
                  <a:pt x="13127" y="4565"/>
                  <a:pt x="13182" y="4573"/>
                  <a:pt x="13227" y="4590"/>
                </a:cubicBezTo>
                <a:cubicBezTo>
                  <a:pt x="13293" y="4615"/>
                  <a:pt x="13302" y="4613"/>
                  <a:pt x="13283" y="4579"/>
                </a:cubicBezTo>
                <a:cubicBezTo>
                  <a:pt x="13264" y="4543"/>
                  <a:pt x="13408" y="4455"/>
                  <a:pt x="13471" y="4466"/>
                </a:cubicBezTo>
                <a:cubicBezTo>
                  <a:pt x="13482" y="4468"/>
                  <a:pt x="13666" y="4477"/>
                  <a:pt x="13880" y="4487"/>
                </a:cubicBezTo>
                <a:cubicBezTo>
                  <a:pt x="14093" y="4497"/>
                  <a:pt x="14428" y="4520"/>
                  <a:pt x="14626" y="4537"/>
                </a:cubicBezTo>
                <a:cubicBezTo>
                  <a:pt x="14929" y="4563"/>
                  <a:pt x="15000" y="4559"/>
                  <a:pt x="15058" y="4524"/>
                </a:cubicBezTo>
                <a:cubicBezTo>
                  <a:pt x="15096" y="4501"/>
                  <a:pt x="15150" y="4488"/>
                  <a:pt x="15178" y="4495"/>
                </a:cubicBezTo>
                <a:cubicBezTo>
                  <a:pt x="15239" y="4510"/>
                  <a:pt x="15243" y="4489"/>
                  <a:pt x="15189" y="4418"/>
                </a:cubicBezTo>
                <a:cubicBezTo>
                  <a:pt x="15160" y="4381"/>
                  <a:pt x="15163" y="4358"/>
                  <a:pt x="15204" y="4334"/>
                </a:cubicBezTo>
                <a:cubicBezTo>
                  <a:pt x="15269" y="4296"/>
                  <a:pt x="15633" y="4301"/>
                  <a:pt x="15710" y="4342"/>
                </a:cubicBezTo>
                <a:cubicBezTo>
                  <a:pt x="15748" y="4361"/>
                  <a:pt x="15817" y="4326"/>
                  <a:pt x="15954" y="4223"/>
                </a:cubicBezTo>
                <a:cubicBezTo>
                  <a:pt x="16096" y="4117"/>
                  <a:pt x="16188" y="4073"/>
                  <a:pt x="16299" y="4059"/>
                </a:cubicBezTo>
                <a:cubicBezTo>
                  <a:pt x="16474" y="4038"/>
                  <a:pt x="16489" y="4028"/>
                  <a:pt x="16554" y="3848"/>
                </a:cubicBezTo>
                <a:cubicBezTo>
                  <a:pt x="16600" y="3724"/>
                  <a:pt x="16596" y="3709"/>
                  <a:pt x="16491" y="3600"/>
                </a:cubicBezTo>
                <a:cubicBezTo>
                  <a:pt x="16429" y="3537"/>
                  <a:pt x="16312" y="3440"/>
                  <a:pt x="16232" y="3386"/>
                </a:cubicBezTo>
                <a:cubicBezTo>
                  <a:pt x="16121" y="3311"/>
                  <a:pt x="16097" y="3278"/>
                  <a:pt x="16131" y="3249"/>
                </a:cubicBezTo>
                <a:cubicBezTo>
                  <a:pt x="16155" y="3228"/>
                  <a:pt x="16199" y="3220"/>
                  <a:pt x="16224" y="3231"/>
                </a:cubicBezTo>
                <a:cubicBezTo>
                  <a:pt x="16250" y="3241"/>
                  <a:pt x="16244" y="3228"/>
                  <a:pt x="16213" y="3202"/>
                </a:cubicBezTo>
                <a:cubicBezTo>
                  <a:pt x="16166" y="3160"/>
                  <a:pt x="16168" y="3151"/>
                  <a:pt x="16224" y="3136"/>
                </a:cubicBezTo>
                <a:cubicBezTo>
                  <a:pt x="16261" y="3126"/>
                  <a:pt x="16278" y="3104"/>
                  <a:pt x="16262" y="3085"/>
                </a:cubicBezTo>
                <a:cubicBezTo>
                  <a:pt x="16214" y="3031"/>
                  <a:pt x="16208" y="2956"/>
                  <a:pt x="16251" y="2938"/>
                </a:cubicBezTo>
                <a:cubicBezTo>
                  <a:pt x="16273" y="2928"/>
                  <a:pt x="16288" y="2905"/>
                  <a:pt x="16288" y="2888"/>
                </a:cubicBezTo>
                <a:cubicBezTo>
                  <a:pt x="16288" y="2870"/>
                  <a:pt x="16266" y="2879"/>
                  <a:pt x="16236" y="2909"/>
                </a:cubicBezTo>
                <a:cubicBezTo>
                  <a:pt x="16182" y="2961"/>
                  <a:pt x="16177" y="2959"/>
                  <a:pt x="16131" y="2898"/>
                </a:cubicBezTo>
                <a:cubicBezTo>
                  <a:pt x="16104" y="2863"/>
                  <a:pt x="16067" y="2842"/>
                  <a:pt x="16048" y="2851"/>
                </a:cubicBezTo>
                <a:cubicBezTo>
                  <a:pt x="16029" y="2859"/>
                  <a:pt x="15990" y="2848"/>
                  <a:pt x="15962" y="2824"/>
                </a:cubicBezTo>
                <a:cubicBezTo>
                  <a:pt x="15934" y="2801"/>
                  <a:pt x="15892" y="2779"/>
                  <a:pt x="15864" y="2779"/>
                </a:cubicBezTo>
                <a:cubicBezTo>
                  <a:pt x="15764" y="2779"/>
                  <a:pt x="15601" y="2645"/>
                  <a:pt x="15624" y="2581"/>
                </a:cubicBezTo>
                <a:cubicBezTo>
                  <a:pt x="15640" y="2539"/>
                  <a:pt x="15628" y="2521"/>
                  <a:pt x="15583" y="2521"/>
                </a:cubicBezTo>
                <a:cubicBezTo>
                  <a:pt x="15548" y="2521"/>
                  <a:pt x="15507" y="2534"/>
                  <a:pt x="15493" y="2550"/>
                </a:cubicBezTo>
                <a:cubicBezTo>
                  <a:pt x="15479" y="2566"/>
                  <a:pt x="15450" y="2572"/>
                  <a:pt x="15429" y="2563"/>
                </a:cubicBezTo>
                <a:cubicBezTo>
                  <a:pt x="15379" y="2541"/>
                  <a:pt x="15382" y="2413"/>
                  <a:pt x="15433" y="2391"/>
                </a:cubicBezTo>
                <a:cubicBezTo>
                  <a:pt x="15561" y="2335"/>
                  <a:pt x="15192" y="2157"/>
                  <a:pt x="14844" y="2106"/>
                </a:cubicBezTo>
                <a:cubicBezTo>
                  <a:pt x="14716" y="2087"/>
                  <a:pt x="14629" y="2056"/>
                  <a:pt x="14600" y="2019"/>
                </a:cubicBezTo>
                <a:cubicBezTo>
                  <a:pt x="14575" y="1988"/>
                  <a:pt x="14536" y="1951"/>
                  <a:pt x="14514" y="1940"/>
                </a:cubicBezTo>
                <a:cubicBezTo>
                  <a:pt x="14491" y="1929"/>
                  <a:pt x="14473" y="1799"/>
                  <a:pt x="14473" y="1652"/>
                </a:cubicBezTo>
                <a:cubicBezTo>
                  <a:pt x="14471" y="1362"/>
                  <a:pt x="14460" y="1324"/>
                  <a:pt x="14334" y="1140"/>
                </a:cubicBezTo>
                <a:cubicBezTo>
                  <a:pt x="14265" y="1040"/>
                  <a:pt x="14259" y="1008"/>
                  <a:pt x="14300" y="971"/>
                </a:cubicBezTo>
                <a:cubicBezTo>
                  <a:pt x="14345" y="931"/>
                  <a:pt x="14340" y="932"/>
                  <a:pt x="14277" y="966"/>
                </a:cubicBezTo>
                <a:cubicBezTo>
                  <a:pt x="14217" y="1000"/>
                  <a:pt x="14204" y="998"/>
                  <a:pt x="14184" y="961"/>
                </a:cubicBezTo>
                <a:cubicBezTo>
                  <a:pt x="14170" y="937"/>
                  <a:pt x="14096" y="894"/>
                  <a:pt x="14019" y="868"/>
                </a:cubicBezTo>
                <a:cubicBezTo>
                  <a:pt x="13941" y="843"/>
                  <a:pt x="13890" y="811"/>
                  <a:pt x="13902" y="797"/>
                </a:cubicBezTo>
                <a:cubicBezTo>
                  <a:pt x="13915" y="783"/>
                  <a:pt x="13886" y="757"/>
                  <a:pt x="13839" y="739"/>
                </a:cubicBezTo>
                <a:cubicBezTo>
                  <a:pt x="13791" y="721"/>
                  <a:pt x="13760" y="699"/>
                  <a:pt x="13771" y="692"/>
                </a:cubicBezTo>
                <a:cubicBezTo>
                  <a:pt x="13782" y="684"/>
                  <a:pt x="13743" y="643"/>
                  <a:pt x="13689" y="602"/>
                </a:cubicBezTo>
                <a:cubicBezTo>
                  <a:pt x="13634" y="560"/>
                  <a:pt x="13602" y="510"/>
                  <a:pt x="13613" y="488"/>
                </a:cubicBezTo>
                <a:cubicBezTo>
                  <a:pt x="13625" y="467"/>
                  <a:pt x="13621" y="457"/>
                  <a:pt x="13602" y="465"/>
                </a:cubicBezTo>
                <a:cubicBezTo>
                  <a:pt x="13584" y="473"/>
                  <a:pt x="13505" y="422"/>
                  <a:pt x="13430" y="351"/>
                </a:cubicBezTo>
                <a:cubicBezTo>
                  <a:pt x="13355" y="281"/>
                  <a:pt x="13274" y="221"/>
                  <a:pt x="13250" y="219"/>
                </a:cubicBezTo>
                <a:cubicBezTo>
                  <a:pt x="13226" y="217"/>
                  <a:pt x="13167" y="212"/>
                  <a:pt x="13118" y="209"/>
                </a:cubicBezTo>
                <a:cubicBezTo>
                  <a:pt x="12941" y="195"/>
                  <a:pt x="12887" y="168"/>
                  <a:pt x="12942" y="122"/>
                </a:cubicBezTo>
                <a:cubicBezTo>
                  <a:pt x="13000" y="72"/>
                  <a:pt x="12991" y="69"/>
                  <a:pt x="12717" y="66"/>
                </a:cubicBezTo>
                <a:cubicBezTo>
                  <a:pt x="12577" y="65"/>
                  <a:pt x="12515" y="54"/>
                  <a:pt x="12522" y="29"/>
                </a:cubicBezTo>
                <a:cubicBezTo>
                  <a:pt x="12526" y="15"/>
                  <a:pt x="12211" y="6"/>
                  <a:pt x="11269" y="0"/>
                </a:cubicBezTo>
                <a:cubicBezTo>
                  <a:pt x="11246" y="0"/>
                  <a:pt x="11172" y="0"/>
                  <a:pt x="11149" y="0"/>
                </a:cubicBezTo>
                <a:close/>
                <a:moveTo>
                  <a:pt x="13505" y="285"/>
                </a:moveTo>
                <a:cubicBezTo>
                  <a:pt x="13491" y="289"/>
                  <a:pt x="13474" y="294"/>
                  <a:pt x="13460" y="304"/>
                </a:cubicBezTo>
                <a:cubicBezTo>
                  <a:pt x="13420" y="332"/>
                  <a:pt x="13424" y="338"/>
                  <a:pt x="13482" y="322"/>
                </a:cubicBezTo>
                <a:cubicBezTo>
                  <a:pt x="13522" y="311"/>
                  <a:pt x="13547" y="294"/>
                  <a:pt x="13535" y="285"/>
                </a:cubicBezTo>
                <a:cubicBezTo>
                  <a:pt x="13528" y="281"/>
                  <a:pt x="13518" y="282"/>
                  <a:pt x="13505" y="285"/>
                </a:cubicBezTo>
                <a:close/>
                <a:moveTo>
                  <a:pt x="6107" y="3473"/>
                </a:moveTo>
                <a:cubicBezTo>
                  <a:pt x="6142" y="3478"/>
                  <a:pt x="6185" y="3494"/>
                  <a:pt x="6242" y="3518"/>
                </a:cubicBezTo>
                <a:lnTo>
                  <a:pt x="6366" y="3571"/>
                </a:lnTo>
                <a:lnTo>
                  <a:pt x="6381" y="3959"/>
                </a:lnTo>
                <a:cubicBezTo>
                  <a:pt x="6453" y="5776"/>
                  <a:pt x="6459" y="6082"/>
                  <a:pt x="6407" y="6126"/>
                </a:cubicBezTo>
                <a:cubicBezTo>
                  <a:pt x="6347" y="6177"/>
                  <a:pt x="6258" y="6183"/>
                  <a:pt x="6220" y="6139"/>
                </a:cubicBezTo>
                <a:cubicBezTo>
                  <a:pt x="6181" y="6095"/>
                  <a:pt x="6130" y="5596"/>
                  <a:pt x="6081" y="4790"/>
                </a:cubicBezTo>
                <a:cubicBezTo>
                  <a:pt x="6057" y="4403"/>
                  <a:pt x="6028" y="3954"/>
                  <a:pt x="6013" y="3793"/>
                </a:cubicBezTo>
                <a:cubicBezTo>
                  <a:pt x="5991" y="3542"/>
                  <a:pt x="6003" y="3459"/>
                  <a:pt x="6107" y="3473"/>
                </a:cubicBezTo>
                <a:close/>
                <a:moveTo>
                  <a:pt x="7011" y="3801"/>
                </a:moveTo>
                <a:cubicBezTo>
                  <a:pt x="7197" y="3797"/>
                  <a:pt x="7263" y="3826"/>
                  <a:pt x="7187" y="3880"/>
                </a:cubicBezTo>
                <a:cubicBezTo>
                  <a:pt x="7122" y="3926"/>
                  <a:pt x="7130" y="3960"/>
                  <a:pt x="7203" y="3941"/>
                </a:cubicBezTo>
                <a:cubicBezTo>
                  <a:pt x="7245" y="3929"/>
                  <a:pt x="7280" y="3954"/>
                  <a:pt x="7323" y="4025"/>
                </a:cubicBezTo>
                <a:cubicBezTo>
                  <a:pt x="7450" y="4240"/>
                  <a:pt x="7747" y="4360"/>
                  <a:pt x="8182" y="4371"/>
                </a:cubicBezTo>
                <a:cubicBezTo>
                  <a:pt x="8294" y="4374"/>
                  <a:pt x="8395" y="4387"/>
                  <a:pt x="8403" y="4402"/>
                </a:cubicBezTo>
                <a:cubicBezTo>
                  <a:pt x="8411" y="4418"/>
                  <a:pt x="8448" y="4461"/>
                  <a:pt x="8489" y="4497"/>
                </a:cubicBezTo>
                <a:cubicBezTo>
                  <a:pt x="8530" y="4534"/>
                  <a:pt x="8554" y="4583"/>
                  <a:pt x="8542" y="4606"/>
                </a:cubicBezTo>
                <a:cubicBezTo>
                  <a:pt x="8529" y="4628"/>
                  <a:pt x="8542" y="4648"/>
                  <a:pt x="8568" y="4648"/>
                </a:cubicBezTo>
                <a:cubicBezTo>
                  <a:pt x="8641" y="4648"/>
                  <a:pt x="8749" y="4851"/>
                  <a:pt x="8696" y="4888"/>
                </a:cubicBezTo>
                <a:cubicBezTo>
                  <a:pt x="8643" y="4925"/>
                  <a:pt x="8638" y="4973"/>
                  <a:pt x="8688" y="4951"/>
                </a:cubicBezTo>
                <a:cubicBezTo>
                  <a:pt x="8707" y="4943"/>
                  <a:pt x="8748" y="4958"/>
                  <a:pt x="8782" y="4986"/>
                </a:cubicBezTo>
                <a:cubicBezTo>
                  <a:pt x="8849" y="5040"/>
                  <a:pt x="9059" y="5347"/>
                  <a:pt x="9059" y="5390"/>
                </a:cubicBezTo>
                <a:cubicBezTo>
                  <a:pt x="9059" y="5439"/>
                  <a:pt x="9422" y="5663"/>
                  <a:pt x="9558" y="5698"/>
                </a:cubicBezTo>
                <a:cubicBezTo>
                  <a:pt x="9632" y="5717"/>
                  <a:pt x="9731" y="5743"/>
                  <a:pt x="9776" y="5754"/>
                </a:cubicBezTo>
                <a:cubicBezTo>
                  <a:pt x="9926" y="5791"/>
                  <a:pt x="11101" y="5818"/>
                  <a:pt x="11175" y="5785"/>
                </a:cubicBezTo>
                <a:cubicBezTo>
                  <a:pt x="11195" y="5777"/>
                  <a:pt x="11249" y="5789"/>
                  <a:pt x="11291" y="5812"/>
                </a:cubicBezTo>
                <a:cubicBezTo>
                  <a:pt x="11366" y="5851"/>
                  <a:pt x="11361" y="5854"/>
                  <a:pt x="11231" y="5939"/>
                </a:cubicBezTo>
                <a:cubicBezTo>
                  <a:pt x="11157" y="5987"/>
                  <a:pt x="11079" y="6028"/>
                  <a:pt x="11055" y="6028"/>
                </a:cubicBezTo>
                <a:cubicBezTo>
                  <a:pt x="11032" y="6028"/>
                  <a:pt x="11024" y="6045"/>
                  <a:pt x="11036" y="6068"/>
                </a:cubicBezTo>
                <a:cubicBezTo>
                  <a:pt x="11050" y="6092"/>
                  <a:pt x="11010" y="6139"/>
                  <a:pt x="10943" y="6179"/>
                </a:cubicBezTo>
                <a:cubicBezTo>
                  <a:pt x="10879" y="6216"/>
                  <a:pt x="10807" y="6276"/>
                  <a:pt x="10781" y="6311"/>
                </a:cubicBezTo>
                <a:cubicBezTo>
                  <a:pt x="10755" y="6345"/>
                  <a:pt x="10693" y="6371"/>
                  <a:pt x="10646" y="6371"/>
                </a:cubicBezTo>
                <a:cubicBezTo>
                  <a:pt x="10507" y="6371"/>
                  <a:pt x="10311" y="6476"/>
                  <a:pt x="10211" y="6601"/>
                </a:cubicBezTo>
                <a:cubicBezTo>
                  <a:pt x="10160" y="6665"/>
                  <a:pt x="10089" y="6717"/>
                  <a:pt x="10057" y="6717"/>
                </a:cubicBezTo>
                <a:cubicBezTo>
                  <a:pt x="10025" y="6717"/>
                  <a:pt x="9956" y="6782"/>
                  <a:pt x="9900" y="6860"/>
                </a:cubicBezTo>
                <a:cubicBezTo>
                  <a:pt x="9844" y="6938"/>
                  <a:pt x="9777" y="7008"/>
                  <a:pt x="9753" y="7018"/>
                </a:cubicBezTo>
                <a:cubicBezTo>
                  <a:pt x="9730" y="7028"/>
                  <a:pt x="9722" y="7049"/>
                  <a:pt x="9735" y="7063"/>
                </a:cubicBezTo>
                <a:cubicBezTo>
                  <a:pt x="9747" y="7077"/>
                  <a:pt x="9720" y="7115"/>
                  <a:pt x="9675" y="7147"/>
                </a:cubicBezTo>
                <a:cubicBezTo>
                  <a:pt x="9629" y="7179"/>
                  <a:pt x="9605" y="7205"/>
                  <a:pt x="9622" y="7205"/>
                </a:cubicBezTo>
                <a:cubicBezTo>
                  <a:pt x="9639" y="7206"/>
                  <a:pt x="9619" y="7225"/>
                  <a:pt x="9577" y="7248"/>
                </a:cubicBezTo>
                <a:cubicBezTo>
                  <a:pt x="9536" y="7270"/>
                  <a:pt x="9511" y="7301"/>
                  <a:pt x="9525" y="7316"/>
                </a:cubicBezTo>
                <a:cubicBezTo>
                  <a:pt x="9538" y="7332"/>
                  <a:pt x="9450" y="7487"/>
                  <a:pt x="9326" y="7662"/>
                </a:cubicBezTo>
                <a:cubicBezTo>
                  <a:pt x="9202" y="7837"/>
                  <a:pt x="9101" y="7993"/>
                  <a:pt x="9101" y="8010"/>
                </a:cubicBezTo>
                <a:cubicBezTo>
                  <a:pt x="9101" y="8027"/>
                  <a:pt x="9068" y="8084"/>
                  <a:pt x="9029" y="8134"/>
                </a:cubicBezTo>
                <a:cubicBezTo>
                  <a:pt x="8991" y="8185"/>
                  <a:pt x="8965" y="8234"/>
                  <a:pt x="8969" y="8245"/>
                </a:cubicBezTo>
                <a:cubicBezTo>
                  <a:pt x="8974" y="8257"/>
                  <a:pt x="8938" y="8280"/>
                  <a:pt x="8891" y="8298"/>
                </a:cubicBezTo>
                <a:cubicBezTo>
                  <a:pt x="8823" y="8324"/>
                  <a:pt x="8794" y="8322"/>
                  <a:pt x="8744" y="8287"/>
                </a:cubicBezTo>
                <a:cubicBezTo>
                  <a:pt x="8688" y="8248"/>
                  <a:pt x="8672" y="8251"/>
                  <a:pt x="8605" y="8311"/>
                </a:cubicBezTo>
                <a:cubicBezTo>
                  <a:pt x="8511" y="8396"/>
                  <a:pt x="8374" y="8396"/>
                  <a:pt x="8223" y="8311"/>
                </a:cubicBezTo>
                <a:cubicBezTo>
                  <a:pt x="8158" y="8275"/>
                  <a:pt x="8093" y="8249"/>
                  <a:pt x="8077" y="8256"/>
                </a:cubicBezTo>
                <a:cubicBezTo>
                  <a:pt x="8039" y="8272"/>
                  <a:pt x="7548" y="8042"/>
                  <a:pt x="7548" y="8008"/>
                </a:cubicBezTo>
                <a:cubicBezTo>
                  <a:pt x="7548" y="7994"/>
                  <a:pt x="7521" y="7981"/>
                  <a:pt x="7488" y="7981"/>
                </a:cubicBezTo>
                <a:cubicBezTo>
                  <a:pt x="7454" y="7981"/>
                  <a:pt x="7390" y="7955"/>
                  <a:pt x="7345" y="7923"/>
                </a:cubicBezTo>
                <a:cubicBezTo>
                  <a:pt x="7300" y="7892"/>
                  <a:pt x="7263" y="7877"/>
                  <a:pt x="7263" y="7889"/>
                </a:cubicBezTo>
                <a:cubicBezTo>
                  <a:pt x="7262" y="7901"/>
                  <a:pt x="7224" y="7879"/>
                  <a:pt x="7180" y="7841"/>
                </a:cubicBezTo>
                <a:cubicBezTo>
                  <a:pt x="7136" y="7804"/>
                  <a:pt x="7101" y="7781"/>
                  <a:pt x="7101" y="7791"/>
                </a:cubicBezTo>
                <a:cubicBezTo>
                  <a:pt x="7101" y="7801"/>
                  <a:pt x="7049" y="7788"/>
                  <a:pt x="6989" y="7760"/>
                </a:cubicBezTo>
                <a:cubicBezTo>
                  <a:pt x="6928" y="7732"/>
                  <a:pt x="6850" y="7713"/>
                  <a:pt x="6812" y="7717"/>
                </a:cubicBezTo>
                <a:cubicBezTo>
                  <a:pt x="6750" y="7725"/>
                  <a:pt x="6579" y="7611"/>
                  <a:pt x="6494" y="7504"/>
                </a:cubicBezTo>
                <a:cubicBezTo>
                  <a:pt x="6475" y="7480"/>
                  <a:pt x="6428" y="7458"/>
                  <a:pt x="6388" y="7453"/>
                </a:cubicBezTo>
                <a:cubicBezTo>
                  <a:pt x="6312" y="7446"/>
                  <a:pt x="6236" y="7378"/>
                  <a:pt x="6265" y="7345"/>
                </a:cubicBezTo>
                <a:cubicBezTo>
                  <a:pt x="6291" y="7315"/>
                  <a:pt x="6198" y="7274"/>
                  <a:pt x="6017" y="7234"/>
                </a:cubicBezTo>
                <a:cubicBezTo>
                  <a:pt x="5799" y="7186"/>
                  <a:pt x="5757" y="7160"/>
                  <a:pt x="5758" y="7068"/>
                </a:cubicBezTo>
                <a:cubicBezTo>
                  <a:pt x="5759" y="7026"/>
                  <a:pt x="5749" y="6947"/>
                  <a:pt x="5736" y="6897"/>
                </a:cubicBezTo>
                <a:cubicBezTo>
                  <a:pt x="5714" y="6814"/>
                  <a:pt x="5724" y="6800"/>
                  <a:pt x="5837" y="6759"/>
                </a:cubicBezTo>
                <a:cubicBezTo>
                  <a:pt x="5907" y="6734"/>
                  <a:pt x="5973" y="6718"/>
                  <a:pt x="5983" y="6725"/>
                </a:cubicBezTo>
                <a:cubicBezTo>
                  <a:pt x="5994" y="6732"/>
                  <a:pt x="6080" y="6725"/>
                  <a:pt x="6175" y="6709"/>
                </a:cubicBezTo>
                <a:cubicBezTo>
                  <a:pt x="6269" y="6693"/>
                  <a:pt x="6373" y="6678"/>
                  <a:pt x="6407" y="6675"/>
                </a:cubicBezTo>
                <a:cubicBezTo>
                  <a:pt x="6441" y="6672"/>
                  <a:pt x="6492" y="6661"/>
                  <a:pt x="6520" y="6648"/>
                </a:cubicBezTo>
                <a:cubicBezTo>
                  <a:pt x="6547" y="6636"/>
                  <a:pt x="6569" y="6633"/>
                  <a:pt x="6569" y="6641"/>
                </a:cubicBezTo>
                <a:cubicBezTo>
                  <a:pt x="6569" y="6649"/>
                  <a:pt x="6632" y="6637"/>
                  <a:pt x="6711" y="6614"/>
                </a:cubicBezTo>
                <a:cubicBezTo>
                  <a:pt x="6790" y="6591"/>
                  <a:pt x="6854" y="6580"/>
                  <a:pt x="6854" y="6588"/>
                </a:cubicBezTo>
                <a:cubicBezTo>
                  <a:pt x="6854" y="6596"/>
                  <a:pt x="6916" y="6577"/>
                  <a:pt x="6989" y="6548"/>
                </a:cubicBezTo>
                <a:cubicBezTo>
                  <a:pt x="7111" y="6500"/>
                  <a:pt x="7121" y="6485"/>
                  <a:pt x="7120" y="6356"/>
                </a:cubicBezTo>
                <a:cubicBezTo>
                  <a:pt x="7119" y="6218"/>
                  <a:pt x="7066" y="5748"/>
                  <a:pt x="7041" y="5656"/>
                </a:cubicBezTo>
                <a:cubicBezTo>
                  <a:pt x="7034" y="5631"/>
                  <a:pt x="7015" y="5482"/>
                  <a:pt x="7000" y="5324"/>
                </a:cubicBezTo>
                <a:cubicBezTo>
                  <a:pt x="6961" y="4904"/>
                  <a:pt x="6944" y="4767"/>
                  <a:pt x="6921" y="4711"/>
                </a:cubicBezTo>
                <a:cubicBezTo>
                  <a:pt x="6903" y="4668"/>
                  <a:pt x="6865" y="4274"/>
                  <a:pt x="6842" y="3917"/>
                </a:cubicBezTo>
                <a:lnTo>
                  <a:pt x="6835" y="3803"/>
                </a:lnTo>
                <a:lnTo>
                  <a:pt x="7011" y="3801"/>
                </a:lnTo>
                <a:close/>
                <a:moveTo>
                  <a:pt x="16026" y="4302"/>
                </a:moveTo>
                <a:cubicBezTo>
                  <a:pt x="16016" y="4302"/>
                  <a:pt x="15998" y="4315"/>
                  <a:pt x="15984" y="4331"/>
                </a:cubicBezTo>
                <a:cubicBezTo>
                  <a:pt x="15970" y="4347"/>
                  <a:pt x="15979" y="4360"/>
                  <a:pt x="16003" y="4360"/>
                </a:cubicBezTo>
                <a:cubicBezTo>
                  <a:pt x="16027" y="4360"/>
                  <a:pt x="16044" y="4347"/>
                  <a:pt x="16044" y="4331"/>
                </a:cubicBezTo>
                <a:cubicBezTo>
                  <a:pt x="16044" y="4315"/>
                  <a:pt x="16035" y="4302"/>
                  <a:pt x="16026" y="4302"/>
                </a:cubicBezTo>
                <a:close/>
                <a:moveTo>
                  <a:pt x="5983" y="9520"/>
                </a:moveTo>
                <a:lnTo>
                  <a:pt x="6163" y="9528"/>
                </a:lnTo>
                <a:cubicBezTo>
                  <a:pt x="6376" y="9540"/>
                  <a:pt x="6403" y="9551"/>
                  <a:pt x="6403" y="9610"/>
                </a:cubicBezTo>
                <a:cubicBezTo>
                  <a:pt x="6403" y="9657"/>
                  <a:pt x="6586" y="9822"/>
                  <a:pt x="6640" y="9824"/>
                </a:cubicBezTo>
                <a:cubicBezTo>
                  <a:pt x="6658" y="9824"/>
                  <a:pt x="6700" y="9845"/>
                  <a:pt x="6737" y="9868"/>
                </a:cubicBezTo>
                <a:cubicBezTo>
                  <a:pt x="6781" y="9896"/>
                  <a:pt x="6881" y="9910"/>
                  <a:pt x="7022" y="9908"/>
                </a:cubicBezTo>
                <a:cubicBezTo>
                  <a:pt x="7388" y="9903"/>
                  <a:pt x="7564" y="9942"/>
                  <a:pt x="7957" y="10124"/>
                </a:cubicBezTo>
                <a:cubicBezTo>
                  <a:pt x="8269" y="10270"/>
                  <a:pt x="8790" y="10330"/>
                  <a:pt x="9074" y="10254"/>
                </a:cubicBezTo>
                <a:cubicBezTo>
                  <a:pt x="9230" y="10212"/>
                  <a:pt x="9264" y="10235"/>
                  <a:pt x="9221" y="10346"/>
                </a:cubicBezTo>
                <a:cubicBezTo>
                  <a:pt x="9166" y="10486"/>
                  <a:pt x="9094" y="11029"/>
                  <a:pt x="9082" y="11402"/>
                </a:cubicBezTo>
                <a:cubicBezTo>
                  <a:pt x="9076" y="11584"/>
                  <a:pt x="9064" y="11771"/>
                  <a:pt x="9052" y="11819"/>
                </a:cubicBezTo>
                <a:cubicBezTo>
                  <a:pt x="8914" y="12349"/>
                  <a:pt x="8884" y="12570"/>
                  <a:pt x="8932" y="12780"/>
                </a:cubicBezTo>
                <a:cubicBezTo>
                  <a:pt x="8959" y="12898"/>
                  <a:pt x="8985" y="13013"/>
                  <a:pt x="8988" y="13036"/>
                </a:cubicBezTo>
                <a:cubicBezTo>
                  <a:pt x="8991" y="13058"/>
                  <a:pt x="9059" y="13125"/>
                  <a:pt x="9142" y="13183"/>
                </a:cubicBezTo>
                <a:cubicBezTo>
                  <a:pt x="9306" y="13298"/>
                  <a:pt x="9369" y="13405"/>
                  <a:pt x="9303" y="13460"/>
                </a:cubicBezTo>
                <a:cubicBezTo>
                  <a:pt x="9242" y="13512"/>
                  <a:pt x="9252" y="14539"/>
                  <a:pt x="9314" y="14640"/>
                </a:cubicBezTo>
                <a:cubicBezTo>
                  <a:pt x="9385" y="14754"/>
                  <a:pt x="9385" y="15660"/>
                  <a:pt x="9314" y="15720"/>
                </a:cubicBezTo>
                <a:cubicBezTo>
                  <a:pt x="9246" y="15778"/>
                  <a:pt x="9118" y="15790"/>
                  <a:pt x="8917" y="15762"/>
                </a:cubicBezTo>
                <a:cubicBezTo>
                  <a:pt x="8827" y="15750"/>
                  <a:pt x="8699" y="15735"/>
                  <a:pt x="8632" y="15728"/>
                </a:cubicBezTo>
                <a:cubicBezTo>
                  <a:pt x="8564" y="15720"/>
                  <a:pt x="8470" y="15701"/>
                  <a:pt x="8425" y="15685"/>
                </a:cubicBezTo>
                <a:cubicBezTo>
                  <a:pt x="8380" y="15670"/>
                  <a:pt x="8264" y="15639"/>
                  <a:pt x="8163" y="15617"/>
                </a:cubicBezTo>
                <a:cubicBezTo>
                  <a:pt x="8057" y="15593"/>
                  <a:pt x="7956" y="15550"/>
                  <a:pt x="7930" y="15514"/>
                </a:cubicBezTo>
                <a:cubicBezTo>
                  <a:pt x="7905" y="15480"/>
                  <a:pt x="7841" y="15417"/>
                  <a:pt x="7788" y="15377"/>
                </a:cubicBezTo>
                <a:cubicBezTo>
                  <a:pt x="7697" y="15308"/>
                  <a:pt x="7671" y="15304"/>
                  <a:pt x="7405" y="15316"/>
                </a:cubicBezTo>
                <a:cubicBezTo>
                  <a:pt x="7248" y="15323"/>
                  <a:pt x="6976" y="15358"/>
                  <a:pt x="6801" y="15395"/>
                </a:cubicBezTo>
                <a:cubicBezTo>
                  <a:pt x="6527" y="15452"/>
                  <a:pt x="6477" y="15456"/>
                  <a:pt x="6430" y="15421"/>
                </a:cubicBezTo>
                <a:cubicBezTo>
                  <a:pt x="6377" y="15383"/>
                  <a:pt x="6330" y="14976"/>
                  <a:pt x="6261" y="13943"/>
                </a:cubicBezTo>
                <a:cubicBezTo>
                  <a:pt x="6249" y="13770"/>
                  <a:pt x="6230" y="13563"/>
                  <a:pt x="6220" y="13484"/>
                </a:cubicBezTo>
                <a:cubicBezTo>
                  <a:pt x="6184" y="13198"/>
                  <a:pt x="6123" y="12560"/>
                  <a:pt x="6103" y="12307"/>
                </a:cubicBezTo>
                <a:cubicBezTo>
                  <a:pt x="6092" y="12165"/>
                  <a:pt x="6065" y="11866"/>
                  <a:pt x="6043" y="11645"/>
                </a:cubicBezTo>
                <a:cubicBezTo>
                  <a:pt x="6021" y="11423"/>
                  <a:pt x="5982" y="10997"/>
                  <a:pt x="5957" y="10697"/>
                </a:cubicBezTo>
                <a:cubicBezTo>
                  <a:pt x="5932" y="10397"/>
                  <a:pt x="5905" y="10079"/>
                  <a:pt x="5897" y="9990"/>
                </a:cubicBezTo>
                <a:cubicBezTo>
                  <a:pt x="5889" y="9901"/>
                  <a:pt x="5907" y="9758"/>
                  <a:pt x="5935" y="9673"/>
                </a:cubicBezTo>
                <a:lnTo>
                  <a:pt x="5983" y="952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cow.png" descr="cow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18879" y="5979384"/>
            <a:ext cx="4013200" cy="269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roppedImage.tiff" descr="droppedImage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2302" y="2476500"/>
            <a:ext cx="5003800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5813" t="3678" r="4501" b="3659"/>
          <a:stretch>
            <a:fillRect/>
          </a:stretch>
        </p:blipFill>
        <p:spPr>
          <a:xfrm>
            <a:off x="7730535" y="2668497"/>
            <a:ext cx="3389888" cy="2551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57" extrusionOk="0">
                <a:moveTo>
                  <a:pt x="10548" y="1"/>
                </a:moveTo>
                <a:cubicBezTo>
                  <a:pt x="10084" y="-14"/>
                  <a:pt x="9656" y="198"/>
                  <a:pt x="9290" y="635"/>
                </a:cubicBezTo>
                <a:cubicBezTo>
                  <a:pt x="9125" y="832"/>
                  <a:pt x="9107" y="839"/>
                  <a:pt x="9032" y="769"/>
                </a:cubicBezTo>
                <a:cubicBezTo>
                  <a:pt x="8557" y="327"/>
                  <a:pt x="7873" y="141"/>
                  <a:pt x="7403" y="326"/>
                </a:cubicBezTo>
                <a:cubicBezTo>
                  <a:pt x="7148" y="427"/>
                  <a:pt x="6821" y="847"/>
                  <a:pt x="6675" y="1259"/>
                </a:cubicBezTo>
                <a:cubicBezTo>
                  <a:pt x="6620" y="1415"/>
                  <a:pt x="6557" y="1557"/>
                  <a:pt x="6536" y="1574"/>
                </a:cubicBezTo>
                <a:cubicBezTo>
                  <a:pt x="6515" y="1591"/>
                  <a:pt x="6434" y="1570"/>
                  <a:pt x="6357" y="1527"/>
                </a:cubicBezTo>
                <a:cubicBezTo>
                  <a:pt x="5697" y="1161"/>
                  <a:pt x="4855" y="1162"/>
                  <a:pt x="4419" y="1527"/>
                </a:cubicBezTo>
                <a:cubicBezTo>
                  <a:pt x="4152" y="1751"/>
                  <a:pt x="3943" y="2129"/>
                  <a:pt x="3765" y="2711"/>
                </a:cubicBezTo>
                <a:lnTo>
                  <a:pt x="3709" y="2892"/>
                </a:lnTo>
                <a:lnTo>
                  <a:pt x="3280" y="2919"/>
                </a:lnTo>
                <a:cubicBezTo>
                  <a:pt x="2605" y="2959"/>
                  <a:pt x="2317" y="3160"/>
                  <a:pt x="2095" y="3740"/>
                </a:cubicBezTo>
                <a:cubicBezTo>
                  <a:pt x="1986" y="4027"/>
                  <a:pt x="1981" y="4054"/>
                  <a:pt x="1979" y="4793"/>
                </a:cubicBezTo>
                <a:lnTo>
                  <a:pt x="1979" y="5551"/>
                </a:lnTo>
                <a:lnTo>
                  <a:pt x="1714" y="5893"/>
                </a:lnTo>
                <a:cubicBezTo>
                  <a:pt x="1440" y="6249"/>
                  <a:pt x="1346" y="6455"/>
                  <a:pt x="1259" y="6889"/>
                </a:cubicBezTo>
                <a:cubicBezTo>
                  <a:pt x="1193" y="7215"/>
                  <a:pt x="1193" y="7913"/>
                  <a:pt x="1259" y="8284"/>
                </a:cubicBezTo>
                <a:lnTo>
                  <a:pt x="1312" y="8576"/>
                </a:lnTo>
                <a:lnTo>
                  <a:pt x="1173" y="8670"/>
                </a:lnTo>
                <a:cubicBezTo>
                  <a:pt x="1096" y="8722"/>
                  <a:pt x="1011" y="8801"/>
                  <a:pt x="983" y="8844"/>
                </a:cubicBezTo>
                <a:cubicBezTo>
                  <a:pt x="956" y="8888"/>
                  <a:pt x="835" y="9000"/>
                  <a:pt x="716" y="9096"/>
                </a:cubicBezTo>
                <a:cubicBezTo>
                  <a:pt x="439" y="9319"/>
                  <a:pt x="205" y="9657"/>
                  <a:pt x="84" y="10008"/>
                </a:cubicBezTo>
                <a:cubicBezTo>
                  <a:pt x="0" y="10251"/>
                  <a:pt x="-9" y="10337"/>
                  <a:pt x="6" y="10696"/>
                </a:cubicBezTo>
                <a:cubicBezTo>
                  <a:pt x="30" y="11296"/>
                  <a:pt x="197" y="11731"/>
                  <a:pt x="430" y="11809"/>
                </a:cubicBezTo>
                <a:cubicBezTo>
                  <a:pt x="559" y="11852"/>
                  <a:pt x="786" y="11742"/>
                  <a:pt x="895" y="11584"/>
                </a:cubicBezTo>
                <a:cubicBezTo>
                  <a:pt x="945" y="11512"/>
                  <a:pt x="1029" y="11335"/>
                  <a:pt x="1082" y="11189"/>
                </a:cubicBezTo>
                <a:cubicBezTo>
                  <a:pt x="1135" y="11042"/>
                  <a:pt x="1195" y="10930"/>
                  <a:pt x="1218" y="10940"/>
                </a:cubicBezTo>
                <a:cubicBezTo>
                  <a:pt x="1242" y="10951"/>
                  <a:pt x="1305" y="11066"/>
                  <a:pt x="1360" y="11199"/>
                </a:cubicBezTo>
                <a:cubicBezTo>
                  <a:pt x="1498" y="11532"/>
                  <a:pt x="1732" y="11881"/>
                  <a:pt x="2037" y="12208"/>
                </a:cubicBezTo>
                <a:cubicBezTo>
                  <a:pt x="2288" y="12478"/>
                  <a:pt x="2295" y="12492"/>
                  <a:pt x="2262" y="12647"/>
                </a:cubicBezTo>
                <a:cubicBezTo>
                  <a:pt x="2216" y="12858"/>
                  <a:pt x="2218" y="13363"/>
                  <a:pt x="2264" y="13586"/>
                </a:cubicBezTo>
                <a:cubicBezTo>
                  <a:pt x="2370" y="14091"/>
                  <a:pt x="2732" y="14510"/>
                  <a:pt x="3262" y="14747"/>
                </a:cubicBezTo>
                <a:lnTo>
                  <a:pt x="3565" y="14881"/>
                </a:lnTo>
                <a:lnTo>
                  <a:pt x="3634" y="15216"/>
                </a:lnTo>
                <a:cubicBezTo>
                  <a:pt x="3806" y="16053"/>
                  <a:pt x="4085" y="16422"/>
                  <a:pt x="4589" y="16487"/>
                </a:cubicBezTo>
                <a:lnTo>
                  <a:pt x="4813" y="16517"/>
                </a:lnTo>
                <a:lnTo>
                  <a:pt x="4803" y="18023"/>
                </a:lnTo>
                <a:cubicBezTo>
                  <a:pt x="4794" y="19141"/>
                  <a:pt x="4776" y="19620"/>
                  <a:pt x="4733" y="19894"/>
                </a:cubicBezTo>
                <a:cubicBezTo>
                  <a:pt x="4697" y="20120"/>
                  <a:pt x="4680" y="20380"/>
                  <a:pt x="4692" y="20562"/>
                </a:cubicBezTo>
                <a:cubicBezTo>
                  <a:pt x="4719" y="20950"/>
                  <a:pt x="4877" y="21373"/>
                  <a:pt x="5036" y="21477"/>
                </a:cubicBezTo>
                <a:cubicBezTo>
                  <a:pt x="5202" y="21586"/>
                  <a:pt x="5578" y="21577"/>
                  <a:pt x="5943" y="21454"/>
                </a:cubicBezTo>
                <a:cubicBezTo>
                  <a:pt x="6112" y="21396"/>
                  <a:pt x="6255" y="21341"/>
                  <a:pt x="6261" y="21333"/>
                </a:cubicBezTo>
                <a:cubicBezTo>
                  <a:pt x="6267" y="21325"/>
                  <a:pt x="6287" y="21186"/>
                  <a:pt x="6306" y="21025"/>
                </a:cubicBezTo>
                <a:cubicBezTo>
                  <a:pt x="6352" y="20655"/>
                  <a:pt x="6300" y="20178"/>
                  <a:pt x="6173" y="19807"/>
                </a:cubicBezTo>
                <a:cubicBezTo>
                  <a:pt x="6008" y="19329"/>
                  <a:pt x="5982" y="18434"/>
                  <a:pt x="6112" y="17694"/>
                </a:cubicBezTo>
                <a:cubicBezTo>
                  <a:pt x="6154" y="17455"/>
                  <a:pt x="6245" y="17142"/>
                  <a:pt x="6289" y="17084"/>
                </a:cubicBezTo>
                <a:cubicBezTo>
                  <a:pt x="6303" y="17065"/>
                  <a:pt x="6407" y="17130"/>
                  <a:pt x="6519" y="17228"/>
                </a:cubicBezTo>
                <a:cubicBezTo>
                  <a:pt x="6692" y="17381"/>
                  <a:pt x="6723" y="17431"/>
                  <a:pt x="6723" y="17564"/>
                </a:cubicBezTo>
                <a:cubicBezTo>
                  <a:pt x="6724" y="17826"/>
                  <a:pt x="6607" y="19103"/>
                  <a:pt x="6549" y="19475"/>
                </a:cubicBezTo>
                <a:cubicBezTo>
                  <a:pt x="6447" y="20128"/>
                  <a:pt x="6496" y="20495"/>
                  <a:pt x="6728" y="20820"/>
                </a:cubicBezTo>
                <a:lnTo>
                  <a:pt x="6872" y="21018"/>
                </a:lnTo>
                <a:lnTo>
                  <a:pt x="7297" y="20991"/>
                </a:lnTo>
                <a:cubicBezTo>
                  <a:pt x="7843" y="20953"/>
                  <a:pt x="8037" y="20883"/>
                  <a:pt x="8088" y="20709"/>
                </a:cubicBezTo>
                <a:cubicBezTo>
                  <a:pt x="8108" y="20637"/>
                  <a:pt x="8120" y="20398"/>
                  <a:pt x="8113" y="20176"/>
                </a:cubicBezTo>
                <a:cubicBezTo>
                  <a:pt x="8102" y="19833"/>
                  <a:pt x="8081" y="19719"/>
                  <a:pt x="7969" y="19425"/>
                </a:cubicBezTo>
                <a:cubicBezTo>
                  <a:pt x="7845" y="19100"/>
                  <a:pt x="7836" y="19049"/>
                  <a:pt x="7837" y="18600"/>
                </a:cubicBezTo>
                <a:cubicBezTo>
                  <a:pt x="7838" y="18219"/>
                  <a:pt x="7856" y="18075"/>
                  <a:pt x="7921" y="17886"/>
                </a:cubicBezTo>
                <a:cubicBezTo>
                  <a:pt x="7995" y="17669"/>
                  <a:pt x="8013" y="17648"/>
                  <a:pt x="8131" y="17648"/>
                </a:cubicBezTo>
                <a:cubicBezTo>
                  <a:pt x="8202" y="17648"/>
                  <a:pt x="8313" y="17634"/>
                  <a:pt x="8376" y="17617"/>
                </a:cubicBezTo>
                <a:cubicBezTo>
                  <a:pt x="8470" y="17592"/>
                  <a:pt x="8514" y="17616"/>
                  <a:pt x="8638" y="17765"/>
                </a:cubicBezTo>
                <a:cubicBezTo>
                  <a:pt x="8813" y="17975"/>
                  <a:pt x="9174" y="18223"/>
                  <a:pt x="9409" y="18295"/>
                </a:cubicBezTo>
                <a:cubicBezTo>
                  <a:pt x="9922" y="18452"/>
                  <a:pt x="10496" y="18260"/>
                  <a:pt x="11076" y="17738"/>
                </a:cubicBezTo>
                <a:cubicBezTo>
                  <a:pt x="11250" y="17582"/>
                  <a:pt x="11308" y="17554"/>
                  <a:pt x="11364" y="17594"/>
                </a:cubicBezTo>
                <a:cubicBezTo>
                  <a:pt x="11429" y="17640"/>
                  <a:pt x="11437" y="17737"/>
                  <a:pt x="11455" y="18761"/>
                </a:cubicBezTo>
                <a:cubicBezTo>
                  <a:pt x="11466" y="19375"/>
                  <a:pt x="11471" y="20092"/>
                  <a:pt x="11468" y="20354"/>
                </a:cubicBezTo>
                <a:cubicBezTo>
                  <a:pt x="11462" y="20784"/>
                  <a:pt x="11472" y="20857"/>
                  <a:pt x="11569" y="21118"/>
                </a:cubicBezTo>
                <a:cubicBezTo>
                  <a:pt x="11695" y="21459"/>
                  <a:pt x="11812" y="21558"/>
                  <a:pt x="12087" y="21558"/>
                </a:cubicBezTo>
                <a:cubicBezTo>
                  <a:pt x="12316" y="21558"/>
                  <a:pt x="12788" y="21426"/>
                  <a:pt x="12903" y="21330"/>
                </a:cubicBezTo>
                <a:cubicBezTo>
                  <a:pt x="12965" y="21278"/>
                  <a:pt x="12989" y="21197"/>
                  <a:pt x="13001" y="20994"/>
                </a:cubicBezTo>
                <a:cubicBezTo>
                  <a:pt x="13026" y="20588"/>
                  <a:pt x="12960" y="20057"/>
                  <a:pt x="12852" y="19777"/>
                </a:cubicBezTo>
                <a:cubicBezTo>
                  <a:pt x="12799" y="19639"/>
                  <a:pt x="12729" y="19461"/>
                  <a:pt x="12698" y="19381"/>
                </a:cubicBezTo>
                <a:cubicBezTo>
                  <a:pt x="12623" y="19188"/>
                  <a:pt x="12659" y="18517"/>
                  <a:pt x="12764" y="18144"/>
                </a:cubicBezTo>
                <a:cubicBezTo>
                  <a:pt x="12857" y="17814"/>
                  <a:pt x="13016" y="17551"/>
                  <a:pt x="13135" y="17534"/>
                </a:cubicBezTo>
                <a:lnTo>
                  <a:pt x="13224" y="17520"/>
                </a:lnTo>
                <a:lnTo>
                  <a:pt x="13229" y="18473"/>
                </a:lnTo>
                <a:cubicBezTo>
                  <a:pt x="13232" y="18996"/>
                  <a:pt x="13226" y="19609"/>
                  <a:pt x="13219" y="19834"/>
                </a:cubicBezTo>
                <a:cubicBezTo>
                  <a:pt x="13206" y="20193"/>
                  <a:pt x="13217" y="20273"/>
                  <a:pt x="13299" y="20485"/>
                </a:cubicBezTo>
                <a:cubicBezTo>
                  <a:pt x="13428" y="20817"/>
                  <a:pt x="13582" y="20930"/>
                  <a:pt x="13918" y="20934"/>
                </a:cubicBezTo>
                <a:cubicBezTo>
                  <a:pt x="14064" y="20936"/>
                  <a:pt x="14198" y="20923"/>
                  <a:pt x="14219" y="20907"/>
                </a:cubicBezTo>
                <a:cubicBezTo>
                  <a:pt x="14240" y="20892"/>
                  <a:pt x="14358" y="20848"/>
                  <a:pt x="14482" y="20807"/>
                </a:cubicBezTo>
                <a:cubicBezTo>
                  <a:pt x="14690" y="20736"/>
                  <a:pt x="14710" y="20718"/>
                  <a:pt x="14742" y="20555"/>
                </a:cubicBezTo>
                <a:cubicBezTo>
                  <a:pt x="14817" y="20171"/>
                  <a:pt x="14723" y="19494"/>
                  <a:pt x="14547" y="19150"/>
                </a:cubicBezTo>
                <a:cubicBezTo>
                  <a:pt x="14463" y="18985"/>
                  <a:pt x="14452" y="18897"/>
                  <a:pt x="14459" y="18449"/>
                </a:cubicBezTo>
                <a:cubicBezTo>
                  <a:pt x="14465" y="18044"/>
                  <a:pt x="14559" y="17521"/>
                  <a:pt x="14702" y="17087"/>
                </a:cubicBezTo>
                <a:lnTo>
                  <a:pt x="14793" y="16819"/>
                </a:lnTo>
                <a:lnTo>
                  <a:pt x="15149" y="16816"/>
                </a:lnTo>
                <a:cubicBezTo>
                  <a:pt x="15433" y="16814"/>
                  <a:pt x="15540" y="16794"/>
                  <a:pt x="15687" y="16705"/>
                </a:cubicBezTo>
                <a:cubicBezTo>
                  <a:pt x="15788" y="16644"/>
                  <a:pt x="15888" y="16606"/>
                  <a:pt x="15907" y="16621"/>
                </a:cubicBezTo>
                <a:cubicBezTo>
                  <a:pt x="15926" y="16637"/>
                  <a:pt x="15935" y="16629"/>
                  <a:pt x="15929" y="16605"/>
                </a:cubicBezTo>
                <a:cubicBezTo>
                  <a:pt x="15924" y="16580"/>
                  <a:pt x="16008" y="16440"/>
                  <a:pt x="16116" y="16293"/>
                </a:cubicBezTo>
                <a:cubicBezTo>
                  <a:pt x="16291" y="16055"/>
                  <a:pt x="16499" y="15594"/>
                  <a:pt x="16617" y="15176"/>
                </a:cubicBezTo>
                <a:cubicBezTo>
                  <a:pt x="16638" y="15099"/>
                  <a:pt x="16686" y="15023"/>
                  <a:pt x="16723" y="15008"/>
                </a:cubicBezTo>
                <a:cubicBezTo>
                  <a:pt x="16930" y="14925"/>
                  <a:pt x="17285" y="14660"/>
                  <a:pt x="17438" y="14475"/>
                </a:cubicBezTo>
                <a:cubicBezTo>
                  <a:pt x="17642" y="14226"/>
                  <a:pt x="17846" y="13687"/>
                  <a:pt x="17885" y="13295"/>
                </a:cubicBezTo>
                <a:cubicBezTo>
                  <a:pt x="17915" y="12995"/>
                  <a:pt x="17971" y="12914"/>
                  <a:pt x="18203" y="12832"/>
                </a:cubicBezTo>
                <a:cubicBezTo>
                  <a:pt x="18664" y="12669"/>
                  <a:pt x="19211" y="12137"/>
                  <a:pt x="19469" y="11601"/>
                </a:cubicBezTo>
                <a:cubicBezTo>
                  <a:pt x="19652" y="11221"/>
                  <a:pt x="19854" y="10509"/>
                  <a:pt x="19919" y="10022"/>
                </a:cubicBezTo>
                <a:cubicBezTo>
                  <a:pt x="20053" y="8998"/>
                  <a:pt x="20033" y="8078"/>
                  <a:pt x="19845" y="6732"/>
                </a:cubicBezTo>
                <a:cubicBezTo>
                  <a:pt x="19793" y="6355"/>
                  <a:pt x="19761" y="6013"/>
                  <a:pt x="19772" y="5974"/>
                </a:cubicBezTo>
                <a:cubicBezTo>
                  <a:pt x="19787" y="5920"/>
                  <a:pt x="19836" y="5955"/>
                  <a:pt x="19964" y="6111"/>
                </a:cubicBezTo>
                <a:cubicBezTo>
                  <a:pt x="20228" y="6435"/>
                  <a:pt x="20510" y="6591"/>
                  <a:pt x="20831" y="6588"/>
                </a:cubicBezTo>
                <a:cubicBezTo>
                  <a:pt x="21311" y="6582"/>
                  <a:pt x="21591" y="6317"/>
                  <a:pt x="21578" y="5883"/>
                </a:cubicBezTo>
                <a:cubicBezTo>
                  <a:pt x="21570" y="5609"/>
                  <a:pt x="21498" y="5429"/>
                  <a:pt x="21290" y="5176"/>
                </a:cubicBezTo>
                <a:cubicBezTo>
                  <a:pt x="21070" y="4906"/>
                  <a:pt x="20893" y="4790"/>
                  <a:pt x="20507" y="4663"/>
                </a:cubicBezTo>
                <a:cubicBezTo>
                  <a:pt x="20333" y="4605"/>
                  <a:pt x="20086" y="4490"/>
                  <a:pt x="19959" y="4408"/>
                </a:cubicBezTo>
                <a:cubicBezTo>
                  <a:pt x="19701" y="4241"/>
                  <a:pt x="19517" y="4023"/>
                  <a:pt x="19605" y="3989"/>
                </a:cubicBezTo>
                <a:cubicBezTo>
                  <a:pt x="20029" y="3821"/>
                  <a:pt x="20131" y="3712"/>
                  <a:pt x="20159" y="3392"/>
                </a:cubicBezTo>
                <a:cubicBezTo>
                  <a:pt x="20178" y="3161"/>
                  <a:pt x="20085" y="2839"/>
                  <a:pt x="19936" y="2624"/>
                </a:cubicBezTo>
                <a:cubicBezTo>
                  <a:pt x="19866" y="2522"/>
                  <a:pt x="19867" y="2516"/>
                  <a:pt x="19934" y="2399"/>
                </a:cubicBezTo>
                <a:cubicBezTo>
                  <a:pt x="20109" y="2090"/>
                  <a:pt x="20141" y="1734"/>
                  <a:pt x="20017" y="1504"/>
                </a:cubicBezTo>
                <a:cubicBezTo>
                  <a:pt x="19902" y="1290"/>
                  <a:pt x="19685" y="1197"/>
                  <a:pt x="19236" y="1178"/>
                </a:cubicBezTo>
                <a:lnTo>
                  <a:pt x="18842" y="1161"/>
                </a:lnTo>
                <a:lnTo>
                  <a:pt x="18645" y="883"/>
                </a:lnTo>
                <a:cubicBezTo>
                  <a:pt x="18537" y="730"/>
                  <a:pt x="18382" y="565"/>
                  <a:pt x="18299" y="518"/>
                </a:cubicBezTo>
                <a:cubicBezTo>
                  <a:pt x="18042" y="372"/>
                  <a:pt x="17738" y="449"/>
                  <a:pt x="17465" y="726"/>
                </a:cubicBezTo>
                <a:lnTo>
                  <a:pt x="17344" y="846"/>
                </a:lnTo>
                <a:lnTo>
                  <a:pt x="16985" y="622"/>
                </a:lnTo>
                <a:cubicBezTo>
                  <a:pt x="16599" y="378"/>
                  <a:pt x="16277" y="293"/>
                  <a:pt x="15993" y="350"/>
                </a:cubicBezTo>
                <a:cubicBezTo>
                  <a:pt x="15779" y="393"/>
                  <a:pt x="15648" y="550"/>
                  <a:pt x="15583" y="846"/>
                </a:cubicBezTo>
                <a:lnTo>
                  <a:pt x="15533" y="1074"/>
                </a:lnTo>
                <a:lnTo>
                  <a:pt x="15154" y="1088"/>
                </a:lnTo>
                <a:cubicBezTo>
                  <a:pt x="14802" y="1101"/>
                  <a:pt x="14764" y="1093"/>
                  <a:pt x="14636" y="977"/>
                </a:cubicBezTo>
                <a:cubicBezTo>
                  <a:pt x="14130" y="522"/>
                  <a:pt x="13327" y="477"/>
                  <a:pt x="12494" y="856"/>
                </a:cubicBezTo>
                <a:lnTo>
                  <a:pt x="12281" y="954"/>
                </a:lnTo>
                <a:lnTo>
                  <a:pt x="12026" y="722"/>
                </a:lnTo>
                <a:cubicBezTo>
                  <a:pt x="11514" y="257"/>
                  <a:pt x="11013" y="16"/>
                  <a:pt x="1054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Ren mee fakin eirinagh…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9714" y="5219700"/>
            <a:ext cx="812800" cy="81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6885" y="746087"/>
            <a:ext cx="122184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>
                <a:latin typeface="Chalkboard" charset="0"/>
                <a:ea typeface="Chalkboard" charset="0"/>
                <a:cs typeface="Chalkboard" charset="0"/>
              </a:rPr>
              <a:t>Ren mee fakin eirinagh er y ghowaltys.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3915" y="2366847"/>
            <a:ext cx="2976913" cy="2962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0535" y="2312369"/>
            <a:ext cx="2976913" cy="29625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heck_mark_green.png" descr="check_mark_gree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1206500"/>
            <a:ext cx="8470900" cy="75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hen eh!!-1.mov" descr="Shen eh!!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067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2986814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Jeant!"/>
          <p:cNvSpPr txBox="1"/>
          <p:nvPr/>
        </p:nvSpPr>
        <p:spPr>
          <a:xfrm>
            <a:off x="3313588" y="2378125"/>
            <a:ext cx="6290183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latin typeface="American Typewriter Condensed"/>
                <a:ea typeface="American Typewriter Condensed"/>
                <a:cs typeface="American Typewriter Condensed"/>
                <a:sym typeface="American Typewriter Condensed"/>
              </a:defRPr>
            </a:lvl1pPr>
          </a:lstStyle>
          <a:p>
            <a:r>
              <a:t>Jeant!</a:t>
            </a:r>
            <a:endParaRPr lang="en-GB"/>
          </a:p>
          <a:p>
            <a:r>
              <a:rPr lang="en-GB" sz="9600"/>
              <a:t>Done!</a:t>
            </a:r>
            <a:endParaRPr sz="9600"/>
          </a:p>
        </p:txBody>
      </p:sp>
      <p:pic>
        <p:nvPicPr>
          <p:cNvPr id="284" name="jeant 2-1.mov" descr="jeant 2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553700" y="52578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8578097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" fill="hold"/>
                                        <p:tgtEl>
                                          <p:spTgt spid="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8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red_x_cross_wrong_not_clip_art.jpg" descr="red_x_cross_wrong_not_clip_art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90" t="42" r="175" b="96"/>
          <a:stretch>
            <a:fillRect/>
          </a:stretch>
        </p:blipFill>
        <p:spPr>
          <a:xfrm>
            <a:off x="3231753" y="1983978"/>
            <a:ext cx="6548438" cy="6556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54" y="0"/>
                </a:moveTo>
                <a:cubicBezTo>
                  <a:pt x="16637" y="8"/>
                  <a:pt x="16440" y="21"/>
                  <a:pt x="16361" y="43"/>
                </a:cubicBezTo>
                <a:lnTo>
                  <a:pt x="16245" y="103"/>
                </a:lnTo>
                <a:cubicBezTo>
                  <a:pt x="16222" y="121"/>
                  <a:pt x="16201" y="132"/>
                  <a:pt x="16180" y="137"/>
                </a:cubicBezTo>
                <a:lnTo>
                  <a:pt x="16158" y="148"/>
                </a:lnTo>
                <a:cubicBezTo>
                  <a:pt x="16036" y="211"/>
                  <a:pt x="15906" y="296"/>
                  <a:pt x="15788" y="371"/>
                </a:cubicBezTo>
                <a:cubicBezTo>
                  <a:pt x="15695" y="440"/>
                  <a:pt x="15581" y="533"/>
                  <a:pt x="15466" y="629"/>
                </a:cubicBezTo>
                <a:cubicBezTo>
                  <a:pt x="15173" y="895"/>
                  <a:pt x="14270" y="1775"/>
                  <a:pt x="13147" y="2896"/>
                </a:cubicBezTo>
                <a:cubicBezTo>
                  <a:pt x="11904" y="4137"/>
                  <a:pt x="11349" y="4681"/>
                  <a:pt x="11061" y="4933"/>
                </a:cubicBezTo>
                <a:lnTo>
                  <a:pt x="10807" y="5183"/>
                </a:lnTo>
                <a:lnTo>
                  <a:pt x="10765" y="5141"/>
                </a:lnTo>
                <a:cubicBezTo>
                  <a:pt x="10761" y="5140"/>
                  <a:pt x="10755" y="5142"/>
                  <a:pt x="10752" y="5141"/>
                </a:cubicBezTo>
                <a:cubicBezTo>
                  <a:pt x="10631" y="5075"/>
                  <a:pt x="7914" y="2333"/>
                  <a:pt x="7074" y="1432"/>
                </a:cubicBezTo>
                <a:cubicBezTo>
                  <a:pt x="6909" y="1254"/>
                  <a:pt x="6757" y="1098"/>
                  <a:pt x="6616" y="960"/>
                </a:cubicBezTo>
                <a:cubicBezTo>
                  <a:pt x="6192" y="546"/>
                  <a:pt x="5868" y="303"/>
                  <a:pt x="5586" y="184"/>
                </a:cubicBezTo>
                <a:cubicBezTo>
                  <a:pt x="5460" y="131"/>
                  <a:pt x="5316" y="67"/>
                  <a:pt x="5268" y="41"/>
                </a:cubicBezTo>
                <a:cubicBezTo>
                  <a:pt x="5261" y="37"/>
                  <a:pt x="5110" y="34"/>
                  <a:pt x="5065" y="30"/>
                </a:cubicBezTo>
                <a:cubicBezTo>
                  <a:pt x="4983" y="33"/>
                  <a:pt x="4546" y="35"/>
                  <a:pt x="4544" y="38"/>
                </a:cubicBezTo>
                <a:cubicBezTo>
                  <a:pt x="4528" y="64"/>
                  <a:pt x="4447" y="99"/>
                  <a:pt x="4363" y="118"/>
                </a:cubicBezTo>
                <a:cubicBezTo>
                  <a:pt x="3983" y="201"/>
                  <a:pt x="3474" y="638"/>
                  <a:pt x="2020" y="2126"/>
                </a:cubicBezTo>
                <a:cubicBezTo>
                  <a:pt x="505" y="3677"/>
                  <a:pt x="295" y="3923"/>
                  <a:pt x="152" y="4311"/>
                </a:cubicBezTo>
                <a:cubicBezTo>
                  <a:pt x="104" y="4440"/>
                  <a:pt x="47" y="4566"/>
                  <a:pt x="24" y="4593"/>
                </a:cubicBezTo>
                <a:cubicBezTo>
                  <a:pt x="21" y="4596"/>
                  <a:pt x="19" y="5113"/>
                  <a:pt x="16" y="5232"/>
                </a:cubicBezTo>
                <a:lnTo>
                  <a:pt x="151" y="5502"/>
                </a:lnTo>
                <a:cubicBezTo>
                  <a:pt x="409" y="6015"/>
                  <a:pt x="692" y="6347"/>
                  <a:pt x="1585" y="7188"/>
                </a:cubicBezTo>
                <a:cubicBezTo>
                  <a:pt x="2775" y="8308"/>
                  <a:pt x="5229" y="10744"/>
                  <a:pt x="5229" y="10805"/>
                </a:cubicBezTo>
                <a:cubicBezTo>
                  <a:pt x="5229" y="10833"/>
                  <a:pt x="4196" y="11888"/>
                  <a:pt x="2932" y="13147"/>
                </a:cubicBezTo>
                <a:cubicBezTo>
                  <a:pt x="727" y="15346"/>
                  <a:pt x="282" y="15836"/>
                  <a:pt x="134" y="16226"/>
                </a:cubicBezTo>
                <a:cubicBezTo>
                  <a:pt x="96" y="16324"/>
                  <a:pt x="47" y="16425"/>
                  <a:pt x="24" y="16451"/>
                </a:cubicBezTo>
                <a:cubicBezTo>
                  <a:pt x="14" y="16462"/>
                  <a:pt x="7" y="16759"/>
                  <a:pt x="0" y="17059"/>
                </a:cubicBezTo>
                <a:lnTo>
                  <a:pt x="194" y="17449"/>
                </a:lnTo>
                <a:cubicBezTo>
                  <a:pt x="398" y="17860"/>
                  <a:pt x="476" y="17949"/>
                  <a:pt x="1940" y="19407"/>
                </a:cubicBezTo>
                <a:cubicBezTo>
                  <a:pt x="3637" y="21098"/>
                  <a:pt x="3794" y="21239"/>
                  <a:pt x="4235" y="21459"/>
                </a:cubicBezTo>
                <a:lnTo>
                  <a:pt x="4520" y="21600"/>
                </a:lnTo>
                <a:cubicBezTo>
                  <a:pt x="4761" y="21594"/>
                  <a:pt x="5045" y="21589"/>
                  <a:pt x="5054" y="21582"/>
                </a:cubicBezTo>
                <a:cubicBezTo>
                  <a:pt x="5081" y="21559"/>
                  <a:pt x="5194" y="21510"/>
                  <a:pt x="5306" y="21472"/>
                </a:cubicBezTo>
                <a:cubicBezTo>
                  <a:pt x="5765" y="21317"/>
                  <a:pt x="6108" y="21014"/>
                  <a:pt x="8416" y="18716"/>
                </a:cubicBezTo>
                <a:cubicBezTo>
                  <a:pt x="9706" y="17431"/>
                  <a:pt x="10782" y="16379"/>
                  <a:pt x="10808" y="16379"/>
                </a:cubicBezTo>
                <a:cubicBezTo>
                  <a:pt x="10834" y="16379"/>
                  <a:pt x="11947" y="17463"/>
                  <a:pt x="13279" y="18788"/>
                </a:cubicBezTo>
                <a:cubicBezTo>
                  <a:pt x="15626" y="21121"/>
                  <a:pt x="15715" y="21204"/>
                  <a:pt x="16125" y="21409"/>
                </a:cubicBezTo>
                <a:lnTo>
                  <a:pt x="16479" y="21586"/>
                </a:lnTo>
                <a:cubicBezTo>
                  <a:pt x="16588" y="21583"/>
                  <a:pt x="17084" y="21581"/>
                  <a:pt x="17090" y="21578"/>
                </a:cubicBezTo>
                <a:cubicBezTo>
                  <a:pt x="17928" y="21175"/>
                  <a:pt x="17817" y="21268"/>
                  <a:pt x="19456" y="19628"/>
                </a:cubicBezTo>
                <a:cubicBezTo>
                  <a:pt x="21017" y="18067"/>
                  <a:pt x="21358" y="17682"/>
                  <a:pt x="21485" y="17346"/>
                </a:cubicBezTo>
                <a:cubicBezTo>
                  <a:pt x="21522" y="17248"/>
                  <a:pt x="21571" y="17146"/>
                  <a:pt x="21595" y="17119"/>
                </a:cubicBezTo>
                <a:cubicBezTo>
                  <a:pt x="21596" y="17117"/>
                  <a:pt x="21598" y="16789"/>
                  <a:pt x="21600" y="16747"/>
                </a:cubicBezTo>
                <a:cubicBezTo>
                  <a:pt x="21597" y="16706"/>
                  <a:pt x="21595" y="16551"/>
                  <a:pt x="21591" y="16544"/>
                </a:cubicBezTo>
                <a:cubicBezTo>
                  <a:pt x="21565" y="16496"/>
                  <a:pt x="21487" y="16329"/>
                  <a:pt x="21419" y="16175"/>
                </a:cubicBezTo>
                <a:cubicBezTo>
                  <a:pt x="21352" y="16022"/>
                  <a:pt x="21192" y="15758"/>
                  <a:pt x="21063" y="15590"/>
                </a:cubicBezTo>
                <a:cubicBezTo>
                  <a:pt x="20935" y="15422"/>
                  <a:pt x="19819" y="14278"/>
                  <a:pt x="18585" y="13047"/>
                </a:cubicBezTo>
                <a:lnTo>
                  <a:pt x="16340" y="10808"/>
                </a:lnTo>
                <a:lnTo>
                  <a:pt x="18775" y="8365"/>
                </a:lnTo>
                <a:cubicBezTo>
                  <a:pt x="21038" y="6093"/>
                  <a:pt x="21222" y="5896"/>
                  <a:pt x="21379" y="5564"/>
                </a:cubicBezTo>
                <a:cubicBezTo>
                  <a:pt x="21472" y="5368"/>
                  <a:pt x="21567" y="5167"/>
                  <a:pt x="21592" y="5119"/>
                </a:cubicBezTo>
                <a:cubicBezTo>
                  <a:pt x="21594" y="5114"/>
                  <a:pt x="21597" y="4996"/>
                  <a:pt x="21599" y="4973"/>
                </a:cubicBezTo>
                <a:cubicBezTo>
                  <a:pt x="21596" y="4914"/>
                  <a:pt x="21595" y="4537"/>
                  <a:pt x="21592" y="4533"/>
                </a:cubicBezTo>
                <a:cubicBezTo>
                  <a:pt x="21567" y="4484"/>
                  <a:pt x="21471" y="4285"/>
                  <a:pt x="21380" y="4091"/>
                </a:cubicBezTo>
                <a:cubicBezTo>
                  <a:pt x="21229" y="3769"/>
                  <a:pt x="21078" y="3603"/>
                  <a:pt x="19680" y="2208"/>
                </a:cubicBezTo>
                <a:cubicBezTo>
                  <a:pt x="17960" y="494"/>
                  <a:pt x="17823" y="370"/>
                  <a:pt x="17361" y="148"/>
                </a:cubicBezTo>
                <a:lnTo>
                  <a:pt x="1705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41" name="Arrow">
            <a:hlinkClick r:id="" action="ppaction://hlinkshowjump?jump=lastslideviewed"/>
          </p:cNvPr>
          <p:cNvSpPr/>
          <p:nvPr/>
        </p:nvSpPr>
        <p:spPr>
          <a:xfrm flipH="1">
            <a:off x="5867400" y="46355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FF341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7000">
                <a:solidFill>
                  <a:srgbClr val="FF55A6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avoye LET"/>
                <a:ea typeface="Savoye LET"/>
                <a:cs typeface="Savoye LET"/>
                <a:sym typeface="Savoye LE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droppedImage.png" descr="droppedImag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8368" y="7286105"/>
            <a:ext cx="6875434" cy="120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gowaltys 1.mov" descr="gowaltys 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21987" y="1060315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5813" t="3678" r="4501" b="3659"/>
          <a:stretch>
            <a:fillRect/>
          </a:stretch>
        </p:blipFill>
        <p:spPr>
          <a:xfrm>
            <a:off x="1294388" y="2695909"/>
            <a:ext cx="3389887" cy="255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57" extrusionOk="0">
                <a:moveTo>
                  <a:pt x="10548" y="1"/>
                </a:moveTo>
                <a:cubicBezTo>
                  <a:pt x="10084" y="-14"/>
                  <a:pt x="9656" y="198"/>
                  <a:pt x="9290" y="635"/>
                </a:cubicBezTo>
                <a:cubicBezTo>
                  <a:pt x="9125" y="832"/>
                  <a:pt x="9107" y="839"/>
                  <a:pt x="9032" y="769"/>
                </a:cubicBezTo>
                <a:cubicBezTo>
                  <a:pt x="8557" y="327"/>
                  <a:pt x="7873" y="141"/>
                  <a:pt x="7403" y="326"/>
                </a:cubicBezTo>
                <a:cubicBezTo>
                  <a:pt x="7148" y="427"/>
                  <a:pt x="6821" y="847"/>
                  <a:pt x="6675" y="1259"/>
                </a:cubicBezTo>
                <a:cubicBezTo>
                  <a:pt x="6620" y="1415"/>
                  <a:pt x="6557" y="1557"/>
                  <a:pt x="6536" y="1574"/>
                </a:cubicBezTo>
                <a:cubicBezTo>
                  <a:pt x="6515" y="1591"/>
                  <a:pt x="6434" y="1570"/>
                  <a:pt x="6357" y="1527"/>
                </a:cubicBezTo>
                <a:cubicBezTo>
                  <a:pt x="5697" y="1161"/>
                  <a:pt x="4855" y="1162"/>
                  <a:pt x="4419" y="1527"/>
                </a:cubicBezTo>
                <a:cubicBezTo>
                  <a:pt x="4152" y="1751"/>
                  <a:pt x="3943" y="2129"/>
                  <a:pt x="3765" y="2711"/>
                </a:cubicBezTo>
                <a:lnTo>
                  <a:pt x="3709" y="2892"/>
                </a:lnTo>
                <a:lnTo>
                  <a:pt x="3280" y="2919"/>
                </a:lnTo>
                <a:cubicBezTo>
                  <a:pt x="2605" y="2959"/>
                  <a:pt x="2317" y="3160"/>
                  <a:pt x="2095" y="3740"/>
                </a:cubicBezTo>
                <a:cubicBezTo>
                  <a:pt x="1986" y="4027"/>
                  <a:pt x="1981" y="4054"/>
                  <a:pt x="1979" y="4793"/>
                </a:cubicBezTo>
                <a:lnTo>
                  <a:pt x="1979" y="5551"/>
                </a:lnTo>
                <a:lnTo>
                  <a:pt x="1714" y="5893"/>
                </a:lnTo>
                <a:cubicBezTo>
                  <a:pt x="1440" y="6249"/>
                  <a:pt x="1346" y="6455"/>
                  <a:pt x="1259" y="6889"/>
                </a:cubicBezTo>
                <a:cubicBezTo>
                  <a:pt x="1193" y="7215"/>
                  <a:pt x="1193" y="7913"/>
                  <a:pt x="1259" y="8284"/>
                </a:cubicBezTo>
                <a:lnTo>
                  <a:pt x="1312" y="8576"/>
                </a:lnTo>
                <a:lnTo>
                  <a:pt x="1173" y="8670"/>
                </a:lnTo>
                <a:cubicBezTo>
                  <a:pt x="1096" y="8722"/>
                  <a:pt x="1011" y="8801"/>
                  <a:pt x="983" y="8844"/>
                </a:cubicBezTo>
                <a:cubicBezTo>
                  <a:pt x="956" y="8888"/>
                  <a:pt x="835" y="9000"/>
                  <a:pt x="716" y="9096"/>
                </a:cubicBezTo>
                <a:cubicBezTo>
                  <a:pt x="439" y="9319"/>
                  <a:pt x="205" y="9657"/>
                  <a:pt x="84" y="10008"/>
                </a:cubicBezTo>
                <a:cubicBezTo>
                  <a:pt x="0" y="10251"/>
                  <a:pt x="-9" y="10337"/>
                  <a:pt x="6" y="10696"/>
                </a:cubicBezTo>
                <a:cubicBezTo>
                  <a:pt x="30" y="11296"/>
                  <a:pt x="197" y="11731"/>
                  <a:pt x="430" y="11809"/>
                </a:cubicBezTo>
                <a:cubicBezTo>
                  <a:pt x="559" y="11852"/>
                  <a:pt x="786" y="11742"/>
                  <a:pt x="895" y="11584"/>
                </a:cubicBezTo>
                <a:cubicBezTo>
                  <a:pt x="945" y="11512"/>
                  <a:pt x="1029" y="11335"/>
                  <a:pt x="1082" y="11189"/>
                </a:cubicBezTo>
                <a:cubicBezTo>
                  <a:pt x="1135" y="11042"/>
                  <a:pt x="1195" y="10930"/>
                  <a:pt x="1218" y="10940"/>
                </a:cubicBezTo>
                <a:cubicBezTo>
                  <a:pt x="1242" y="10951"/>
                  <a:pt x="1305" y="11066"/>
                  <a:pt x="1360" y="11199"/>
                </a:cubicBezTo>
                <a:cubicBezTo>
                  <a:pt x="1498" y="11532"/>
                  <a:pt x="1732" y="11881"/>
                  <a:pt x="2037" y="12208"/>
                </a:cubicBezTo>
                <a:cubicBezTo>
                  <a:pt x="2288" y="12478"/>
                  <a:pt x="2295" y="12492"/>
                  <a:pt x="2262" y="12647"/>
                </a:cubicBezTo>
                <a:cubicBezTo>
                  <a:pt x="2216" y="12858"/>
                  <a:pt x="2218" y="13363"/>
                  <a:pt x="2264" y="13586"/>
                </a:cubicBezTo>
                <a:cubicBezTo>
                  <a:pt x="2370" y="14091"/>
                  <a:pt x="2732" y="14510"/>
                  <a:pt x="3262" y="14747"/>
                </a:cubicBezTo>
                <a:lnTo>
                  <a:pt x="3565" y="14881"/>
                </a:lnTo>
                <a:lnTo>
                  <a:pt x="3634" y="15216"/>
                </a:lnTo>
                <a:cubicBezTo>
                  <a:pt x="3806" y="16053"/>
                  <a:pt x="4085" y="16422"/>
                  <a:pt x="4589" y="16487"/>
                </a:cubicBezTo>
                <a:lnTo>
                  <a:pt x="4813" y="16517"/>
                </a:lnTo>
                <a:lnTo>
                  <a:pt x="4803" y="18023"/>
                </a:lnTo>
                <a:cubicBezTo>
                  <a:pt x="4794" y="19141"/>
                  <a:pt x="4776" y="19620"/>
                  <a:pt x="4733" y="19894"/>
                </a:cubicBezTo>
                <a:cubicBezTo>
                  <a:pt x="4697" y="20120"/>
                  <a:pt x="4680" y="20380"/>
                  <a:pt x="4692" y="20562"/>
                </a:cubicBezTo>
                <a:cubicBezTo>
                  <a:pt x="4719" y="20950"/>
                  <a:pt x="4877" y="21373"/>
                  <a:pt x="5036" y="21477"/>
                </a:cubicBezTo>
                <a:cubicBezTo>
                  <a:pt x="5202" y="21586"/>
                  <a:pt x="5578" y="21577"/>
                  <a:pt x="5943" y="21454"/>
                </a:cubicBezTo>
                <a:cubicBezTo>
                  <a:pt x="6112" y="21396"/>
                  <a:pt x="6255" y="21341"/>
                  <a:pt x="6261" y="21333"/>
                </a:cubicBezTo>
                <a:cubicBezTo>
                  <a:pt x="6267" y="21325"/>
                  <a:pt x="6287" y="21186"/>
                  <a:pt x="6306" y="21025"/>
                </a:cubicBezTo>
                <a:cubicBezTo>
                  <a:pt x="6352" y="20655"/>
                  <a:pt x="6300" y="20178"/>
                  <a:pt x="6173" y="19807"/>
                </a:cubicBezTo>
                <a:cubicBezTo>
                  <a:pt x="6008" y="19329"/>
                  <a:pt x="5982" y="18434"/>
                  <a:pt x="6112" y="17694"/>
                </a:cubicBezTo>
                <a:cubicBezTo>
                  <a:pt x="6154" y="17455"/>
                  <a:pt x="6245" y="17142"/>
                  <a:pt x="6289" y="17084"/>
                </a:cubicBezTo>
                <a:cubicBezTo>
                  <a:pt x="6303" y="17065"/>
                  <a:pt x="6407" y="17130"/>
                  <a:pt x="6519" y="17228"/>
                </a:cubicBezTo>
                <a:cubicBezTo>
                  <a:pt x="6692" y="17381"/>
                  <a:pt x="6723" y="17431"/>
                  <a:pt x="6723" y="17564"/>
                </a:cubicBezTo>
                <a:cubicBezTo>
                  <a:pt x="6724" y="17826"/>
                  <a:pt x="6607" y="19103"/>
                  <a:pt x="6549" y="19475"/>
                </a:cubicBezTo>
                <a:cubicBezTo>
                  <a:pt x="6447" y="20128"/>
                  <a:pt x="6496" y="20495"/>
                  <a:pt x="6728" y="20820"/>
                </a:cubicBezTo>
                <a:lnTo>
                  <a:pt x="6872" y="21018"/>
                </a:lnTo>
                <a:lnTo>
                  <a:pt x="7297" y="20991"/>
                </a:lnTo>
                <a:cubicBezTo>
                  <a:pt x="7843" y="20953"/>
                  <a:pt x="8037" y="20883"/>
                  <a:pt x="8088" y="20709"/>
                </a:cubicBezTo>
                <a:cubicBezTo>
                  <a:pt x="8108" y="20637"/>
                  <a:pt x="8120" y="20398"/>
                  <a:pt x="8113" y="20176"/>
                </a:cubicBezTo>
                <a:cubicBezTo>
                  <a:pt x="8102" y="19833"/>
                  <a:pt x="8081" y="19719"/>
                  <a:pt x="7969" y="19425"/>
                </a:cubicBezTo>
                <a:cubicBezTo>
                  <a:pt x="7845" y="19100"/>
                  <a:pt x="7836" y="19049"/>
                  <a:pt x="7837" y="18600"/>
                </a:cubicBezTo>
                <a:cubicBezTo>
                  <a:pt x="7838" y="18219"/>
                  <a:pt x="7856" y="18075"/>
                  <a:pt x="7921" y="17886"/>
                </a:cubicBezTo>
                <a:cubicBezTo>
                  <a:pt x="7995" y="17669"/>
                  <a:pt x="8013" y="17648"/>
                  <a:pt x="8131" y="17648"/>
                </a:cubicBezTo>
                <a:cubicBezTo>
                  <a:pt x="8202" y="17648"/>
                  <a:pt x="8313" y="17634"/>
                  <a:pt x="8376" y="17617"/>
                </a:cubicBezTo>
                <a:cubicBezTo>
                  <a:pt x="8470" y="17592"/>
                  <a:pt x="8514" y="17616"/>
                  <a:pt x="8638" y="17765"/>
                </a:cubicBezTo>
                <a:cubicBezTo>
                  <a:pt x="8813" y="17975"/>
                  <a:pt x="9174" y="18223"/>
                  <a:pt x="9409" y="18295"/>
                </a:cubicBezTo>
                <a:cubicBezTo>
                  <a:pt x="9922" y="18452"/>
                  <a:pt x="10496" y="18260"/>
                  <a:pt x="11076" y="17738"/>
                </a:cubicBezTo>
                <a:cubicBezTo>
                  <a:pt x="11250" y="17582"/>
                  <a:pt x="11308" y="17554"/>
                  <a:pt x="11364" y="17594"/>
                </a:cubicBezTo>
                <a:cubicBezTo>
                  <a:pt x="11429" y="17640"/>
                  <a:pt x="11437" y="17737"/>
                  <a:pt x="11455" y="18761"/>
                </a:cubicBezTo>
                <a:cubicBezTo>
                  <a:pt x="11466" y="19375"/>
                  <a:pt x="11471" y="20092"/>
                  <a:pt x="11468" y="20354"/>
                </a:cubicBezTo>
                <a:cubicBezTo>
                  <a:pt x="11462" y="20784"/>
                  <a:pt x="11472" y="20857"/>
                  <a:pt x="11569" y="21118"/>
                </a:cubicBezTo>
                <a:cubicBezTo>
                  <a:pt x="11695" y="21459"/>
                  <a:pt x="11812" y="21558"/>
                  <a:pt x="12087" y="21558"/>
                </a:cubicBezTo>
                <a:cubicBezTo>
                  <a:pt x="12316" y="21558"/>
                  <a:pt x="12788" y="21426"/>
                  <a:pt x="12903" y="21330"/>
                </a:cubicBezTo>
                <a:cubicBezTo>
                  <a:pt x="12965" y="21278"/>
                  <a:pt x="12989" y="21197"/>
                  <a:pt x="13001" y="20994"/>
                </a:cubicBezTo>
                <a:cubicBezTo>
                  <a:pt x="13026" y="20588"/>
                  <a:pt x="12960" y="20057"/>
                  <a:pt x="12852" y="19777"/>
                </a:cubicBezTo>
                <a:cubicBezTo>
                  <a:pt x="12799" y="19639"/>
                  <a:pt x="12729" y="19461"/>
                  <a:pt x="12698" y="19381"/>
                </a:cubicBezTo>
                <a:cubicBezTo>
                  <a:pt x="12623" y="19188"/>
                  <a:pt x="12659" y="18517"/>
                  <a:pt x="12764" y="18144"/>
                </a:cubicBezTo>
                <a:cubicBezTo>
                  <a:pt x="12857" y="17814"/>
                  <a:pt x="13016" y="17551"/>
                  <a:pt x="13135" y="17534"/>
                </a:cubicBezTo>
                <a:lnTo>
                  <a:pt x="13224" y="17520"/>
                </a:lnTo>
                <a:lnTo>
                  <a:pt x="13229" y="18473"/>
                </a:lnTo>
                <a:cubicBezTo>
                  <a:pt x="13232" y="18996"/>
                  <a:pt x="13226" y="19609"/>
                  <a:pt x="13219" y="19834"/>
                </a:cubicBezTo>
                <a:cubicBezTo>
                  <a:pt x="13206" y="20193"/>
                  <a:pt x="13217" y="20273"/>
                  <a:pt x="13299" y="20485"/>
                </a:cubicBezTo>
                <a:cubicBezTo>
                  <a:pt x="13428" y="20817"/>
                  <a:pt x="13582" y="20930"/>
                  <a:pt x="13918" y="20934"/>
                </a:cubicBezTo>
                <a:cubicBezTo>
                  <a:pt x="14064" y="20936"/>
                  <a:pt x="14198" y="20923"/>
                  <a:pt x="14219" y="20907"/>
                </a:cubicBezTo>
                <a:cubicBezTo>
                  <a:pt x="14240" y="20892"/>
                  <a:pt x="14358" y="20848"/>
                  <a:pt x="14482" y="20807"/>
                </a:cubicBezTo>
                <a:cubicBezTo>
                  <a:pt x="14690" y="20736"/>
                  <a:pt x="14710" y="20718"/>
                  <a:pt x="14742" y="20555"/>
                </a:cubicBezTo>
                <a:cubicBezTo>
                  <a:pt x="14817" y="20171"/>
                  <a:pt x="14723" y="19494"/>
                  <a:pt x="14547" y="19150"/>
                </a:cubicBezTo>
                <a:cubicBezTo>
                  <a:pt x="14463" y="18985"/>
                  <a:pt x="14452" y="18897"/>
                  <a:pt x="14459" y="18449"/>
                </a:cubicBezTo>
                <a:cubicBezTo>
                  <a:pt x="14465" y="18044"/>
                  <a:pt x="14559" y="17521"/>
                  <a:pt x="14702" y="17087"/>
                </a:cubicBezTo>
                <a:lnTo>
                  <a:pt x="14793" y="16819"/>
                </a:lnTo>
                <a:lnTo>
                  <a:pt x="15149" y="16816"/>
                </a:lnTo>
                <a:cubicBezTo>
                  <a:pt x="15433" y="16814"/>
                  <a:pt x="15540" y="16794"/>
                  <a:pt x="15687" y="16705"/>
                </a:cubicBezTo>
                <a:cubicBezTo>
                  <a:pt x="15788" y="16644"/>
                  <a:pt x="15888" y="16606"/>
                  <a:pt x="15907" y="16621"/>
                </a:cubicBezTo>
                <a:cubicBezTo>
                  <a:pt x="15926" y="16637"/>
                  <a:pt x="15935" y="16629"/>
                  <a:pt x="15929" y="16605"/>
                </a:cubicBezTo>
                <a:cubicBezTo>
                  <a:pt x="15924" y="16580"/>
                  <a:pt x="16008" y="16440"/>
                  <a:pt x="16116" y="16293"/>
                </a:cubicBezTo>
                <a:cubicBezTo>
                  <a:pt x="16291" y="16055"/>
                  <a:pt x="16499" y="15594"/>
                  <a:pt x="16617" y="15176"/>
                </a:cubicBezTo>
                <a:cubicBezTo>
                  <a:pt x="16638" y="15099"/>
                  <a:pt x="16686" y="15023"/>
                  <a:pt x="16723" y="15008"/>
                </a:cubicBezTo>
                <a:cubicBezTo>
                  <a:pt x="16930" y="14925"/>
                  <a:pt x="17285" y="14660"/>
                  <a:pt x="17438" y="14475"/>
                </a:cubicBezTo>
                <a:cubicBezTo>
                  <a:pt x="17642" y="14226"/>
                  <a:pt x="17846" y="13687"/>
                  <a:pt x="17885" y="13295"/>
                </a:cubicBezTo>
                <a:cubicBezTo>
                  <a:pt x="17915" y="12995"/>
                  <a:pt x="17971" y="12914"/>
                  <a:pt x="18203" y="12832"/>
                </a:cubicBezTo>
                <a:cubicBezTo>
                  <a:pt x="18664" y="12669"/>
                  <a:pt x="19211" y="12137"/>
                  <a:pt x="19469" y="11601"/>
                </a:cubicBezTo>
                <a:cubicBezTo>
                  <a:pt x="19652" y="11221"/>
                  <a:pt x="19854" y="10509"/>
                  <a:pt x="19919" y="10022"/>
                </a:cubicBezTo>
                <a:cubicBezTo>
                  <a:pt x="20053" y="8998"/>
                  <a:pt x="20033" y="8078"/>
                  <a:pt x="19845" y="6732"/>
                </a:cubicBezTo>
                <a:cubicBezTo>
                  <a:pt x="19793" y="6355"/>
                  <a:pt x="19761" y="6013"/>
                  <a:pt x="19772" y="5974"/>
                </a:cubicBezTo>
                <a:cubicBezTo>
                  <a:pt x="19787" y="5920"/>
                  <a:pt x="19836" y="5955"/>
                  <a:pt x="19964" y="6111"/>
                </a:cubicBezTo>
                <a:cubicBezTo>
                  <a:pt x="20228" y="6435"/>
                  <a:pt x="20510" y="6591"/>
                  <a:pt x="20831" y="6588"/>
                </a:cubicBezTo>
                <a:cubicBezTo>
                  <a:pt x="21311" y="6582"/>
                  <a:pt x="21591" y="6317"/>
                  <a:pt x="21578" y="5883"/>
                </a:cubicBezTo>
                <a:cubicBezTo>
                  <a:pt x="21570" y="5609"/>
                  <a:pt x="21498" y="5429"/>
                  <a:pt x="21290" y="5176"/>
                </a:cubicBezTo>
                <a:cubicBezTo>
                  <a:pt x="21070" y="4906"/>
                  <a:pt x="20893" y="4790"/>
                  <a:pt x="20507" y="4663"/>
                </a:cubicBezTo>
                <a:cubicBezTo>
                  <a:pt x="20333" y="4605"/>
                  <a:pt x="20086" y="4490"/>
                  <a:pt x="19959" y="4408"/>
                </a:cubicBezTo>
                <a:cubicBezTo>
                  <a:pt x="19701" y="4241"/>
                  <a:pt x="19517" y="4023"/>
                  <a:pt x="19605" y="3989"/>
                </a:cubicBezTo>
                <a:cubicBezTo>
                  <a:pt x="20029" y="3821"/>
                  <a:pt x="20131" y="3712"/>
                  <a:pt x="20159" y="3392"/>
                </a:cubicBezTo>
                <a:cubicBezTo>
                  <a:pt x="20178" y="3161"/>
                  <a:pt x="20085" y="2839"/>
                  <a:pt x="19936" y="2624"/>
                </a:cubicBezTo>
                <a:cubicBezTo>
                  <a:pt x="19866" y="2522"/>
                  <a:pt x="19867" y="2516"/>
                  <a:pt x="19934" y="2399"/>
                </a:cubicBezTo>
                <a:cubicBezTo>
                  <a:pt x="20109" y="2090"/>
                  <a:pt x="20141" y="1734"/>
                  <a:pt x="20017" y="1504"/>
                </a:cubicBezTo>
                <a:cubicBezTo>
                  <a:pt x="19902" y="1290"/>
                  <a:pt x="19685" y="1197"/>
                  <a:pt x="19236" y="1178"/>
                </a:cubicBezTo>
                <a:lnTo>
                  <a:pt x="18842" y="1161"/>
                </a:lnTo>
                <a:lnTo>
                  <a:pt x="18645" y="883"/>
                </a:lnTo>
                <a:cubicBezTo>
                  <a:pt x="18537" y="730"/>
                  <a:pt x="18382" y="565"/>
                  <a:pt x="18299" y="518"/>
                </a:cubicBezTo>
                <a:cubicBezTo>
                  <a:pt x="18042" y="372"/>
                  <a:pt x="17738" y="449"/>
                  <a:pt x="17465" y="726"/>
                </a:cubicBezTo>
                <a:lnTo>
                  <a:pt x="17344" y="846"/>
                </a:lnTo>
                <a:lnTo>
                  <a:pt x="16985" y="622"/>
                </a:lnTo>
                <a:cubicBezTo>
                  <a:pt x="16599" y="378"/>
                  <a:pt x="16277" y="293"/>
                  <a:pt x="15993" y="350"/>
                </a:cubicBezTo>
                <a:cubicBezTo>
                  <a:pt x="15779" y="393"/>
                  <a:pt x="15648" y="550"/>
                  <a:pt x="15583" y="846"/>
                </a:cubicBezTo>
                <a:lnTo>
                  <a:pt x="15533" y="1074"/>
                </a:lnTo>
                <a:lnTo>
                  <a:pt x="15154" y="1088"/>
                </a:lnTo>
                <a:cubicBezTo>
                  <a:pt x="14802" y="1101"/>
                  <a:pt x="14764" y="1093"/>
                  <a:pt x="14636" y="977"/>
                </a:cubicBezTo>
                <a:cubicBezTo>
                  <a:pt x="14130" y="522"/>
                  <a:pt x="13327" y="477"/>
                  <a:pt x="12494" y="856"/>
                </a:cubicBezTo>
                <a:lnTo>
                  <a:pt x="12281" y="954"/>
                </a:lnTo>
                <a:lnTo>
                  <a:pt x="12026" y="722"/>
                </a:lnTo>
                <a:cubicBezTo>
                  <a:pt x="11514" y="257"/>
                  <a:pt x="11013" y="16"/>
                  <a:pt x="1054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Picture 6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22" y="6209607"/>
            <a:ext cx="4026020" cy="2702466"/>
          </a:xfrm>
          <a:prstGeom prst="rect">
            <a:avLst/>
          </a:prstGeom>
        </p:spPr>
      </p:pic>
      <p:sp>
        <p:nvSpPr>
          <p:cNvPr id="8" name="keyrrey"/>
          <p:cNvSpPr txBox="1"/>
          <p:nvPr/>
        </p:nvSpPr>
        <p:spPr>
          <a:xfrm>
            <a:off x="4874693" y="799826"/>
            <a:ext cx="318356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sz="6000"/>
              <a:t>gowaltys</a:t>
            </a:r>
            <a:endParaRPr sz="6000"/>
          </a:p>
        </p:txBody>
      </p:sp>
      <p:pic>
        <p:nvPicPr>
          <p:cNvPr id="9" name="droppedImage.png" descr="droppedImage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34" t="36" b="13"/>
          <a:stretch>
            <a:fillRect/>
          </a:stretch>
        </p:blipFill>
        <p:spPr>
          <a:xfrm>
            <a:off x="8058257" y="2506428"/>
            <a:ext cx="2821830" cy="4010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9" y="0"/>
                </a:moveTo>
                <a:cubicBezTo>
                  <a:pt x="10445" y="7"/>
                  <a:pt x="10428" y="21"/>
                  <a:pt x="10406" y="50"/>
                </a:cubicBezTo>
                <a:cubicBezTo>
                  <a:pt x="10382" y="82"/>
                  <a:pt x="10339" y="105"/>
                  <a:pt x="10312" y="100"/>
                </a:cubicBezTo>
                <a:cubicBezTo>
                  <a:pt x="10238" y="89"/>
                  <a:pt x="9832" y="264"/>
                  <a:pt x="9697" y="364"/>
                </a:cubicBezTo>
                <a:cubicBezTo>
                  <a:pt x="9631" y="413"/>
                  <a:pt x="9546" y="451"/>
                  <a:pt x="9510" y="451"/>
                </a:cubicBezTo>
                <a:cubicBezTo>
                  <a:pt x="9451" y="451"/>
                  <a:pt x="9252" y="586"/>
                  <a:pt x="8984" y="802"/>
                </a:cubicBezTo>
                <a:cubicBezTo>
                  <a:pt x="8933" y="844"/>
                  <a:pt x="8886" y="902"/>
                  <a:pt x="8879" y="932"/>
                </a:cubicBezTo>
                <a:cubicBezTo>
                  <a:pt x="8867" y="986"/>
                  <a:pt x="8848" y="985"/>
                  <a:pt x="8583" y="950"/>
                </a:cubicBezTo>
                <a:cubicBezTo>
                  <a:pt x="8468" y="935"/>
                  <a:pt x="8446" y="942"/>
                  <a:pt x="8410" y="1008"/>
                </a:cubicBezTo>
                <a:cubicBezTo>
                  <a:pt x="8382" y="1062"/>
                  <a:pt x="8339" y="1085"/>
                  <a:pt x="8268" y="1085"/>
                </a:cubicBezTo>
                <a:cubicBezTo>
                  <a:pt x="8212" y="1085"/>
                  <a:pt x="8154" y="1072"/>
                  <a:pt x="8140" y="1056"/>
                </a:cubicBezTo>
                <a:cubicBezTo>
                  <a:pt x="8126" y="1040"/>
                  <a:pt x="8097" y="1034"/>
                  <a:pt x="8077" y="1043"/>
                </a:cubicBezTo>
                <a:cubicBezTo>
                  <a:pt x="8019" y="1068"/>
                  <a:pt x="7874" y="1001"/>
                  <a:pt x="7874" y="950"/>
                </a:cubicBezTo>
                <a:cubicBezTo>
                  <a:pt x="7874" y="916"/>
                  <a:pt x="7862" y="913"/>
                  <a:pt x="7821" y="937"/>
                </a:cubicBezTo>
                <a:cubicBezTo>
                  <a:pt x="7782" y="960"/>
                  <a:pt x="7747" y="958"/>
                  <a:pt x="7683" y="927"/>
                </a:cubicBezTo>
                <a:cubicBezTo>
                  <a:pt x="7635" y="903"/>
                  <a:pt x="7581" y="885"/>
                  <a:pt x="7563" y="887"/>
                </a:cubicBezTo>
                <a:cubicBezTo>
                  <a:pt x="7545" y="889"/>
                  <a:pt x="7518" y="887"/>
                  <a:pt x="7506" y="884"/>
                </a:cubicBezTo>
                <a:cubicBezTo>
                  <a:pt x="7495" y="881"/>
                  <a:pt x="7448" y="875"/>
                  <a:pt x="7398" y="871"/>
                </a:cubicBezTo>
                <a:cubicBezTo>
                  <a:pt x="7292" y="863"/>
                  <a:pt x="7253" y="923"/>
                  <a:pt x="7248" y="1098"/>
                </a:cubicBezTo>
                <a:cubicBezTo>
                  <a:pt x="7244" y="1219"/>
                  <a:pt x="7153" y="1266"/>
                  <a:pt x="7045" y="1204"/>
                </a:cubicBezTo>
                <a:cubicBezTo>
                  <a:pt x="7017" y="1187"/>
                  <a:pt x="6952" y="1181"/>
                  <a:pt x="6902" y="1190"/>
                </a:cubicBezTo>
                <a:cubicBezTo>
                  <a:pt x="6853" y="1200"/>
                  <a:pt x="6792" y="1192"/>
                  <a:pt x="6764" y="1177"/>
                </a:cubicBezTo>
                <a:cubicBezTo>
                  <a:pt x="6736" y="1162"/>
                  <a:pt x="6647" y="1152"/>
                  <a:pt x="6569" y="1153"/>
                </a:cubicBezTo>
                <a:cubicBezTo>
                  <a:pt x="6446" y="1156"/>
                  <a:pt x="6416" y="1171"/>
                  <a:pt x="6355" y="1262"/>
                </a:cubicBezTo>
                <a:cubicBezTo>
                  <a:pt x="6316" y="1320"/>
                  <a:pt x="6264" y="1377"/>
                  <a:pt x="6238" y="1388"/>
                </a:cubicBezTo>
                <a:cubicBezTo>
                  <a:pt x="6190" y="1409"/>
                  <a:pt x="6008" y="1420"/>
                  <a:pt x="5548" y="1431"/>
                </a:cubicBezTo>
                <a:cubicBezTo>
                  <a:pt x="5402" y="1434"/>
                  <a:pt x="5257" y="1449"/>
                  <a:pt x="5229" y="1465"/>
                </a:cubicBezTo>
                <a:cubicBezTo>
                  <a:pt x="5137" y="1516"/>
                  <a:pt x="5174" y="1624"/>
                  <a:pt x="5304" y="1692"/>
                </a:cubicBezTo>
                <a:cubicBezTo>
                  <a:pt x="5483" y="1785"/>
                  <a:pt x="5446" y="1840"/>
                  <a:pt x="5199" y="1850"/>
                </a:cubicBezTo>
                <a:cubicBezTo>
                  <a:pt x="4972" y="1860"/>
                  <a:pt x="4895" y="1908"/>
                  <a:pt x="4925" y="2019"/>
                </a:cubicBezTo>
                <a:cubicBezTo>
                  <a:pt x="4955" y="2126"/>
                  <a:pt x="5237" y="2335"/>
                  <a:pt x="5488" y="2436"/>
                </a:cubicBezTo>
                <a:cubicBezTo>
                  <a:pt x="5610" y="2485"/>
                  <a:pt x="5722" y="2537"/>
                  <a:pt x="5736" y="2552"/>
                </a:cubicBezTo>
                <a:cubicBezTo>
                  <a:pt x="5785" y="2609"/>
                  <a:pt x="5667" y="2653"/>
                  <a:pt x="5323" y="2708"/>
                </a:cubicBezTo>
                <a:cubicBezTo>
                  <a:pt x="5030" y="2755"/>
                  <a:pt x="4971" y="2777"/>
                  <a:pt x="4952" y="2829"/>
                </a:cubicBezTo>
                <a:cubicBezTo>
                  <a:pt x="4939" y="2864"/>
                  <a:pt x="4940" y="2907"/>
                  <a:pt x="4955" y="2924"/>
                </a:cubicBezTo>
                <a:cubicBezTo>
                  <a:pt x="4979" y="2952"/>
                  <a:pt x="5123" y="3004"/>
                  <a:pt x="5229" y="3025"/>
                </a:cubicBezTo>
                <a:cubicBezTo>
                  <a:pt x="5246" y="3028"/>
                  <a:pt x="5265" y="3032"/>
                  <a:pt x="5271" y="3035"/>
                </a:cubicBezTo>
                <a:cubicBezTo>
                  <a:pt x="5276" y="3038"/>
                  <a:pt x="5315" y="3048"/>
                  <a:pt x="5357" y="3054"/>
                </a:cubicBezTo>
                <a:cubicBezTo>
                  <a:pt x="5399" y="3059"/>
                  <a:pt x="5450" y="3074"/>
                  <a:pt x="5469" y="3088"/>
                </a:cubicBezTo>
                <a:cubicBezTo>
                  <a:pt x="5526" y="3128"/>
                  <a:pt x="5530" y="6031"/>
                  <a:pt x="5473" y="6105"/>
                </a:cubicBezTo>
                <a:cubicBezTo>
                  <a:pt x="5426" y="6167"/>
                  <a:pt x="5305" y="6167"/>
                  <a:pt x="5196" y="6107"/>
                </a:cubicBezTo>
                <a:cubicBezTo>
                  <a:pt x="5104" y="6057"/>
                  <a:pt x="4955" y="5186"/>
                  <a:pt x="4790" y="3714"/>
                </a:cubicBezTo>
                <a:cubicBezTo>
                  <a:pt x="4778" y="3603"/>
                  <a:pt x="4749" y="3407"/>
                  <a:pt x="4727" y="3275"/>
                </a:cubicBezTo>
                <a:cubicBezTo>
                  <a:pt x="4704" y="3144"/>
                  <a:pt x="4698" y="3022"/>
                  <a:pt x="4712" y="3006"/>
                </a:cubicBezTo>
                <a:cubicBezTo>
                  <a:pt x="4726" y="2990"/>
                  <a:pt x="4715" y="2960"/>
                  <a:pt x="4689" y="2938"/>
                </a:cubicBezTo>
                <a:cubicBezTo>
                  <a:pt x="4663" y="2915"/>
                  <a:pt x="4653" y="2885"/>
                  <a:pt x="4667" y="2869"/>
                </a:cubicBezTo>
                <a:cubicBezTo>
                  <a:pt x="4681" y="2853"/>
                  <a:pt x="4646" y="2819"/>
                  <a:pt x="4588" y="2792"/>
                </a:cubicBezTo>
                <a:cubicBezTo>
                  <a:pt x="4502" y="2753"/>
                  <a:pt x="4463" y="2749"/>
                  <a:pt x="4378" y="2777"/>
                </a:cubicBezTo>
                <a:lnTo>
                  <a:pt x="4273" y="2808"/>
                </a:lnTo>
                <a:lnTo>
                  <a:pt x="4299" y="3291"/>
                </a:lnTo>
                <a:cubicBezTo>
                  <a:pt x="4313" y="3556"/>
                  <a:pt x="4333" y="3893"/>
                  <a:pt x="4344" y="4044"/>
                </a:cubicBezTo>
                <a:cubicBezTo>
                  <a:pt x="4386" y="4641"/>
                  <a:pt x="4441" y="5844"/>
                  <a:pt x="4430" y="5912"/>
                </a:cubicBezTo>
                <a:cubicBezTo>
                  <a:pt x="4424" y="5952"/>
                  <a:pt x="4435" y="6011"/>
                  <a:pt x="4453" y="6047"/>
                </a:cubicBezTo>
                <a:cubicBezTo>
                  <a:pt x="4477" y="6096"/>
                  <a:pt x="4463" y="6120"/>
                  <a:pt x="4397" y="6144"/>
                </a:cubicBezTo>
                <a:cubicBezTo>
                  <a:pt x="4280" y="6188"/>
                  <a:pt x="4130" y="6136"/>
                  <a:pt x="4074" y="6034"/>
                </a:cubicBezTo>
                <a:cubicBezTo>
                  <a:pt x="3979" y="5860"/>
                  <a:pt x="3864" y="5171"/>
                  <a:pt x="3770" y="4189"/>
                </a:cubicBezTo>
                <a:cubicBezTo>
                  <a:pt x="3667" y="3109"/>
                  <a:pt x="3682" y="3165"/>
                  <a:pt x="3534" y="3125"/>
                </a:cubicBezTo>
                <a:cubicBezTo>
                  <a:pt x="3341" y="3074"/>
                  <a:pt x="3341" y="3064"/>
                  <a:pt x="3369" y="4658"/>
                </a:cubicBezTo>
                <a:lnTo>
                  <a:pt x="3391" y="6158"/>
                </a:lnTo>
                <a:lnTo>
                  <a:pt x="3534" y="6348"/>
                </a:lnTo>
                <a:cubicBezTo>
                  <a:pt x="3611" y="6453"/>
                  <a:pt x="3706" y="6550"/>
                  <a:pt x="3744" y="6561"/>
                </a:cubicBezTo>
                <a:cubicBezTo>
                  <a:pt x="3781" y="6573"/>
                  <a:pt x="4000" y="6597"/>
                  <a:pt x="4231" y="6617"/>
                </a:cubicBezTo>
                <a:cubicBezTo>
                  <a:pt x="4478" y="6637"/>
                  <a:pt x="4678" y="6667"/>
                  <a:pt x="4712" y="6691"/>
                </a:cubicBezTo>
                <a:cubicBezTo>
                  <a:pt x="4772" y="6733"/>
                  <a:pt x="4957" y="7703"/>
                  <a:pt x="4914" y="7752"/>
                </a:cubicBezTo>
                <a:cubicBezTo>
                  <a:pt x="4902" y="7766"/>
                  <a:pt x="4864" y="7771"/>
                  <a:pt x="4832" y="7762"/>
                </a:cubicBezTo>
                <a:cubicBezTo>
                  <a:pt x="4799" y="7754"/>
                  <a:pt x="4720" y="7773"/>
                  <a:pt x="4652" y="7807"/>
                </a:cubicBezTo>
                <a:cubicBezTo>
                  <a:pt x="4519" y="7874"/>
                  <a:pt x="4491" y="7970"/>
                  <a:pt x="4565" y="8108"/>
                </a:cubicBezTo>
                <a:cubicBezTo>
                  <a:pt x="4594" y="8161"/>
                  <a:pt x="4590" y="8203"/>
                  <a:pt x="4547" y="8261"/>
                </a:cubicBezTo>
                <a:cubicBezTo>
                  <a:pt x="4454" y="8386"/>
                  <a:pt x="4470" y="8586"/>
                  <a:pt x="4588" y="8741"/>
                </a:cubicBezTo>
                <a:cubicBezTo>
                  <a:pt x="4644" y="8816"/>
                  <a:pt x="4682" y="8887"/>
                  <a:pt x="4670" y="8900"/>
                </a:cubicBezTo>
                <a:cubicBezTo>
                  <a:pt x="4659" y="8913"/>
                  <a:pt x="4680" y="8932"/>
                  <a:pt x="4715" y="8942"/>
                </a:cubicBezTo>
                <a:cubicBezTo>
                  <a:pt x="4751" y="8952"/>
                  <a:pt x="4770" y="8975"/>
                  <a:pt x="4760" y="8995"/>
                </a:cubicBezTo>
                <a:cubicBezTo>
                  <a:pt x="4751" y="9015"/>
                  <a:pt x="4783" y="9077"/>
                  <a:pt x="4832" y="9132"/>
                </a:cubicBezTo>
                <a:cubicBezTo>
                  <a:pt x="4887" y="9195"/>
                  <a:pt x="4923" y="9288"/>
                  <a:pt x="4929" y="9385"/>
                </a:cubicBezTo>
                <a:cubicBezTo>
                  <a:pt x="4935" y="9470"/>
                  <a:pt x="4948" y="9562"/>
                  <a:pt x="4955" y="9589"/>
                </a:cubicBezTo>
                <a:cubicBezTo>
                  <a:pt x="4979" y="9675"/>
                  <a:pt x="5089" y="9843"/>
                  <a:pt x="5136" y="9863"/>
                </a:cubicBezTo>
                <a:cubicBezTo>
                  <a:pt x="5161" y="9874"/>
                  <a:pt x="5169" y="9896"/>
                  <a:pt x="5154" y="9913"/>
                </a:cubicBezTo>
                <a:cubicBezTo>
                  <a:pt x="5139" y="9930"/>
                  <a:pt x="5125" y="10642"/>
                  <a:pt x="5121" y="11497"/>
                </a:cubicBezTo>
                <a:cubicBezTo>
                  <a:pt x="5116" y="12377"/>
                  <a:pt x="5091" y="13222"/>
                  <a:pt x="5064" y="13442"/>
                </a:cubicBezTo>
                <a:cubicBezTo>
                  <a:pt x="5013" y="13862"/>
                  <a:pt x="4994" y="14041"/>
                  <a:pt x="4955" y="14419"/>
                </a:cubicBezTo>
                <a:cubicBezTo>
                  <a:pt x="4942" y="14553"/>
                  <a:pt x="4914" y="14791"/>
                  <a:pt x="4892" y="14949"/>
                </a:cubicBezTo>
                <a:cubicBezTo>
                  <a:pt x="4870" y="15107"/>
                  <a:pt x="4841" y="15374"/>
                  <a:pt x="4828" y="15540"/>
                </a:cubicBezTo>
                <a:cubicBezTo>
                  <a:pt x="4804" y="15849"/>
                  <a:pt x="4765" y="15949"/>
                  <a:pt x="4678" y="15936"/>
                </a:cubicBezTo>
                <a:cubicBezTo>
                  <a:pt x="4651" y="15932"/>
                  <a:pt x="4584" y="15951"/>
                  <a:pt x="4528" y="15976"/>
                </a:cubicBezTo>
                <a:cubicBezTo>
                  <a:pt x="4320" y="16069"/>
                  <a:pt x="3741" y="16287"/>
                  <a:pt x="3703" y="16287"/>
                </a:cubicBezTo>
                <a:cubicBezTo>
                  <a:pt x="3681" y="16287"/>
                  <a:pt x="3567" y="16329"/>
                  <a:pt x="3451" y="16382"/>
                </a:cubicBezTo>
                <a:cubicBezTo>
                  <a:pt x="3302" y="16450"/>
                  <a:pt x="3149" y="16491"/>
                  <a:pt x="2937" y="16517"/>
                </a:cubicBezTo>
                <a:cubicBezTo>
                  <a:pt x="2657" y="16550"/>
                  <a:pt x="2629" y="16548"/>
                  <a:pt x="2528" y="16496"/>
                </a:cubicBezTo>
                <a:cubicBezTo>
                  <a:pt x="2469" y="16465"/>
                  <a:pt x="2423" y="16425"/>
                  <a:pt x="2423" y="16409"/>
                </a:cubicBezTo>
                <a:cubicBezTo>
                  <a:pt x="2423" y="16392"/>
                  <a:pt x="2410" y="16368"/>
                  <a:pt x="2393" y="16356"/>
                </a:cubicBezTo>
                <a:cubicBezTo>
                  <a:pt x="2376" y="16344"/>
                  <a:pt x="2363" y="16315"/>
                  <a:pt x="2363" y="16290"/>
                </a:cubicBezTo>
                <a:cubicBezTo>
                  <a:pt x="2363" y="16232"/>
                  <a:pt x="2159" y="16117"/>
                  <a:pt x="1853" y="16002"/>
                </a:cubicBezTo>
                <a:cubicBezTo>
                  <a:pt x="1568" y="15895"/>
                  <a:pt x="1317" y="15881"/>
                  <a:pt x="1035" y="15955"/>
                </a:cubicBezTo>
                <a:cubicBezTo>
                  <a:pt x="902" y="15989"/>
                  <a:pt x="751" y="16033"/>
                  <a:pt x="675" y="16060"/>
                </a:cubicBezTo>
                <a:cubicBezTo>
                  <a:pt x="636" y="16074"/>
                  <a:pt x="582" y="16087"/>
                  <a:pt x="551" y="16087"/>
                </a:cubicBezTo>
                <a:cubicBezTo>
                  <a:pt x="521" y="16087"/>
                  <a:pt x="426" y="16118"/>
                  <a:pt x="341" y="16158"/>
                </a:cubicBezTo>
                <a:cubicBezTo>
                  <a:pt x="257" y="16198"/>
                  <a:pt x="177" y="16227"/>
                  <a:pt x="165" y="16219"/>
                </a:cubicBezTo>
                <a:cubicBezTo>
                  <a:pt x="154" y="16210"/>
                  <a:pt x="110" y="16216"/>
                  <a:pt x="68" y="16232"/>
                </a:cubicBezTo>
                <a:cubicBezTo>
                  <a:pt x="23" y="16248"/>
                  <a:pt x="8" y="16507"/>
                  <a:pt x="0" y="17108"/>
                </a:cubicBezTo>
                <a:lnTo>
                  <a:pt x="176" y="17145"/>
                </a:lnTo>
                <a:cubicBezTo>
                  <a:pt x="373" y="17186"/>
                  <a:pt x="686" y="17330"/>
                  <a:pt x="686" y="17380"/>
                </a:cubicBezTo>
                <a:cubicBezTo>
                  <a:pt x="686" y="17396"/>
                  <a:pt x="629" y="17504"/>
                  <a:pt x="559" y="17617"/>
                </a:cubicBezTo>
                <a:cubicBezTo>
                  <a:pt x="374" y="17917"/>
                  <a:pt x="358" y="18005"/>
                  <a:pt x="409" y="18441"/>
                </a:cubicBezTo>
                <a:cubicBezTo>
                  <a:pt x="434" y="18654"/>
                  <a:pt x="458" y="18833"/>
                  <a:pt x="461" y="18837"/>
                </a:cubicBezTo>
                <a:cubicBezTo>
                  <a:pt x="468" y="18843"/>
                  <a:pt x="1441" y="18929"/>
                  <a:pt x="4010" y="19148"/>
                </a:cubicBezTo>
                <a:cubicBezTo>
                  <a:pt x="4480" y="19188"/>
                  <a:pt x="4881" y="19227"/>
                  <a:pt x="4899" y="19235"/>
                </a:cubicBezTo>
                <a:cubicBezTo>
                  <a:pt x="4917" y="19243"/>
                  <a:pt x="4931" y="19446"/>
                  <a:pt x="4929" y="19687"/>
                </a:cubicBezTo>
                <a:cubicBezTo>
                  <a:pt x="4925" y="20166"/>
                  <a:pt x="4971" y="20314"/>
                  <a:pt x="5147" y="20367"/>
                </a:cubicBezTo>
                <a:cubicBezTo>
                  <a:pt x="5199" y="20383"/>
                  <a:pt x="5444" y="20435"/>
                  <a:pt x="5691" y="20484"/>
                </a:cubicBezTo>
                <a:cubicBezTo>
                  <a:pt x="5938" y="20532"/>
                  <a:pt x="6397" y="20629"/>
                  <a:pt x="6711" y="20697"/>
                </a:cubicBezTo>
                <a:cubicBezTo>
                  <a:pt x="7026" y="20766"/>
                  <a:pt x="7477" y="20861"/>
                  <a:pt x="7713" y="20911"/>
                </a:cubicBezTo>
                <a:cubicBezTo>
                  <a:pt x="8931" y="21168"/>
                  <a:pt x="8852" y="21141"/>
                  <a:pt x="8977" y="21397"/>
                </a:cubicBezTo>
                <a:lnTo>
                  <a:pt x="9078" y="21600"/>
                </a:lnTo>
                <a:cubicBezTo>
                  <a:pt x="11875" y="21597"/>
                  <a:pt x="13917" y="21589"/>
                  <a:pt x="13951" y="21576"/>
                </a:cubicBezTo>
                <a:cubicBezTo>
                  <a:pt x="13990" y="21562"/>
                  <a:pt x="14235" y="21518"/>
                  <a:pt x="14495" y="21479"/>
                </a:cubicBezTo>
                <a:cubicBezTo>
                  <a:pt x="15184" y="21375"/>
                  <a:pt x="15750" y="21182"/>
                  <a:pt x="16123" y="20919"/>
                </a:cubicBezTo>
                <a:cubicBezTo>
                  <a:pt x="16424" y="20708"/>
                  <a:pt x="16530" y="20559"/>
                  <a:pt x="16615" y="20238"/>
                </a:cubicBezTo>
                <a:cubicBezTo>
                  <a:pt x="16661" y="20060"/>
                  <a:pt x="16746" y="19964"/>
                  <a:pt x="16862" y="19964"/>
                </a:cubicBezTo>
                <a:cubicBezTo>
                  <a:pt x="16901" y="19964"/>
                  <a:pt x="16953" y="19948"/>
                  <a:pt x="16978" y="19927"/>
                </a:cubicBezTo>
                <a:cubicBezTo>
                  <a:pt x="17048" y="19868"/>
                  <a:pt x="17379" y="19821"/>
                  <a:pt x="18273" y="19747"/>
                </a:cubicBezTo>
                <a:cubicBezTo>
                  <a:pt x="19067" y="19682"/>
                  <a:pt x="19281" y="19649"/>
                  <a:pt x="19608" y="19536"/>
                </a:cubicBezTo>
                <a:cubicBezTo>
                  <a:pt x="19861" y="19449"/>
                  <a:pt x="19915" y="19415"/>
                  <a:pt x="19976" y="19317"/>
                </a:cubicBezTo>
                <a:cubicBezTo>
                  <a:pt x="20168" y="19009"/>
                  <a:pt x="20170" y="19012"/>
                  <a:pt x="20478" y="18961"/>
                </a:cubicBezTo>
                <a:cubicBezTo>
                  <a:pt x="20805" y="18907"/>
                  <a:pt x="20853" y="18890"/>
                  <a:pt x="21285" y="18692"/>
                </a:cubicBezTo>
                <a:lnTo>
                  <a:pt x="21600" y="18546"/>
                </a:lnTo>
                <a:cubicBezTo>
                  <a:pt x="21599" y="16602"/>
                  <a:pt x="21589" y="16111"/>
                  <a:pt x="21544" y="16123"/>
                </a:cubicBezTo>
                <a:cubicBezTo>
                  <a:pt x="21467" y="16144"/>
                  <a:pt x="21377" y="16068"/>
                  <a:pt x="21315" y="15928"/>
                </a:cubicBezTo>
                <a:cubicBezTo>
                  <a:pt x="21287" y="15865"/>
                  <a:pt x="21241" y="15794"/>
                  <a:pt x="21214" y="15770"/>
                </a:cubicBezTo>
                <a:cubicBezTo>
                  <a:pt x="21186" y="15746"/>
                  <a:pt x="21151" y="15706"/>
                  <a:pt x="21139" y="15680"/>
                </a:cubicBezTo>
                <a:cubicBezTo>
                  <a:pt x="21109" y="15621"/>
                  <a:pt x="20744" y="15474"/>
                  <a:pt x="20673" y="15493"/>
                </a:cubicBezTo>
                <a:cubicBezTo>
                  <a:pt x="20645" y="15500"/>
                  <a:pt x="20612" y="15495"/>
                  <a:pt x="20598" y="15480"/>
                </a:cubicBezTo>
                <a:cubicBezTo>
                  <a:pt x="20585" y="15464"/>
                  <a:pt x="20556" y="15460"/>
                  <a:pt x="20535" y="15469"/>
                </a:cubicBezTo>
                <a:cubicBezTo>
                  <a:pt x="20513" y="15478"/>
                  <a:pt x="20445" y="15493"/>
                  <a:pt x="20385" y="15501"/>
                </a:cubicBezTo>
                <a:cubicBezTo>
                  <a:pt x="20324" y="15508"/>
                  <a:pt x="20253" y="15527"/>
                  <a:pt x="20227" y="15543"/>
                </a:cubicBezTo>
                <a:cubicBezTo>
                  <a:pt x="20201" y="15558"/>
                  <a:pt x="20120" y="15576"/>
                  <a:pt x="20047" y="15582"/>
                </a:cubicBezTo>
                <a:cubicBezTo>
                  <a:pt x="19974" y="15589"/>
                  <a:pt x="19877" y="15618"/>
                  <a:pt x="19829" y="15648"/>
                </a:cubicBezTo>
                <a:cubicBezTo>
                  <a:pt x="19782" y="15679"/>
                  <a:pt x="19649" y="15728"/>
                  <a:pt x="19537" y="15757"/>
                </a:cubicBezTo>
                <a:cubicBezTo>
                  <a:pt x="19424" y="15785"/>
                  <a:pt x="19289" y="15828"/>
                  <a:pt x="19237" y="15852"/>
                </a:cubicBezTo>
                <a:cubicBezTo>
                  <a:pt x="19038" y="15940"/>
                  <a:pt x="18700" y="15895"/>
                  <a:pt x="18700" y="15780"/>
                </a:cubicBezTo>
                <a:cubicBezTo>
                  <a:pt x="18700" y="15749"/>
                  <a:pt x="18508" y="15741"/>
                  <a:pt x="17684" y="15741"/>
                </a:cubicBezTo>
                <a:lnTo>
                  <a:pt x="16667" y="15741"/>
                </a:lnTo>
                <a:lnTo>
                  <a:pt x="16592" y="15662"/>
                </a:lnTo>
                <a:cubicBezTo>
                  <a:pt x="16550" y="15618"/>
                  <a:pt x="16514" y="15567"/>
                  <a:pt x="16513" y="15548"/>
                </a:cubicBezTo>
                <a:cubicBezTo>
                  <a:pt x="16512" y="15495"/>
                  <a:pt x="16211" y="15281"/>
                  <a:pt x="16134" y="15279"/>
                </a:cubicBezTo>
                <a:cubicBezTo>
                  <a:pt x="16096" y="15278"/>
                  <a:pt x="16029" y="15271"/>
                  <a:pt x="15984" y="15263"/>
                </a:cubicBezTo>
                <a:cubicBezTo>
                  <a:pt x="15939" y="15255"/>
                  <a:pt x="15842" y="15246"/>
                  <a:pt x="15767" y="15242"/>
                </a:cubicBezTo>
                <a:cubicBezTo>
                  <a:pt x="15590" y="15234"/>
                  <a:pt x="15520" y="15156"/>
                  <a:pt x="15620" y="15078"/>
                </a:cubicBezTo>
                <a:cubicBezTo>
                  <a:pt x="15660" y="15048"/>
                  <a:pt x="15675" y="15023"/>
                  <a:pt x="15658" y="15023"/>
                </a:cubicBezTo>
                <a:cubicBezTo>
                  <a:pt x="15641" y="15023"/>
                  <a:pt x="15659" y="14989"/>
                  <a:pt x="15695" y="14949"/>
                </a:cubicBezTo>
                <a:cubicBezTo>
                  <a:pt x="15732" y="14909"/>
                  <a:pt x="15753" y="14878"/>
                  <a:pt x="15740" y="14878"/>
                </a:cubicBezTo>
                <a:cubicBezTo>
                  <a:pt x="15728" y="14878"/>
                  <a:pt x="15758" y="14824"/>
                  <a:pt x="15808" y="14756"/>
                </a:cubicBezTo>
                <a:cubicBezTo>
                  <a:pt x="15858" y="14689"/>
                  <a:pt x="15897" y="14618"/>
                  <a:pt x="15898" y="14598"/>
                </a:cubicBezTo>
                <a:cubicBezTo>
                  <a:pt x="15899" y="14578"/>
                  <a:pt x="15928" y="14547"/>
                  <a:pt x="15962" y="14532"/>
                </a:cubicBezTo>
                <a:cubicBezTo>
                  <a:pt x="15995" y="14517"/>
                  <a:pt x="16008" y="14506"/>
                  <a:pt x="15988" y="14506"/>
                </a:cubicBezTo>
                <a:cubicBezTo>
                  <a:pt x="15968" y="14505"/>
                  <a:pt x="15975" y="14484"/>
                  <a:pt x="16003" y="14461"/>
                </a:cubicBezTo>
                <a:cubicBezTo>
                  <a:pt x="16031" y="14437"/>
                  <a:pt x="16068" y="14424"/>
                  <a:pt x="16086" y="14432"/>
                </a:cubicBezTo>
                <a:cubicBezTo>
                  <a:pt x="16115" y="14445"/>
                  <a:pt x="16271" y="14308"/>
                  <a:pt x="16262" y="14276"/>
                </a:cubicBezTo>
                <a:cubicBezTo>
                  <a:pt x="16260" y="14268"/>
                  <a:pt x="16278" y="14242"/>
                  <a:pt x="16303" y="14221"/>
                </a:cubicBezTo>
                <a:cubicBezTo>
                  <a:pt x="16328" y="14199"/>
                  <a:pt x="16351" y="14164"/>
                  <a:pt x="16356" y="14141"/>
                </a:cubicBezTo>
                <a:cubicBezTo>
                  <a:pt x="16360" y="14118"/>
                  <a:pt x="16387" y="14081"/>
                  <a:pt x="16416" y="14057"/>
                </a:cubicBezTo>
                <a:cubicBezTo>
                  <a:pt x="16444" y="14033"/>
                  <a:pt x="16475" y="13978"/>
                  <a:pt x="16479" y="13936"/>
                </a:cubicBezTo>
                <a:cubicBezTo>
                  <a:pt x="16484" y="13893"/>
                  <a:pt x="16500" y="13780"/>
                  <a:pt x="16521" y="13685"/>
                </a:cubicBezTo>
                <a:cubicBezTo>
                  <a:pt x="16556" y="13522"/>
                  <a:pt x="16510" y="13067"/>
                  <a:pt x="16446" y="12954"/>
                </a:cubicBezTo>
                <a:cubicBezTo>
                  <a:pt x="16418" y="12905"/>
                  <a:pt x="16334" y="12687"/>
                  <a:pt x="16303" y="12579"/>
                </a:cubicBezTo>
                <a:cubicBezTo>
                  <a:pt x="16292" y="12539"/>
                  <a:pt x="16271" y="12489"/>
                  <a:pt x="16258" y="12465"/>
                </a:cubicBezTo>
                <a:cubicBezTo>
                  <a:pt x="16245" y="12442"/>
                  <a:pt x="16228" y="12394"/>
                  <a:pt x="16221" y="12363"/>
                </a:cubicBezTo>
                <a:cubicBezTo>
                  <a:pt x="16192" y="12232"/>
                  <a:pt x="16182" y="12208"/>
                  <a:pt x="16127" y="12162"/>
                </a:cubicBezTo>
                <a:cubicBezTo>
                  <a:pt x="16076" y="12119"/>
                  <a:pt x="16084" y="12107"/>
                  <a:pt x="16172" y="12059"/>
                </a:cubicBezTo>
                <a:cubicBezTo>
                  <a:pt x="16227" y="12029"/>
                  <a:pt x="16285" y="12007"/>
                  <a:pt x="16303" y="12006"/>
                </a:cubicBezTo>
                <a:cubicBezTo>
                  <a:pt x="16321" y="12006"/>
                  <a:pt x="16327" y="11994"/>
                  <a:pt x="16314" y="11980"/>
                </a:cubicBezTo>
                <a:cubicBezTo>
                  <a:pt x="16286" y="11947"/>
                  <a:pt x="16578" y="11771"/>
                  <a:pt x="16626" y="11792"/>
                </a:cubicBezTo>
                <a:cubicBezTo>
                  <a:pt x="16645" y="11801"/>
                  <a:pt x="16654" y="11798"/>
                  <a:pt x="16648" y="11785"/>
                </a:cubicBezTo>
                <a:cubicBezTo>
                  <a:pt x="16629" y="11744"/>
                  <a:pt x="16871" y="11544"/>
                  <a:pt x="16915" y="11563"/>
                </a:cubicBezTo>
                <a:cubicBezTo>
                  <a:pt x="16938" y="11573"/>
                  <a:pt x="16945" y="11564"/>
                  <a:pt x="16933" y="11542"/>
                </a:cubicBezTo>
                <a:cubicBezTo>
                  <a:pt x="16914" y="11505"/>
                  <a:pt x="17058" y="11339"/>
                  <a:pt x="17166" y="11272"/>
                </a:cubicBezTo>
                <a:cubicBezTo>
                  <a:pt x="17192" y="11257"/>
                  <a:pt x="17245" y="11191"/>
                  <a:pt x="17286" y="11127"/>
                </a:cubicBezTo>
                <a:cubicBezTo>
                  <a:pt x="17327" y="11064"/>
                  <a:pt x="17390" y="10991"/>
                  <a:pt x="17425" y="10964"/>
                </a:cubicBezTo>
                <a:cubicBezTo>
                  <a:pt x="17459" y="10936"/>
                  <a:pt x="17477" y="10903"/>
                  <a:pt x="17462" y="10892"/>
                </a:cubicBezTo>
                <a:cubicBezTo>
                  <a:pt x="17448" y="10882"/>
                  <a:pt x="17456" y="10858"/>
                  <a:pt x="17481" y="10837"/>
                </a:cubicBezTo>
                <a:cubicBezTo>
                  <a:pt x="17506" y="10816"/>
                  <a:pt x="17514" y="10797"/>
                  <a:pt x="17500" y="10797"/>
                </a:cubicBezTo>
                <a:cubicBezTo>
                  <a:pt x="17486" y="10797"/>
                  <a:pt x="17496" y="10756"/>
                  <a:pt x="17526" y="10705"/>
                </a:cubicBezTo>
                <a:cubicBezTo>
                  <a:pt x="17556" y="10654"/>
                  <a:pt x="17585" y="10561"/>
                  <a:pt x="17590" y="10502"/>
                </a:cubicBezTo>
                <a:cubicBezTo>
                  <a:pt x="17595" y="10443"/>
                  <a:pt x="17614" y="10370"/>
                  <a:pt x="17631" y="10338"/>
                </a:cubicBezTo>
                <a:cubicBezTo>
                  <a:pt x="17678" y="10250"/>
                  <a:pt x="17612" y="9767"/>
                  <a:pt x="17500" y="9351"/>
                </a:cubicBezTo>
                <a:cubicBezTo>
                  <a:pt x="17485" y="9296"/>
                  <a:pt x="17497" y="9267"/>
                  <a:pt x="17537" y="9256"/>
                </a:cubicBezTo>
                <a:cubicBezTo>
                  <a:pt x="17570" y="9247"/>
                  <a:pt x="17597" y="9226"/>
                  <a:pt x="17597" y="9211"/>
                </a:cubicBezTo>
                <a:cubicBezTo>
                  <a:pt x="17597" y="9196"/>
                  <a:pt x="17573" y="9194"/>
                  <a:pt x="17545" y="9206"/>
                </a:cubicBezTo>
                <a:cubicBezTo>
                  <a:pt x="17488" y="9231"/>
                  <a:pt x="17450" y="9239"/>
                  <a:pt x="17331" y="9251"/>
                </a:cubicBezTo>
                <a:cubicBezTo>
                  <a:pt x="17267" y="9257"/>
                  <a:pt x="17252" y="9245"/>
                  <a:pt x="17256" y="9190"/>
                </a:cubicBezTo>
                <a:cubicBezTo>
                  <a:pt x="17259" y="9150"/>
                  <a:pt x="17223" y="9098"/>
                  <a:pt x="17173" y="9069"/>
                </a:cubicBezTo>
                <a:cubicBezTo>
                  <a:pt x="17126" y="9041"/>
                  <a:pt x="17100" y="9016"/>
                  <a:pt x="17117" y="9016"/>
                </a:cubicBezTo>
                <a:cubicBezTo>
                  <a:pt x="17134" y="9015"/>
                  <a:pt x="17112" y="8962"/>
                  <a:pt x="17065" y="8897"/>
                </a:cubicBezTo>
                <a:cubicBezTo>
                  <a:pt x="17018" y="8832"/>
                  <a:pt x="16988" y="8774"/>
                  <a:pt x="17001" y="8765"/>
                </a:cubicBezTo>
                <a:cubicBezTo>
                  <a:pt x="17013" y="8756"/>
                  <a:pt x="16983" y="8701"/>
                  <a:pt x="16933" y="8644"/>
                </a:cubicBezTo>
                <a:cubicBezTo>
                  <a:pt x="16883" y="8587"/>
                  <a:pt x="16848" y="8536"/>
                  <a:pt x="16851" y="8528"/>
                </a:cubicBezTo>
                <a:cubicBezTo>
                  <a:pt x="16854" y="8520"/>
                  <a:pt x="16830" y="8470"/>
                  <a:pt x="16798" y="8417"/>
                </a:cubicBezTo>
                <a:cubicBezTo>
                  <a:pt x="16767" y="8363"/>
                  <a:pt x="16738" y="8302"/>
                  <a:pt x="16738" y="8282"/>
                </a:cubicBezTo>
                <a:cubicBezTo>
                  <a:pt x="16738" y="8263"/>
                  <a:pt x="16702" y="8213"/>
                  <a:pt x="16656" y="8171"/>
                </a:cubicBezTo>
                <a:cubicBezTo>
                  <a:pt x="16609" y="8130"/>
                  <a:pt x="16579" y="8097"/>
                  <a:pt x="16592" y="8097"/>
                </a:cubicBezTo>
                <a:cubicBezTo>
                  <a:pt x="16605" y="8097"/>
                  <a:pt x="16583" y="8047"/>
                  <a:pt x="16539" y="7987"/>
                </a:cubicBezTo>
                <a:cubicBezTo>
                  <a:pt x="16487" y="7914"/>
                  <a:pt x="16474" y="7864"/>
                  <a:pt x="16498" y="7836"/>
                </a:cubicBezTo>
                <a:cubicBezTo>
                  <a:pt x="16553" y="7775"/>
                  <a:pt x="16542" y="7744"/>
                  <a:pt x="16476" y="7762"/>
                </a:cubicBezTo>
                <a:cubicBezTo>
                  <a:pt x="16416" y="7778"/>
                  <a:pt x="16168" y="7548"/>
                  <a:pt x="16168" y="7477"/>
                </a:cubicBezTo>
                <a:cubicBezTo>
                  <a:pt x="16168" y="7458"/>
                  <a:pt x="16140" y="7427"/>
                  <a:pt x="16108" y="7409"/>
                </a:cubicBezTo>
                <a:cubicBezTo>
                  <a:pt x="16076" y="7390"/>
                  <a:pt x="16058" y="7355"/>
                  <a:pt x="16071" y="7332"/>
                </a:cubicBezTo>
                <a:cubicBezTo>
                  <a:pt x="16083" y="7309"/>
                  <a:pt x="16080" y="7292"/>
                  <a:pt x="16059" y="7292"/>
                </a:cubicBezTo>
                <a:cubicBezTo>
                  <a:pt x="16000" y="7292"/>
                  <a:pt x="15696" y="6996"/>
                  <a:pt x="15710" y="6952"/>
                </a:cubicBezTo>
                <a:cubicBezTo>
                  <a:pt x="15718" y="6928"/>
                  <a:pt x="15704" y="6922"/>
                  <a:pt x="15677" y="6934"/>
                </a:cubicBezTo>
                <a:cubicBezTo>
                  <a:pt x="15649" y="6945"/>
                  <a:pt x="15615" y="6917"/>
                  <a:pt x="15587" y="6865"/>
                </a:cubicBezTo>
                <a:cubicBezTo>
                  <a:pt x="15561" y="6817"/>
                  <a:pt x="15496" y="6765"/>
                  <a:pt x="15444" y="6749"/>
                </a:cubicBezTo>
                <a:cubicBezTo>
                  <a:pt x="15392" y="6732"/>
                  <a:pt x="15350" y="6704"/>
                  <a:pt x="15350" y="6688"/>
                </a:cubicBezTo>
                <a:cubicBezTo>
                  <a:pt x="15350" y="6625"/>
                  <a:pt x="15345" y="6614"/>
                  <a:pt x="15264" y="6553"/>
                </a:cubicBezTo>
                <a:cubicBezTo>
                  <a:pt x="15218" y="6519"/>
                  <a:pt x="15193" y="6478"/>
                  <a:pt x="15208" y="6461"/>
                </a:cubicBezTo>
                <a:cubicBezTo>
                  <a:pt x="15225" y="6442"/>
                  <a:pt x="15199" y="6433"/>
                  <a:pt x="15140" y="6437"/>
                </a:cubicBezTo>
                <a:cubicBezTo>
                  <a:pt x="15083" y="6442"/>
                  <a:pt x="15048" y="6430"/>
                  <a:pt x="15054" y="6408"/>
                </a:cubicBezTo>
                <a:cubicBezTo>
                  <a:pt x="15060" y="6389"/>
                  <a:pt x="15046" y="6371"/>
                  <a:pt x="15020" y="6371"/>
                </a:cubicBezTo>
                <a:cubicBezTo>
                  <a:pt x="14951" y="6371"/>
                  <a:pt x="14720" y="6190"/>
                  <a:pt x="14660" y="6089"/>
                </a:cubicBezTo>
                <a:cubicBezTo>
                  <a:pt x="14631" y="6040"/>
                  <a:pt x="14593" y="6007"/>
                  <a:pt x="14574" y="6015"/>
                </a:cubicBezTo>
                <a:cubicBezTo>
                  <a:pt x="14555" y="6023"/>
                  <a:pt x="14449" y="5986"/>
                  <a:pt x="14341" y="5933"/>
                </a:cubicBezTo>
                <a:cubicBezTo>
                  <a:pt x="14050" y="5791"/>
                  <a:pt x="13871" y="5503"/>
                  <a:pt x="14011" y="5397"/>
                </a:cubicBezTo>
                <a:cubicBezTo>
                  <a:pt x="14052" y="5366"/>
                  <a:pt x="14052" y="5363"/>
                  <a:pt x="14011" y="5379"/>
                </a:cubicBezTo>
                <a:cubicBezTo>
                  <a:pt x="13956" y="5401"/>
                  <a:pt x="13867" y="5276"/>
                  <a:pt x="13872" y="5186"/>
                </a:cubicBezTo>
                <a:cubicBezTo>
                  <a:pt x="13875" y="5140"/>
                  <a:pt x="13753" y="5069"/>
                  <a:pt x="13655" y="5060"/>
                </a:cubicBezTo>
                <a:cubicBezTo>
                  <a:pt x="13632" y="5057"/>
                  <a:pt x="13606" y="5055"/>
                  <a:pt x="13595" y="5052"/>
                </a:cubicBezTo>
                <a:cubicBezTo>
                  <a:pt x="13583" y="5049"/>
                  <a:pt x="13529" y="5040"/>
                  <a:pt x="13475" y="5033"/>
                </a:cubicBezTo>
                <a:cubicBezTo>
                  <a:pt x="13420" y="5026"/>
                  <a:pt x="13355" y="5009"/>
                  <a:pt x="13328" y="4994"/>
                </a:cubicBezTo>
                <a:cubicBezTo>
                  <a:pt x="13302" y="4978"/>
                  <a:pt x="13272" y="4970"/>
                  <a:pt x="13261" y="4978"/>
                </a:cubicBezTo>
                <a:cubicBezTo>
                  <a:pt x="13233" y="4998"/>
                  <a:pt x="13132" y="4913"/>
                  <a:pt x="13115" y="4854"/>
                </a:cubicBezTo>
                <a:cubicBezTo>
                  <a:pt x="13078" y="4730"/>
                  <a:pt x="13074" y="4588"/>
                  <a:pt x="13107" y="4574"/>
                </a:cubicBezTo>
                <a:cubicBezTo>
                  <a:pt x="13127" y="4565"/>
                  <a:pt x="13182" y="4573"/>
                  <a:pt x="13227" y="4590"/>
                </a:cubicBezTo>
                <a:cubicBezTo>
                  <a:pt x="13293" y="4615"/>
                  <a:pt x="13302" y="4613"/>
                  <a:pt x="13283" y="4579"/>
                </a:cubicBezTo>
                <a:cubicBezTo>
                  <a:pt x="13264" y="4543"/>
                  <a:pt x="13408" y="4455"/>
                  <a:pt x="13471" y="4466"/>
                </a:cubicBezTo>
                <a:cubicBezTo>
                  <a:pt x="13482" y="4468"/>
                  <a:pt x="13666" y="4477"/>
                  <a:pt x="13880" y="4487"/>
                </a:cubicBezTo>
                <a:cubicBezTo>
                  <a:pt x="14093" y="4497"/>
                  <a:pt x="14428" y="4520"/>
                  <a:pt x="14626" y="4537"/>
                </a:cubicBezTo>
                <a:cubicBezTo>
                  <a:pt x="14929" y="4563"/>
                  <a:pt x="15000" y="4559"/>
                  <a:pt x="15058" y="4524"/>
                </a:cubicBezTo>
                <a:cubicBezTo>
                  <a:pt x="15096" y="4501"/>
                  <a:pt x="15150" y="4488"/>
                  <a:pt x="15178" y="4495"/>
                </a:cubicBezTo>
                <a:cubicBezTo>
                  <a:pt x="15239" y="4510"/>
                  <a:pt x="15243" y="4489"/>
                  <a:pt x="15189" y="4418"/>
                </a:cubicBezTo>
                <a:cubicBezTo>
                  <a:pt x="15160" y="4381"/>
                  <a:pt x="15163" y="4358"/>
                  <a:pt x="15204" y="4334"/>
                </a:cubicBezTo>
                <a:cubicBezTo>
                  <a:pt x="15269" y="4296"/>
                  <a:pt x="15633" y="4301"/>
                  <a:pt x="15710" y="4342"/>
                </a:cubicBezTo>
                <a:cubicBezTo>
                  <a:pt x="15748" y="4361"/>
                  <a:pt x="15817" y="4326"/>
                  <a:pt x="15954" y="4223"/>
                </a:cubicBezTo>
                <a:cubicBezTo>
                  <a:pt x="16096" y="4117"/>
                  <a:pt x="16188" y="4073"/>
                  <a:pt x="16299" y="4059"/>
                </a:cubicBezTo>
                <a:cubicBezTo>
                  <a:pt x="16474" y="4038"/>
                  <a:pt x="16489" y="4028"/>
                  <a:pt x="16554" y="3848"/>
                </a:cubicBezTo>
                <a:cubicBezTo>
                  <a:pt x="16600" y="3724"/>
                  <a:pt x="16596" y="3709"/>
                  <a:pt x="16491" y="3600"/>
                </a:cubicBezTo>
                <a:cubicBezTo>
                  <a:pt x="16429" y="3537"/>
                  <a:pt x="16312" y="3440"/>
                  <a:pt x="16232" y="3386"/>
                </a:cubicBezTo>
                <a:cubicBezTo>
                  <a:pt x="16121" y="3311"/>
                  <a:pt x="16097" y="3278"/>
                  <a:pt x="16131" y="3249"/>
                </a:cubicBezTo>
                <a:cubicBezTo>
                  <a:pt x="16155" y="3228"/>
                  <a:pt x="16199" y="3220"/>
                  <a:pt x="16224" y="3231"/>
                </a:cubicBezTo>
                <a:cubicBezTo>
                  <a:pt x="16250" y="3241"/>
                  <a:pt x="16244" y="3228"/>
                  <a:pt x="16213" y="3202"/>
                </a:cubicBezTo>
                <a:cubicBezTo>
                  <a:pt x="16166" y="3160"/>
                  <a:pt x="16168" y="3151"/>
                  <a:pt x="16224" y="3136"/>
                </a:cubicBezTo>
                <a:cubicBezTo>
                  <a:pt x="16261" y="3126"/>
                  <a:pt x="16278" y="3104"/>
                  <a:pt x="16262" y="3085"/>
                </a:cubicBezTo>
                <a:cubicBezTo>
                  <a:pt x="16214" y="3031"/>
                  <a:pt x="16208" y="2956"/>
                  <a:pt x="16251" y="2938"/>
                </a:cubicBezTo>
                <a:cubicBezTo>
                  <a:pt x="16273" y="2928"/>
                  <a:pt x="16288" y="2905"/>
                  <a:pt x="16288" y="2888"/>
                </a:cubicBezTo>
                <a:cubicBezTo>
                  <a:pt x="16288" y="2870"/>
                  <a:pt x="16266" y="2879"/>
                  <a:pt x="16236" y="2909"/>
                </a:cubicBezTo>
                <a:cubicBezTo>
                  <a:pt x="16182" y="2961"/>
                  <a:pt x="16177" y="2959"/>
                  <a:pt x="16131" y="2898"/>
                </a:cubicBezTo>
                <a:cubicBezTo>
                  <a:pt x="16104" y="2863"/>
                  <a:pt x="16067" y="2842"/>
                  <a:pt x="16048" y="2851"/>
                </a:cubicBezTo>
                <a:cubicBezTo>
                  <a:pt x="16029" y="2859"/>
                  <a:pt x="15990" y="2848"/>
                  <a:pt x="15962" y="2824"/>
                </a:cubicBezTo>
                <a:cubicBezTo>
                  <a:pt x="15934" y="2801"/>
                  <a:pt x="15892" y="2779"/>
                  <a:pt x="15864" y="2779"/>
                </a:cubicBezTo>
                <a:cubicBezTo>
                  <a:pt x="15764" y="2779"/>
                  <a:pt x="15601" y="2645"/>
                  <a:pt x="15624" y="2581"/>
                </a:cubicBezTo>
                <a:cubicBezTo>
                  <a:pt x="15640" y="2539"/>
                  <a:pt x="15628" y="2521"/>
                  <a:pt x="15583" y="2521"/>
                </a:cubicBezTo>
                <a:cubicBezTo>
                  <a:pt x="15548" y="2521"/>
                  <a:pt x="15507" y="2534"/>
                  <a:pt x="15493" y="2550"/>
                </a:cubicBezTo>
                <a:cubicBezTo>
                  <a:pt x="15479" y="2566"/>
                  <a:pt x="15450" y="2572"/>
                  <a:pt x="15429" y="2563"/>
                </a:cubicBezTo>
                <a:cubicBezTo>
                  <a:pt x="15379" y="2541"/>
                  <a:pt x="15382" y="2413"/>
                  <a:pt x="15433" y="2391"/>
                </a:cubicBezTo>
                <a:cubicBezTo>
                  <a:pt x="15561" y="2335"/>
                  <a:pt x="15192" y="2157"/>
                  <a:pt x="14844" y="2106"/>
                </a:cubicBezTo>
                <a:cubicBezTo>
                  <a:pt x="14716" y="2087"/>
                  <a:pt x="14629" y="2056"/>
                  <a:pt x="14600" y="2019"/>
                </a:cubicBezTo>
                <a:cubicBezTo>
                  <a:pt x="14575" y="1988"/>
                  <a:pt x="14536" y="1951"/>
                  <a:pt x="14514" y="1940"/>
                </a:cubicBezTo>
                <a:cubicBezTo>
                  <a:pt x="14491" y="1929"/>
                  <a:pt x="14473" y="1799"/>
                  <a:pt x="14473" y="1652"/>
                </a:cubicBezTo>
                <a:cubicBezTo>
                  <a:pt x="14471" y="1362"/>
                  <a:pt x="14460" y="1324"/>
                  <a:pt x="14334" y="1140"/>
                </a:cubicBezTo>
                <a:cubicBezTo>
                  <a:pt x="14265" y="1040"/>
                  <a:pt x="14259" y="1008"/>
                  <a:pt x="14300" y="971"/>
                </a:cubicBezTo>
                <a:cubicBezTo>
                  <a:pt x="14345" y="931"/>
                  <a:pt x="14340" y="932"/>
                  <a:pt x="14277" y="966"/>
                </a:cubicBezTo>
                <a:cubicBezTo>
                  <a:pt x="14217" y="1000"/>
                  <a:pt x="14204" y="998"/>
                  <a:pt x="14184" y="961"/>
                </a:cubicBezTo>
                <a:cubicBezTo>
                  <a:pt x="14170" y="937"/>
                  <a:pt x="14096" y="894"/>
                  <a:pt x="14019" y="868"/>
                </a:cubicBezTo>
                <a:cubicBezTo>
                  <a:pt x="13941" y="843"/>
                  <a:pt x="13890" y="811"/>
                  <a:pt x="13902" y="797"/>
                </a:cubicBezTo>
                <a:cubicBezTo>
                  <a:pt x="13915" y="783"/>
                  <a:pt x="13886" y="757"/>
                  <a:pt x="13839" y="739"/>
                </a:cubicBezTo>
                <a:cubicBezTo>
                  <a:pt x="13791" y="721"/>
                  <a:pt x="13760" y="699"/>
                  <a:pt x="13771" y="692"/>
                </a:cubicBezTo>
                <a:cubicBezTo>
                  <a:pt x="13782" y="684"/>
                  <a:pt x="13743" y="643"/>
                  <a:pt x="13689" y="602"/>
                </a:cubicBezTo>
                <a:cubicBezTo>
                  <a:pt x="13634" y="560"/>
                  <a:pt x="13602" y="510"/>
                  <a:pt x="13613" y="488"/>
                </a:cubicBezTo>
                <a:cubicBezTo>
                  <a:pt x="13625" y="467"/>
                  <a:pt x="13621" y="457"/>
                  <a:pt x="13602" y="465"/>
                </a:cubicBezTo>
                <a:cubicBezTo>
                  <a:pt x="13584" y="473"/>
                  <a:pt x="13505" y="422"/>
                  <a:pt x="13430" y="351"/>
                </a:cubicBezTo>
                <a:cubicBezTo>
                  <a:pt x="13355" y="281"/>
                  <a:pt x="13274" y="221"/>
                  <a:pt x="13250" y="219"/>
                </a:cubicBezTo>
                <a:cubicBezTo>
                  <a:pt x="13226" y="217"/>
                  <a:pt x="13167" y="212"/>
                  <a:pt x="13118" y="209"/>
                </a:cubicBezTo>
                <a:cubicBezTo>
                  <a:pt x="12941" y="195"/>
                  <a:pt x="12887" y="168"/>
                  <a:pt x="12942" y="122"/>
                </a:cubicBezTo>
                <a:cubicBezTo>
                  <a:pt x="13000" y="72"/>
                  <a:pt x="12991" y="69"/>
                  <a:pt x="12717" y="66"/>
                </a:cubicBezTo>
                <a:cubicBezTo>
                  <a:pt x="12577" y="65"/>
                  <a:pt x="12515" y="54"/>
                  <a:pt x="12522" y="29"/>
                </a:cubicBezTo>
                <a:cubicBezTo>
                  <a:pt x="12526" y="15"/>
                  <a:pt x="12211" y="6"/>
                  <a:pt x="11269" y="0"/>
                </a:cubicBezTo>
                <a:cubicBezTo>
                  <a:pt x="11246" y="0"/>
                  <a:pt x="11172" y="0"/>
                  <a:pt x="11149" y="0"/>
                </a:cubicBezTo>
                <a:close/>
                <a:moveTo>
                  <a:pt x="13505" y="285"/>
                </a:moveTo>
                <a:cubicBezTo>
                  <a:pt x="13491" y="289"/>
                  <a:pt x="13474" y="294"/>
                  <a:pt x="13460" y="304"/>
                </a:cubicBezTo>
                <a:cubicBezTo>
                  <a:pt x="13420" y="332"/>
                  <a:pt x="13424" y="338"/>
                  <a:pt x="13482" y="322"/>
                </a:cubicBezTo>
                <a:cubicBezTo>
                  <a:pt x="13522" y="311"/>
                  <a:pt x="13547" y="294"/>
                  <a:pt x="13535" y="285"/>
                </a:cubicBezTo>
                <a:cubicBezTo>
                  <a:pt x="13528" y="281"/>
                  <a:pt x="13518" y="282"/>
                  <a:pt x="13505" y="285"/>
                </a:cubicBezTo>
                <a:close/>
                <a:moveTo>
                  <a:pt x="6107" y="3473"/>
                </a:moveTo>
                <a:cubicBezTo>
                  <a:pt x="6142" y="3478"/>
                  <a:pt x="6185" y="3494"/>
                  <a:pt x="6242" y="3518"/>
                </a:cubicBezTo>
                <a:lnTo>
                  <a:pt x="6366" y="3571"/>
                </a:lnTo>
                <a:lnTo>
                  <a:pt x="6381" y="3959"/>
                </a:lnTo>
                <a:cubicBezTo>
                  <a:pt x="6453" y="5776"/>
                  <a:pt x="6459" y="6082"/>
                  <a:pt x="6407" y="6126"/>
                </a:cubicBezTo>
                <a:cubicBezTo>
                  <a:pt x="6347" y="6177"/>
                  <a:pt x="6258" y="6183"/>
                  <a:pt x="6220" y="6139"/>
                </a:cubicBezTo>
                <a:cubicBezTo>
                  <a:pt x="6181" y="6095"/>
                  <a:pt x="6130" y="5596"/>
                  <a:pt x="6081" y="4790"/>
                </a:cubicBezTo>
                <a:cubicBezTo>
                  <a:pt x="6057" y="4403"/>
                  <a:pt x="6028" y="3954"/>
                  <a:pt x="6013" y="3793"/>
                </a:cubicBezTo>
                <a:cubicBezTo>
                  <a:pt x="5991" y="3542"/>
                  <a:pt x="6003" y="3459"/>
                  <a:pt x="6107" y="3473"/>
                </a:cubicBezTo>
                <a:close/>
                <a:moveTo>
                  <a:pt x="7011" y="3801"/>
                </a:moveTo>
                <a:cubicBezTo>
                  <a:pt x="7197" y="3797"/>
                  <a:pt x="7263" y="3826"/>
                  <a:pt x="7187" y="3880"/>
                </a:cubicBezTo>
                <a:cubicBezTo>
                  <a:pt x="7122" y="3926"/>
                  <a:pt x="7130" y="3960"/>
                  <a:pt x="7203" y="3941"/>
                </a:cubicBezTo>
                <a:cubicBezTo>
                  <a:pt x="7245" y="3929"/>
                  <a:pt x="7280" y="3954"/>
                  <a:pt x="7323" y="4025"/>
                </a:cubicBezTo>
                <a:cubicBezTo>
                  <a:pt x="7450" y="4240"/>
                  <a:pt x="7747" y="4360"/>
                  <a:pt x="8182" y="4371"/>
                </a:cubicBezTo>
                <a:cubicBezTo>
                  <a:pt x="8294" y="4374"/>
                  <a:pt x="8395" y="4387"/>
                  <a:pt x="8403" y="4402"/>
                </a:cubicBezTo>
                <a:cubicBezTo>
                  <a:pt x="8411" y="4418"/>
                  <a:pt x="8448" y="4461"/>
                  <a:pt x="8489" y="4497"/>
                </a:cubicBezTo>
                <a:cubicBezTo>
                  <a:pt x="8530" y="4534"/>
                  <a:pt x="8554" y="4583"/>
                  <a:pt x="8542" y="4606"/>
                </a:cubicBezTo>
                <a:cubicBezTo>
                  <a:pt x="8529" y="4628"/>
                  <a:pt x="8542" y="4648"/>
                  <a:pt x="8568" y="4648"/>
                </a:cubicBezTo>
                <a:cubicBezTo>
                  <a:pt x="8641" y="4648"/>
                  <a:pt x="8749" y="4851"/>
                  <a:pt x="8696" y="4888"/>
                </a:cubicBezTo>
                <a:cubicBezTo>
                  <a:pt x="8643" y="4925"/>
                  <a:pt x="8638" y="4973"/>
                  <a:pt x="8688" y="4951"/>
                </a:cubicBezTo>
                <a:cubicBezTo>
                  <a:pt x="8707" y="4943"/>
                  <a:pt x="8748" y="4958"/>
                  <a:pt x="8782" y="4986"/>
                </a:cubicBezTo>
                <a:cubicBezTo>
                  <a:pt x="8849" y="5040"/>
                  <a:pt x="9059" y="5347"/>
                  <a:pt x="9059" y="5390"/>
                </a:cubicBezTo>
                <a:cubicBezTo>
                  <a:pt x="9059" y="5439"/>
                  <a:pt x="9422" y="5663"/>
                  <a:pt x="9558" y="5698"/>
                </a:cubicBezTo>
                <a:cubicBezTo>
                  <a:pt x="9632" y="5717"/>
                  <a:pt x="9731" y="5743"/>
                  <a:pt x="9776" y="5754"/>
                </a:cubicBezTo>
                <a:cubicBezTo>
                  <a:pt x="9926" y="5791"/>
                  <a:pt x="11101" y="5818"/>
                  <a:pt x="11175" y="5785"/>
                </a:cubicBezTo>
                <a:cubicBezTo>
                  <a:pt x="11195" y="5777"/>
                  <a:pt x="11249" y="5789"/>
                  <a:pt x="11291" y="5812"/>
                </a:cubicBezTo>
                <a:cubicBezTo>
                  <a:pt x="11366" y="5851"/>
                  <a:pt x="11361" y="5854"/>
                  <a:pt x="11231" y="5939"/>
                </a:cubicBezTo>
                <a:cubicBezTo>
                  <a:pt x="11157" y="5987"/>
                  <a:pt x="11079" y="6028"/>
                  <a:pt x="11055" y="6028"/>
                </a:cubicBezTo>
                <a:cubicBezTo>
                  <a:pt x="11032" y="6028"/>
                  <a:pt x="11024" y="6045"/>
                  <a:pt x="11036" y="6068"/>
                </a:cubicBezTo>
                <a:cubicBezTo>
                  <a:pt x="11050" y="6092"/>
                  <a:pt x="11010" y="6139"/>
                  <a:pt x="10943" y="6179"/>
                </a:cubicBezTo>
                <a:cubicBezTo>
                  <a:pt x="10879" y="6216"/>
                  <a:pt x="10807" y="6276"/>
                  <a:pt x="10781" y="6311"/>
                </a:cubicBezTo>
                <a:cubicBezTo>
                  <a:pt x="10755" y="6345"/>
                  <a:pt x="10693" y="6371"/>
                  <a:pt x="10646" y="6371"/>
                </a:cubicBezTo>
                <a:cubicBezTo>
                  <a:pt x="10507" y="6371"/>
                  <a:pt x="10311" y="6476"/>
                  <a:pt x="10211" y="6601"/>
                </a:cubicBezTo>
                <a:cubicBezTo>
                  <a:pt x="10160" y="6665"/>
                  <a:pt x="10089" y="6717"/>
                  <a:pt x="10057" y="6717"/>
                </a:cubicBezTo>
                <a:cubicBezTo>
                  <a:pt x="10025" y="6717"/>
                  <a:pt x="9956" y="6782"/>
                  <a:pt x="9900" y="6860"/>
                </a:cubicBezTo>
                <a:cubicBezTo>
                  <a:pt x="9844" y="6938"/>
                  <a:pt x="9777" y="7008"/>
                  <a:pt x="9753" y="7018"/>
                </a:cubicBezTo>
                <a:cubicBezTo>
                  <a:pt x="9730" y="7028"/>
                  <a:pt x="9722" y="7049"/>
                  <a:pt x="9735" y="7063"/>
                </a:cubicBezTo>
                <a:cubicBezTo>
                  <a:pt x="9747" y="7077"/>
                  <a:pt x="9720" y="7115"/>
                  <a:pt x="9675" y="7147"/>
                </a:cubicBezTo>
                <a:cubicBezTo>
                  <a:pt x="9629" y="7179"/>
                  <a:pt x="9605" y="7205"/>
                  <a:pt x="9622" y="7205"/>
                </a:cubicBezTo>
                <a:cubicBezTo>
                  <a:pt x="9639" y="7206"/>
                  <a:pt x="9619" y="7225"/>
                  <a:pt x="9577" y="7248"/>
                </a:cubicBezTo>
                <a:cubicBezTo>
                  <a:pt x="9536" y="7270"/>
                  <a:pt x="9511" y="7301"/>
                  <a:pt x="9525" y="7316"/>
                </a:cubicBezTo>
                <a:cubicBezTo>
                  <a:pt x="9538" y="7332"/>
                  <a:pt x="9450" y="7487"/>
                  <a:pt x="9326" y="7662"/>
                </a:cubicBezTo>
                <a:cubicBezTo>
                  <a:pt x="9202" y="7837"/>
                  <a:pt x="9101" y="7993"/>
                  <a:pt x="9101" y="8010"/>
                </a:cubicBezTo>
                <a:cubicBezTo>
                  <a:pt x="9101" y="8027"/>
                  <a:pt x="9068" y="8084"/>
                  <a:pt x="9029" y="8134"/>
                </a:cubicBezTo>
                <a:cubicBezTo>
                  <a:pt x="8991" y="8185"/>
                  <a:pt x="8965" y="8234"/>
                  <a:pt x="8969" y="8245"/>
                </a:cubicBezTo>
                <a:cubicBezTo>
                  <a:pt x="8974" y="8257"/>
                  <a:pt x="8938" y="8280"/>
                  <a:pt x="8891" y="8298"/>
                </a:cubicBezTo>
                <a:cubicBezTo>
                  <a:pt x="8823" y="8324"/>
                  <a:pt x="8794" y="8322"/>
                  <a:pt x="8744" y="8287"/>
                </a:cubicBezTo>
                <a:cubicBezTo>
                  <a:pt x="8688" y="8248"/>
                  <a:pt x="8672" y="8251"/>
                  <a:pt x="8605" y="8311"/>
                </a:cubicBezTo>
                <a:cubicBezTo>
                  <a:pt x="8511" y="8396"/>
                  <a:pt x="8374" y="8396"/>
                  <a:pt x="8223" y="8311"/>
                </a:cubicBezTo>
                <a:cubicBezTo>
                  <a:pt x="8158" y="8275"/>
                  <a:pt x="8093" y="8249"/>
                  <a:pt x="8077" y="8256"/>
                </a:cubicBezTo>
                <a:cubicBezTo>
                  <a:pt x="8039" y="8272"/>
                  <a:pt x="7548" y="8042"/>
                  <a:pt x="7548" y="8008"/>
                </a:cubicBezTo>
                <a:cubicBezTo>
                  <a:pt x="7548" y="7994"/>
                  <a:pt x="7521" y="7981"/>
                  <a:pt x="7488" y="7981"/>
                </a:cubicBezTo>
                <a:cubicBezTo>
                  <a:pt x="7454" y="7981"/>
                  <a:pt x="7390" y="7955"/>
                  <a:pt x="7345" y="7923"/>
                </a:cubicBezTo>
                <a:cubicBezTo>
                  <a:pt x="7300" y="7892"/>
                  <a:pt x="7263" y="7877"/>
                  <a:pt x="7263" y="7889"/>
                </a:cubicBezTo>
                <a:cubicBezTo>
                  <a:pt x="7262" y="7901"/>
                  <a:pt x="7224" y="7879"/>
                  <a:pt x="7180" y="7841"/>
                </a:cubicBezTo>
                <a:cubicBezTo>
                  <a:pt x="7136" y="7804"/>
                  <a:pt x="7101" y="7781"/>
                  <a:pt x="7101" y="7791"/>
                </a:cubicBezTo>
                <a:cubicBezTo>
                  <a:pt x="7101" y="7801"/>
                  <a:pt x="7049" y="7788"/>
                  <a:pt x="6989" y="7760"/>
                </a:cubicBezTo>
                <a:cubicBezTo>
                  <a:pt x="6928" y="7732"/>
                  <a:pt x="6850" y="7713"/>
                  <a:pt x="6812" y="7717"/>
                </a:cubicBezTo>
                <a:cubicBezTo>
                  <a:pt x="6750" y="7725"/>
                  <a:pt x="6579" y="7611"/>
                  <a:pt x="6494" y="7504"/>
                </a:cubicBezTo>
                <a:cubicBezTo>
                  <a:pt x="6475" y="7480"/>
                  <a:pt x="6428" y="7458"/>
                  <a:pt x="6388" y="7453"/>
                </a:cubicBezTo>
                <a:cubicBezTo>
                  <a:pt x="6312" y="7446"/>
                  <a:pt x="6236" y="7378"/>
                  <a:pt x="6265" y="7345"/>
                </a:cubicBezTo>
                <a:cubicBezTo>
                  <a:pt x="6291" y="7315"/>
                  <a:pt x="6198" y="7274"/>
                  <a:pt x="6017" y="7234"/>
                </a:cubicBezTo>
                <a:cubicBezTo>
                  <a:pt x="5799" y="7186"/>
                  <a:pt x="5757" y="7160"/>
                  <a:pt x="5758" y="7068"/>
                </a:cubicBezTo>
                <a:cubicBezTo>
                  <a:pt x="5759" y="7026"/>
                  <a:pt x="5749" y="6947"/>
                  <a:pt x="5736" y="6897"/>
                </a:cubicBezTo>
                <a:cubicBezTo>
                  <a:pt x="5714" y="6814"/>
                  <a:pt x="5724" y="6800"/>
                  <a:pt x="5837" y="6759"/>
                </a:cubicBezTo>
                <a:cubicBezTo>
                  <a:pt x="5907" y="6734"/>
                  <a:pt x="5973" y="6718"/>
                  <a:pt x="5983" y="6725"/>
                </a:cubicBezTo>
                <a:cubicBezTo>
                  <a:pt x="5994" y="6732"/>
                  <a:pt x="6080" y="6725"/>
                  <a:pt x="6175" y="6709"/>
                </a:cubicBezTo>
                <a:cubicBezTo>
                  <a:pt x="6269" y="6693"/>
                  <a:pt x="6373" y="6678"/>
                  <a:pt x="6407" y="6675"/>
                </a:cubicBezTo>
                <a:cubicBezTo>
                  <a:pt x="6441" y="6672"/>
                  <a:pt x="6492" y="6661"/>
                  <a:pt x="6520" y="6648"/>
                </a:cubicBezTo>
                <a:cubicBezTo>
                  <a:pt x="6547" y="6636"/>
                  <a:pt x="6569" y="6633"/>
                  <a:pt x="6569" y="6641"/>
                </a:cubicBezTo>
                <a:cubicBezTo>
                  <a:pt x="6569" y="6649"/>
                  <a:pt x="6632" y="6637"/>
                  <a:pt x="6711" y="6614"/>
                </a:cubicBezTo>
                <a:cubicBezTo>
                  <a:pt x="6790" y="6591"/>
                  <a:pt x="6854" y="6580"/>
                  <a:pt x="6854" y="6588"/>
                </a:cubicBezTo>
                <a:cubicBezTo>
                  <a:pt x="6854" y="6596"/>
                  <a:pt x="6916" y="6577"/>
                  <a:pt x="6989" y="6548"/>
                </a:cubicBezTo>
                <a:cubicBezTo>
                  <a:pt x="7111" y="6500"/>
                  <a:pt x="7121" y="6485"/>
                  <a:pt x="7120" y="6356"/>
                </a:cubicBezTo>
                <a:cubicBezTo>
                  <a:pt x="7119" y="6218"/>
                  <a:pt x="7066" y="5748"/>
                  <a:pt x="7041" y="5656"/>
                </a:cubicBezTo>
                <a:cubicBezTo>
                  <a:pt x="7034" y="5631"/>
                  <a:pt x="7015" y="5482"/>
                  <a:pt x="7000" y="5324"/>
                </a:cubicBezTo>
                <a:cubicBezTo>
                  <a:pt x="6961" y="4904"/>
                  <a:pt x="6944" y="4767"/>
                  <a:pt x="6921" y="4711"/>
                </a:cubicBezTo>
                <a:cubicBezTo>
                  <a:pt x="6903" y="4668"/>
                  <a:pt x="6865" y="4274"/>
                  <a:pt x="6842" y="3917"/>
                </a:cubicBezTo>
                <a:lnTo>
                  <a:pt x="6835" y="3803"/>
                </a:lnTo>
                <a:lnTo>
                  <a:pt x="7011" y="3801"/>
                </a:lnTo>
                <a:close/>
                <a:moveTo>
                  <a:pt x="16026" y="4302"/>
                </a:moveTo>
                <a:cubicBezTo>
                  <a:pt x="16016" y="4302"/>
                  <a:pt x="15998" y="4315"/>
                  <a:pt x="15984" y="4331"/>
                </a:cubicBezTo>
                <a:cubicBezTo>
                  <a:pt x="15970" y="4347"/>
                  <a:pt x="15979" y="4360"/>
                  <a:pt x="16003" y="4360"/>
                </a:cubicBezTo>
                <a:cubicBezTo>
                  <a:pt x="16027" y="4360"/>
                  <a:pt x="16044" y="4347"/>
                  <a:pt x="16044" y="4331"/>
                </a:cubicBezTo>
                <a:cubicBezTo>
                  <a:pt x="16044" y="4315"/>
                  <a:pt x="16035" y="4302"/>
                  <a:pt x="16026" y="4302"/>
                </a:cubicBezTo>
                <a:close/>
                <a:moveTo>
                  <a:pt x="5983" y="9520"/>
                </a:moveTo>
                <a:lnTo>
                  <a:pt x="6163" y="9528"/>
                </a:lnTo>
                <a:cubicBezTo>
                  <a:pt x="6376" y="9540"/>
                  <a:pt x="6403" y="9551"/>
                  <a:pt x="6403" y="9610"/>
                </a:cubicBezTo>
                <a:cubicBezTo>
                  <a:pt x="6403" y="9657"/>
                  <a:pt x="6586" y="9822"/>
                  <a:pt x="6640" y="9824"/>
                </a:cubicBezTo>
                <a:cubicBezTo>
                  <a:pt x="6658" y="9824"/>
                  <a:pt x="6700" y="9845"/>
                  <a:pt x="6737" y="9868"/>
                </a:cubicBezTo>
                <a:cubicBezTo>
                  <a:pt x="6781" y="9896"/>
                  <a:pt x="6881" y="9910"/>
                  <a:pt x="7022" y="9908"/>
                </a:cubicBezTo>
                <a:cubicBezTo>
                  <a:pt x="7388" y="9903"/>
                  <a:pt x="7564" y="9942"/>
                  <a:pt x="7957" y="10124"/>
                </a:cubicBezTo>
                <a:cubicBezTo>
                  <a:pt x="8269" y="10270"/>
                  <a:pt x="8790" y="10330"/>
                  <a:pt x="9074" y="10254"/>
                </a:cubicBezTo>
                <a:cubicBezTo>
                  <a:pt x="9230" y="10212"/>
                  <a:pt x="9264" y="10235"/>
                  <a:pt x="9221" y="10346"/>
                </a:cubicBezTo>
                <a:cubicBezTo>
                  <a:pt x="9166" y="10486"/>
                  <a:pt x="9094" y="11029"/>
                  <a:pt x="9082" y="11402"/>
                </a:cubicBezTo>
                <a:cubicBezTo>
                  <a:pt x="9076" y="11584"/>
                  <a:pt x="9064" y="11771"/>
                  <a:pt x="9052" y="11819"/>
                </a:cubicBezTo>
                <a:cubicBezTo>
                  <a:pt x="8914" y="12349"/>
                  <a:pt x="8884" y="12570"/>
                  <a:pt x="8932" y="12780"/>
                </a:cubicBezTo>
                <a:cubicBezTo>
                  <a:pt x="8959" y="12898"/>
                  <a:pt x="8985" y="13013"/>
                  <a:pt x="8988" y="13036"/>
                </a:cubicBezTo>
                <a:cubicBezTo>
                  <a:pt x="8991" y="13058"/>
                  <a:pt x="9059" y="13125"/>
                  <a:pt x="9142" y="13183"/>
                </a:cubicBezTo>
                <a:cubicBezTo>
                  <a:pt x="9306" y="13298"/>
                  <a:pt x="9369" y="13405"/>
                  <a:pt x="9303" y="13460"/>
                </a:cubicBezTo>
                <a:cubicBezTo>
                  <a:pt x="9242" y="13512"/>
                  <a:pt x="9252" y="14539"/>
                  <a:pt x="9314" y="14640"/>
                </a:cubicBezTo>
                <a:cubicBezTo>
                  <a:pt x="9385" y="14754"/>
                  <a:pt x="9385" y="15660"/>
                  <a:pt x="9314" y="15720"/>
                </a:cubicBezTo>
                <a:cubicBezTo>
                  <a:pt x="9246" y="15778"/>
                  <a:pt x="9118" y="15790"/>
                  <a:pt x="8917" y="15762"/>
                </a:cubicBezTo>
                <a:cubicBezTo>
                  <a:pt x="8827" y="15750"/>
                  <a:pt x="8699" y="15735"/>
                  <a:pt x="8632" y="15728"/>
                </a:cubicBezTo>
                <a:cubicBezTo>
                  <a:pt x="8564" y="15720"/>
                  <a:pt x="8470" y="15701"/>
                  <a:pt x="8425" y="15685"/>
                </a:cubicBezTo>
                <a:cubicBezTo>
                  <a:pt x="8380" y="15670"/>
                  <a:pt x="8264" y="15639"/>
                  <a:pt x="8163" y="15617"/>
                </a:cubicBezTo>
                <a:cubicBezTo>
                  <a:pt x="8057" y="15593"/>
                  <a:pt x="7956" y="15550"/>
                  <a:pt x="7930" y="15514"/>
                </a:cubicBezTo>
                <a:cubicBezTo>
                  <a:pt x="7905" y="15480"/>
                  <a:pt x="7841" y="15417"/>
                  <a:pt x="7788" y="15377"/>
                </a:cubicBezTo>
                <a:cubicBezTo>
                  <a:pt x="7697" y="15308"/>
                  <a:pt x="7671" y="15304"/>
                  <a:pt x="7405" y="15316"/>
                </a:cubicBezTo>
                <a:cubicBezTo>
                  <a:pt x="7248" y="15323"/>
                  <a:pt x="6976" y="15358"/>
                  <a:pt x="6801" y="15395"/>
                </a:cubicBezTo>
                <a:cubicBezTo>
                  <a:pt x="6527" y="15452"/>
                  <a:pt x="6477" y="15456"/>
                  <a:pt x="6430" y="15421"/>
                </a:cubicBezTo>
                <a:cubicBezTo>
                  <a:pt x="6377" y="15383"/>
                  <a:pt x="6330" y="14976"/>
                  <a:pt x="6261" y="13943"/>
                </a:cubicBezTo>
                <a:cubicBezTo>
                  <a:pt x="6249" y="13770"/>
                  <a:pt x="6230" y="13563"/>
                  <a:pt x="6220" y="13484"/>
                </a:cubicBezTo>
                <a:cubicBezTo>
                  <a:pt x="6184" y="13198"/>
                  <a:pt x="6123" y="12560"/>
                  <a:pt x="6103" y="12307"/>
                </a:cubicBezTo>
                <a:cubicBezTo>
                  <a:pt x="6092" y="12165"/>
                  <a:pt x="6065" y="11866"/>
                  <a:pt x="6043" y="11645"/>
                </a:cubicBezTo>
                <a:cubicBezTo>
                  <a:pt x="6021" y="11423"/>
                  <a:pt x="5982" y="10997"/>
                  <a:pt x="5957" y="10697"/>
                </a:cubicBezTo>
                <a:cubicBezTo>
                  <a:pt x="5932" y="10397"/>
                  <a:pt x="5905" y="10079"/>
                  <a:pt x="5897" y="9990"/>
                </a:cubicBezTo>
                <a:cubicBezTo>
                  <a:pt x="5889" y="9901"/>
                  <a:pt x="5907" y="9758"/>
                  <a:pt x="5935" y="9673"/>
                </a:cubicBezTo>
                <a:lnTo>
                  <a:pt x="5983" y="952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794966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heck_mark_green.png" descr="check_mark_gree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1206500"/>
            <a:ext cx="8470900" cy="75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hen eh!!-1.mov" descr="Shen eh!!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067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4733637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468px-Chicken_clipart_01.svg.png" descr="468px-Chicken_clipart_01.svg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6625" y="6132483"/>
            <a:ext cx="3750129" cy="269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droppedImage.png" descr="droppedImage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49719" y="6910095"/>
            <a:ext cx="7028217" cy="1236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074" y="2580600"/>
            <a:ext cx="3797024" cy="2548752"/>
          </a:xfrm>
          <a:prstGeom prst="rect">
            <a:avLst/>
          </a:prstGeom>
        </p:spPr>
      </p:pic>
      <p:pic>
        <p:nvPicPr>
          <p:cNvPr id="2" name="Ren mee fakin bo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611" y="1394691"/>
            <a:ext cx="812800" cy="81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2893" y="854436"/>
            <a:ext cx="12168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latin typeface="Chalkboard" charset="0"/>
                <a:ea typeface="Chalkboard" charset="0"/>
                <a:cs typeface="Chalkboard" charset="0"/>
              </a:rPr>
              <a:t>Ren mee fakin booa.  </a:t>
            </a:r>
          </a:p>
        </p:txBody>
      </p:sp>
      <p:pic>
        <p:nvPicPr>
          <p:cNvPr id="9" name="droppedImage.png" descr="droppedImage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5686" t="6708" r="3892" b="1467"/>
          <a:stretch>
            <a:fillRect/>
          </a:stretch>
        </p:blipFill>
        <p:spPr>
          <a:xfrm>
            <a:off x="7206728" y="2367835"/>
            <a:ext cx="3914198" cy="297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542" extrusionOk="0">
                <a:moveTo>
                  <a:pt x="8129" y="2"/>
                </a:moveTo>
                <a:cubicBezTo>
                  <a:pt x="8092" y="8"/>
                  <a:pt x="8053" y="25"/>
                  <a:pt x="8024" y="57"/>
                </a:cubicBezTo>
                <a:cubicBezTo>
                  <a:pt x="7926" y="164"/>
                  <a:pt x="5687" y="547"/>
                  <a:pt x="5453" y="496"/>
                </a:cubicBezTo>
                <a:cubicBezTo>
                  <a:pt x="5396" y="484"/>
                  <a:pt x="5237" y="512"/>
                  <a:pt x="5100" y="558"/>
                </a:cubicBezTo>
                <a:cubicBezTo>
                  <a:pt x="4962" y="604"/>
                  <a:pt x="4713" y="684"/>
                  <a:pt x="4548" y="738"/>
                </a:cubicBezTo>
                <a:cubicBezTo>
                  <a:pt x="4277" y="827"/>
                  <a:pt x="4235" y="896"/>
                  <a:pt x="4114" y="1413"/>
                </a:cubicBezTo>
                <a:cubicBezTo>
                  <a:pt x="4040" y="1730"/>
                  <a:pt x="3884" y="2777"/>
                  <a:pt x="3768" y="3742"/>
                </a:cubicBezTo>
                <a:cubicBezTo>
                  <a:pt x="3651" y="4707"/>
                  <a:pt x="3527" y="5694"/>
                  <a:pt x="3493" y="5935"/>
                </a:cubicBezTo>
                <a:lnTo>
                  <a:pt x="3432" y="6374"/>
                </a:lnTo>
                <a:lnTo>
                  <a:pt x="2718" y="6374"/>
                </a:lnTo>
                <a:cubicBezTo>
                  <a:pt x="2003" y="6374"/>
                  <a:pt x="1727" y="6497"/>
                  <a:pt x="1727" y="6813"/>
                </a:cubicBezTo>
                <a:cubicBezTo>
                  <a:pt x="1727" y="6889"/>
                  <a:pt x="1672" y="7011"/>
                  <a:pt x="1604" y="7085"/>
                </a:cubicBezTo>
                <a:cubicBezTo>
                  <a:pt x="1537" y="7158"/>
                  <a:pt x="1458" y="7380"/>
                  <a:pt x="1430" y="7579"/>
                </a:cubicBezTo>
                <a:cubicBezTo>
                  <a:pt x="1402" y="7778"/>
                  <a:pt x="1269" y="8079"/>
                  <a:pt x="1136" y="8247"/>
                </a:cubicBezTo>
                <a:cubicBezTo>
                  <a:pt x="1002" y="8415"/>
                  <a:pt x="893" y="8611"/>
                  <a:pt x="893" y="8683"/>
                </a:cubicBezTo>
                <a:cubicBezTo>
                  <a:pt x="893" y="8755"/>
                  <a:pt x="841" y="8870"/>
                  <a:pt x="775" y="8942"/>
                </a:cubicBezTo>
                <a:cubicBezTo>
                  <a:pt x="709" y="9013"/>
                  <a:pt x="632" y="9214"/>
                  <a:pt x="603" y="9384"/>
                </a:cubicBezTo>
                <a:cubicBezTo>
                  <a:pt x="575" y="9555"/>
                  <a:pt x="477" y="9784"/>
                  <a:pt x="385" y="9894"/>
                </a:cubicBezTo>
                <a:cubicBezTo>
                  <a:pt x="257" y="10047"/>
                  <a:pt x="229" y="10175"/>
                  <a:pt x="267" y="10443"/>
                </a:cubicBezTo>
                <a:cubicBezTo>
                  <a:pt x="297" y="10654"/>
                  <a:pt x="279" y="10827"/>
                  <a:pt x="223" y="10873"/>
                </a:cubicBezTo>
                <a:cubicBezTo>
                  <a:pt x="165" y="10920"/>
                  <a:pt x="151" y="11092"/>
                  <a:pt x="184" y="11322"/>
                </a:cubicBezTo>
                <a:cubicBezTo>
                  <a:pt x="220" y="11579"/>
                  <a:pt x="193" y="11792"/>
                  <a:pt x="95" y="12010"/>
                </a:cubicBezTo>
                <a:cubicBezTo>
                  <a:pt x="5" y="12212"/>
                  <a:pt x="-23" y="12395"/>
                  <a:pt x="19" y="12526"/>
                </a:cubicBezTo>
                <a:cubicBezTo>
                  <a:pt x="56" y="12639"/>
                  <a:pt x="90" y="12928"/>
                  <a:pt x="98" y="13169"/>
                </a:cubicBezTo>
                <a:cubicBezTo>
                  <a:pt x="105" y="13410"/>
                  <a:pt x="164" y="13955"/>
                  <a:pt x="225" y="14377"/>
                </a:cubicBezTo>
                <a:cubicBezTo>
                  <a:pt x="287" y="14799"/>
                  <a:pt x="334" y="15266"/>
                  <a:pt x="331" y="15417"/>
                </a:cubicBezTo>
                <a:cubicBezTo>
                  <a:pt x="328" y="15567"/>
                  <a:pt x="369" y="15729"/>
                  <a:pt x="422" y="15772"/>
                </a:cubicBezTo>
                <a:cubicBezTo>
                  <a:pt x="520" y="15853"/>
                  <a:pt x="533" y="15916"/>
                  <a:pt x="549" y="16418"/>
                </a:cubicBezTo>
                <a:cubicBezTo>
                  <a:pt x="555" y="16602"/>
                  <a:pt x="618" y="16726"/>
                  <a:pt x="718" y="16760"/>
                </a:cubicBezTo>
                <a:cubicBezTo>
                  <a:pt x="829" y="16798"/>
                  <a:pt x="892" y="16962"/>
                  <a:pt x="934" y="17293"/>
                </a:cubicBezTo>
                <a:cubicBezTo>
                  <a:pt x="998" y="17793"/>
                  <a:pt x="1296" y="18212"/>
                  <a:pt x="1584" y="18217"/>
                </a:cubicBezTo>
                <a:cubicBezTo>
                  <a:pt x="1668" y="18219"/>
                  <a:pt x="1767" y="18287"/>
                  <a:pt x="1805" y="18369"/>
                </a:cubicBezTo>
                <a:cubicBezTo>
                  <a:pt x="1847" y="18458"/>
                  <a:pt x="2106" y="18543"/>
                  <a:pt x="2448" y="18585"/>
                </a:cubicBezTo>
                <a:cubicBezTo>
                  <a:pt x="2762" y="18624"/>
                  <a:pt x="3071" y="18700"/>
                  <a:pt x="3135" y="18753"/>
                </a:cubicBezTo>
                <a:cubicBezTo>
                  <a:pt x="3276" y="18869"/>
                  <a:pt x="3547" y="18945"/>
                  <a:pt x="3915" y="18995"/>
                </a:cubicBezTo>
                <a:cubicBezTo>
                  <a:pt x="3932" y="18984"/>
                  <a:pt x="3940" y="18968"/>
                  <a:pt x="3964" y="18960"/>
                </a:cubicBezTo>
                <a:cubicBezTo>
                  <a:pt x="4060" y="18927"/>
                  <a:pt x="4121" y="18864"/>
                  <a:pt x="4099" y="18818"/>
                </a:cubicBezTo>
                <a:cubicBezTo>
                  <a:pt x="4036" y="18684"/>
                  <a:pt x="4215" y="18538"/>
                  <a:pt x="4484" y="18469"/>
                </a:cubicBezTo>
                <a:cubicBezTo>
                  <a:pt x="4517" y="18415"/>
                  <a:pt x="4567" y="18359"/>
                  <a:pt x="4626" y="18307"/>
                </a:cubicBezTo>
                <a:cubicBezTo>
                  <a:pt x="4912" y="18060"/>
                  <a:pt x="5556" y="17137"/>
                  <a:pt x="5556" y="16977"/>
                </a:cubicBezTo>
                <a:cubicBezTo>
                  <a:pt x="5556" y="16913"/>
                  <a:pt x="5610" y="16721"/>
                  <a:pt x="5676" y="16551"/>
                </a:cubicBezTo>
                <a:cubicBezTo>
                  <a:pt x="5743" y="16380"/>
                  <a:pt x="5817" y="16152"/>
                  <a:pt x="5841" y="16047"/>
                </a:cubicBezTo>
                <a:cubicBezTo>
                  <a:pt x="5877" y="15884"/>
                  <a:pt x="5988" y="15856"/>
                  <a:pt x="6567" y="15856"/>
                </a:cubicBezTo>
                <a:cubicBezTo>
                  <a:pt x="7076" y="15856"/>
                  <a:pt x="7286" y="15812"/>
                  <a:pt x="7396" y="15682"/>
                </a:cubicBezTo>
                <a:cubicBezTo>
                  <a:pt x="7443" y="15626"/>
                  <a:pt x="7487" y="15589"/>
                  <a:pt x="7524" y="15572"/>
                </a:cubicBezTo>
                <a:cubicBezTo>
                  <a:pt x="7634" y="15522"/>
                  <a:pt x="7705" y="15651"/>
                  <a:pt x="7754" y="15976"/>
                </a:cubicBezTo>
                <a:cubicBezTo>
                  <a:pt x="7789" y="16207"/>
                  <a:pt x="7843" y="16299"/>
                  <a:pt x="7921" y="16260"/>
                </a:cubicBezTo>
                <a:cubicBezTo>
                  <a:pt x="8079" y="16180"/>
                  <a:pt x="8223" y="16393"/>
                  <a:pt x="8223" y="16709"/>
                </a:cubicBezTo>
                <a:cubicBezTo>
                  <a:pt x="8223" y="16853"/>
                  <a:pt x="8292" y="17054"/>
                  <a:pt x="8380" y="17154"/>
                </a:cubicBezTo>
                <a:cubicBezTo>
                  <a:pt x="8467" y="17255"/>
                  <a:pt x="8563" y="17449"/>
                  <a:pt x="8593" y="17584"/>
                </a:cubicBezTo>
                <a:cubicBezTo>
                  <a:pt x="8618" y="17695"/>
                  <a:pt x="8593" y="17771"/>
                  <a:pt x="8532" y="17839"/>
                </a:cubicBezTo>
                <a:cubicBezTo>
                  <a:pt x="8575" y="17867"/>
                  <a:pt x="8595" y="17908"/>
                  <a:pt x="8596" y="17968"/>
                </a:cubicBezTo>
                <a:cubicBezTo>
                  <a:pt x="8596" y="18073"/>
                  <a:pt x="8682" y="18232"/>
                  <a:pt x="8784" y="18327"/>
                </a:cubicBezTo>
                <a:cubicBezTo>
                  <a:pt x="8915" y="18447"/>
                  <a:pt x="8971" y="18613"/>
                  <a:pt x="8971" y="18873"/>
                </a:cubicBezTo>
                <a:cubicBezTo>
                  <a:pt x="8971" y="19094"/>
                  <a:pt x="8933" y="19239"/>
                  <a:pt x="8883" y="19296"/>
                </a:cubicBezTo>
                <a:cubicBezTo>
                  <a:pt x="8916" y="19401"/>
                  <a:pt x="8993" y="19473"/>
                  <a:pt x="9101" y="19473"/>
                </a:cubicBezTo>
                <a:cubicBezTo>
                  <a:pt x="9207" y="19473"/>
                  <a:pt x="9320" y="19535"/>
                  <a:pt x="9354" y="19606"/>
                </a:cubicBezTo>
                <a:cubicBezTo>
                  <a:pt x="9464" y="19841"/>
                  <a:pt x="9534" y="20572"/>
                  <a:pt x="9452" y="20639"/>
                </a:cubicBezTo>
                <a:cubicBezTo>
                  <a:pt x="9340" y="20730"/>
                  <a:pt x="10289" y="21222"/>
                  <a:pt x="10595" y="21233"/>
                </a:cubicBezTo>
                <a:cubicBezTo>
                  <a:pt x="10732" y="21238"/>
                  <a:pt x="10995" y="21309"/>
                  <a:pt x="11179" y="21388"/>
                </a:cubicBezTo>
                <a:cubicBezTo>
                  <a:pt x="11574" y="21560"/>
                  <a:pt x="12189" y="21596"/>
                  <a:pt x="12256" y="21453"/>
                </a:cubicBezTo>
                <a:cubicBezTo>
                  <a:pt x="12282" y="21397"/>
                  <a:pt x="12421" y="21320"/>
                  <a:pt x="12562" y="21279"/>
                </a:cubicBezTo>
                <a:cubicBezTo>
                  <a:pt x="12704" y="21238"/>
                  <a:pt x="13001" y="21080"/>
                  <a:pt x="13225" y="20927"/>
                </a:cubicBezTo>
                <a:cubicBezTo>
                  <a:pt x="13619" y="20657"/>
                  <a:pt x="13701" y="20570"/>
                  <a:pt x="14196" y="19848"/>
                </a:cubicBezTo>
                <a:lnTo>
                  <a:pt x="14336" y="19641"/>
                </a:lnTo>
                <a:cubicBezTo>
                  <a:pt x="14314" y="19591"/>
                  <a:pt x="14316" y="19530"/>
                  <a:pt x="14356" y="19447"/>
                </a:cubicBezTo>
                <a:cubicBezTo>
                  <a:pt x="14391" y="19372"/>
                  <a:pt x="14411" y="19219"/>
                  <a:pt x="14397" y="19108"/>
                </a:cubicBezTo>
                <a:cubicBezTo>
                  <a:pt x="14383" y="18998"/>
                  <a:pt x="14430" y="18823"/>
                  <a:pt x="14503" y="18718"/>
                </a:cubicBezTo>
                <a:cubicBezTo>
                  <a:pt x="14556" y="18640"/>
                  <a:pt x="14609" y="18600"/>
                  <a:pt x="14709" y="18585"/>
                </a:cubicBezTo>
                <a:cubicBezTo>
                  <a:pt x="14727" y="18502"/>
                  <a:pt x="14764" y="18353"/>
                  <a:pt x="14814" y="18181"/>
                </a:cubicBezTo>
                <a:cubicBezTo>
                  <a:pt x="14900" y="17890"/>
                  <a:pt x="14899" y="17784"/>
                  <a:pt x="14812" y="17600"/>
                </a:cubicBezTo>
                <a:cubicBezTo>
                  <a:pt x="14722" y="17412"/>
                  <a:pt x="14728" y="17327"/>
                  <a:pt x="14836" y="17109"/>
                </a:cubicBezTo>
                <a:cubicBezTo>
                  <a:pt x="14908" y="16966"/>
                  <a:pt x="14966" y="16754"/>
                  <a:pt x="14966" y="16634"/>
                </a:cubicBezTo>
                <a:cubicBezTo>
                  <a:pt x="14966" y="16410"/>
                  <a:pt x="15063" y="16294"/>
                  <a:pt x="15163" y="16341"/>
                </a:cubicBezTo>
                <a:cubicBezTo>
                  <a:pt x="15196" y="16356"/>
                  <a:pt x="15228" y="16386"/>
                  <a:pt x="15258" y="16441"/>
                </a:cubicBezTo>
                <a:cubicBezTo>
                  <a:pt x="15314" y="16540"/>
                  <a:pt x="15400" y="16625"/>
                  <a:pt x="15450" y="16625"/>
                </a:cubicBezTo>
                <a:cubicBezTo>
                  <a:pt x="15618" y="16625"/>
                  <a:pt x="15795" y="17083"/>
                  <a:pt x="15710" y="17293"/>
                </a:cubicBezTo>
                <a:cubicBezTo>
                  <a:pt x="15597" y="17569"/>
                  <a:pt x="15610" y="17610"/>
                  <a:pt x="15795" y="17610"/>
                </a:cubicBezTo>
                <a:cubicBezTo>
                  <a:pt x="15988" y="17610"/>
                  <a:pt x="16172" y="18004"/>
                  <a:pt x="16141" y="18343"/>
                </a:cubicBezTo>
                <a:cubicBezTo>
                  <a:pt x="16124" y="18536"/>
                  <a:pt x="16155" y="18569"/>
                  <a:pt x="16296" y="18521"/>
                </a:cubicBezTo>
                <a:cubicBezTo>
                  <a:pt x="16524" y="18442"/>
                  <a:pt x="16802" y="18761"/>
                  <a:pt x="16708" y="18969"/>
                </a:cubicBezTo>
                <a:cubicBezTo>
                  <a:pt x="16863" y="19148"/>
                  <a:pt x="16967" y="19459"/>
                  <a:pt x="16855" y="19554"/>
                </a:cubicBezTo>
                <a:cubicBezTo>
                  <a:pt x="16801" y="19600"/>
                  <a:pt x="16993" y="19663"/>
                  <a:pt x="17280" y="19693"/>
                </a:cubicBezTo>
                <a:cubicBezTo>
                  <a:pt x="17353" y="19701"/>
                  <a:pt x="17404" y="19719"/>
                  <a:pt x="17469" y="19732"/>
                </a:cubicBezTo>
                <a:cubicBezTo>
                  <a:pt x="18918" y="19744"/>
                  <a:pt x="19209" y="19720"/>
                  <a:pt x="19421" y="19557"/>
                </a:cubicBezTo>
                <a:cubicBezTo>
                  <a:pt x="19559" y="19452"/>
                  <a:pt x="19712" y="19364"/>
                  <a:pt x="19762" y="19363"/>
                </a:cubicBezTo>
                <a:cubicBezTo>
                  <a:pt x="19959" y="19362"/>
                  <a:pt x="20661" y="18517"/>
                  <a:pt x="20935" y="17952"/>
                </a:cubicBezTo>
                <a:cubicBezTo>
                  <a:pt x="21156" y="17496"/>
                  <a:pt x="21217" y="17282"/>
                  <a:pt x="21180" y="17041"/>
                </a:cubicBezTo>
                <a:cubicBezTo>
                  <a:pt x="21148" y="16827"/>
                  <a:pt x="21170" y="16703"/>
                  <a:pt x="21249" y="16664"/>
                </a:cubicBezTo>
                <a:cubicBezTo>
                  <a:pt x="21313" y="16631"/>
                  <a:pt x="21409" y="16464"/>
                  <a:pt x="21465" y="16286"/>
                </a:cubicBezTo>
                <a:cubicBezTo>
                  <a:pt x="21552" y="16010"/>
                  <a:pt x="21546" y="15928"/>
                  <a:pt x="21423" y="15750"/>
                </a:cubicBezTo>
                <a:cubicBezTo>
                  <a:pt x="21287" y="15551"/>
                  <a:pt x="21286" y="15526"/>
                  <a:pt x="21428" y="15210"/>
                </a:cubicBezTo>
                <a:cubicBezTo>
                  <a:pt x="21575" y="14882"/>
                  <a:pt x="21577" y="14874"/>
                  <a:pt x="21379" y="14597"/>
                </a:cubicBezTo>
                <a:cubicBezTo>
                  <a:pt x="21209" y="14358"/>
                  <a:pt x="21190" y="14280"/>
                  <a:pt x="21276" y="14099"/>
                </a:cubicBezTo>
                <a:cubicBezTo>
                  <a:pt x="21411" y="13815"/>
                  <a:pt x="21405" y="13444"/>
                  <a:pt x="21266" y="13444"/>
                </a:cubicBezTo>
                <a:cubicBezTo>
                  <a:pt x="21047" y="13444"/>
                  <a:pt x="20854" y="13034"/>
                  <a:pt x="20908" y="12681"/>
                </a:cubicBezTo>
                <a:cubicBezTo>
                  <a:pt x="20945" y="12439"/>
                  <a:pt x="20927" y="12349"/>
                  <a:pt x="20842" y="12349"/>
                </a:cubicBezTo>
                <a:cubicBezTo>
                  <a:pt x="20778" y="12349"/>
                  <a:pt x="20596" y="12151"/>
                  <a:pt x="20439" y="11910"/>
                </a:cubicBezTo>
                <a:cubicBezTo>
                  <a:pt x="20282" y="11668"/>
                  <a:pt x="20097" y="11470"/>
                  <a:pt x="20027" y="11470"/>
                </a:cubicBezTo>
                <a:cubicBezTo>
                  <a:pt x="19851" y="11470"/>
                  <a:pt x="19700" y="11207"/>
                  <a:pt x="19760" y="11002"/>
                </a:cubicBezTo>
                <a:cubicBezTo>
                  <a:pt x="19801" y="10861"/>
                  <a:pt x="19750" y="10841"/>
                  <a:pt x="19473" y="10883"/>
                </a:cubicBezTo>
                <a:cubicBezTo>
                  <a:pt x="19198" y="10924"/>
                  <a:pt x="19123" y="10892"/>
                  <a:pt x="19048" y="10708"/>
                </a:cubicBezTo>
                <a:cubicBezTo>
                  <a:pt x="18988" y="10560"/>
                  <a:pt x="18873" y="10485"/>
                  <a:pt x="18707" y="10485"/>
                </a:cubicBezTo>
                <a:cubicBezTo>
                  <a:pt x="18424" y="10485"/>
                  <a:pt x="18307" y="10242"/>
                  <a:pt x="18467" y="9988"/>
                </a:cubicBezTo>
                <a:cubicBezTo>
                  <a:pt x="18553" y="9852"/>
                  <a:pt x="18547" y="9797"/>
                  <a:pt x="18440" y="9688"/>
                </a:cubicBezTo>
                <a:cubicBezTo>
                  <a:pt x="18330" y="9576"/>
                  <a:pt x="18320" y="9427"/>
                  <a:pt x="18376" y="8787"/>
                </a:cubicBezTo>
                <a:cubicBezTo>
                  <a:pt x="18460" y="7827"/>
                  <a:pt x="18383" y="7688"/>
                  <a:pt x="17805" y="7721"/>
                </a:cubicBezTo>
                <a:cubicBezTo>
                  <a:pt x="17457" y="7741"/>
                  <a:pt x="17382" y="7707"/>
                  <a:pt x="17270" y="7482"/>
                </a:cubicBezTo>
                <a:cubicBezTo>
                  <a:pt x="17167" y="7275"/>
                  <a:pt x="16979" y="7168"/>
                  <a:pt x="16406" y="6994"/>
                </a:cubicBezTo>
                <a:cubicBezTo>
                  <a:pt x="16004" y="6872"/>
                  <a:pt x="15487" y="6743"/>
                  <a:pt x="15258" y="6707"/>
                </a:cubicBezTo>
                <a:cubicBezTo>
                  <a:pt x="14087" y="6521"/>
                  <a:pt x="14127" y="6537"/>
                  <a:pt x="14042" y="6242"/>
                </a:cubicBezTo>
                <a:cubicBezTo>
                  <a:pt x="13997" y="6086"/>
                  <a:pt x="13946" y="5682"/>
                  <a:pt x="13924" y="5344"/>
                </a:cubicBezTo>
                <a:cubicBezTo>
                  <a:pt x="13866" y="4455"/>
                  <a:pt x="13837" y="4251"/>
                  <a:pt x="13774" y="4168"/>
                </a:cubicBezTo>
                <a:cubicBezTo>
                  <a:pt x="13743" y="4128"/>
                  <a:pt x="13696" y="3853"/>
                  <a:pt x="13666" y="3561"/>
                </a:cubicBezTo>
                <a:cubicBezTo>
                  <a:pt x="13633" y="3231"/>
                  <a:pt x="13572" y="3031"/>
                  <a:pt x="13504" y="3031"/>
                </a:cubicBezTo>
                <a:cubicBezTo>
                  <a:pt x="13357" y="3031"/>
                  <a:pt x="13286" y="2859"/>
                  <a:pt x="13212" y="2327"/>
                </a:cubicBezTo>
                <a:cubicBezTo>
                  <a:pt x="13145" y="1844"/>
                  <a:pt x="13235" y="1494"/>
                  <a:pt x="13428" y="1494"/>
                </a:cubicBezTo>
                <a:cubicBezTo>
                  <a:pt x="13502" y="1494"/>
                  <a:pt x="13551" y="1392"/>
                  <a:pt x="13551" y="1233"/>
                </a:cubicBezTo>
                <a:cubicBezTo>
                  <a:pt x="13551" y="1030"/>
                  <a:pt x="13469" y="916"/>
                  <a:pt x="13198" y="745"/>
                </a:cubicBezTo>
                <a:cubicBezTo>
                  <a:pt x="12722" y="446"/>
                  <a:pt x="10312" y="45"/>
                  <a:pt x="9184" y="80"/>
                </a:cubicBezTo>
                <a:cubicBezTo>
                  <a:pt x="8717" y="94"/>
                  <a:pt x="8289" y="70"/>
                  <a:pt x="8232" y="25"/>
                </a:cubicBezTo>
                <a:cubicBezTo>
                  <a:pt x="8204" y="2"/>
                  <a:pt x="8167" y="-4"/>
                  <a:pt x="8129" y="2"/>
                </a:cubicBezTo>
                <a:close/>
                <a:moveTo>
                  <a:pt x="9783" y="20397"/>
                </a:moveTo>
                <a:cubicBezTo>
                  <a:pt x="9789" y="20399"/>
                  <a:pt x="9791" y="20409"/>
                  <a:pt x="9798" y="20413"/>
                </a:cubicBezTo>
                <a:cubicBezTo>
                  <a:pt x="9841" y="20380"/>
                  <a:pt x="9896" y="20396"/>
                  <a:pt x="9923" y="20452"/>
                </a:cubicBezTo>
                <a:cubicBezTo>
                  <a:pt x="9941" y="20491"/>
                  <a:pt x="9936" y="20534"/>
                  <a:pt x="9920" y="20571"/>
                </a:cubicBezTo>
                <a:cubicBezTo>
                  <a:pt x="9936" y="20610"/>
                  <a:pt x="9942" y="20652"/>
                  <a:pt x="9925" y="20688"/>
                </a:cubicBezTo>
                <a:cubicBezTo>
                  <a:pt x="9862" y="20823"/>
                  <a:pt x="9661" y="20820"/>
                  <a:pt x="9596" y="20681"/>
                </a:cubicBezTo>
                <a:cubicBezTo>
                  <a:pt x="9564" y="20613"/>
                  <a:pt x="9606" y="20547"/>
                  <a:pt x="9672" y="20510"/>
                </a:cubicBezTo>
                <a:cubicBezTo>
                  <a:pt x="9674" y="20472"/>
                  <a:pt x="9685" y="20435"/>
                  <a:pt x="9712" y="20413"/>
                </a:cubicBezTo>
                <a:cubicBezTo>
                  <a:pt x="9733" y="20395"/>
                  <a:pt x="9760" y="20390"/>
                  <a:pt x="9783" y="2039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719883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heck_mark_green.png" descr="check_mark_gree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1206500"/>
            <a:ext cx="8470900" cy="75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hen eh!!-1.mov" descr="Shen eh!!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067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3710178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s.jpg" descr="imag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233" t="381" r="273"/>
          <a:stretch>
            <a:fillRect/>
          </a:stretch>
        </p:blipFill>
        <p:spPr>
          <a:xfrm>
            <a:off x="1548284" y="2454701"/>
            <a:ext cx="3558382" cy="290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25" y="0"/>
                </a:moveTo>
                <a:lnTo>
                  <a:pt x="8307" y="360"/>
                </a:lnTo>
                <a:cubicBezTo>
                  <a:pt x="6630" y="1524"/>
                  <a:pt x="5986" y="2605"/>
                  <a:pt x="6066" y="4123"/>
                </a:cubicBezTo>
                <a:lnTo>
                  <a:pt x="6097" y="4663"/>
                </a:lnTo>
                <a:lnTo>
                  <a:pt x="5661" y="4943"/>
                </a:lnTo>
                <a:cubicBezTo>
                  <a:pt x="5422" y="5099"/>
                  <a:pt x="5062" y="5406"/>
                  <a:pt x="4862" y="5619"/>
                </a:cubicBezTo>
                <a:cubicBezTo>
                  <a:pt x="4661" y="5833"/>
                  <a:pt x="4462" y="6006"/>
                  <a:pt x="4421" y="6006"/>
                </a:cubicBezTo>
                <a:cubicBezTo>
                  <a:pt x="4379" y="6006"/>
                  <a:pt x="4194" y="5784"/>
                  <a:pt x="4009" y="5513"/>
                </a:cubicBezTo>
                <a:cubicBezTo>
                  <a:pt x="3089" y="4165"/>
                  <a:pt x="1871" y="4365"/>
                  <a:pt x="566" y="6077"/>
                </a:cubicBezTo>
                <a:lnTo>
                  <a:pt x="0" y="6814"/>
                </a:lnTo>
                <a:cubicBezTo>
                  <a:pt x="18" y="6979"/>
                  <a:pt x="41" y="7074"/>
                  <a:pt x="75" y="7074"/>
                </a:cubicBezTo>
                <a:cubicBezTo>
                  <a:pt x="144" y="7074"/>
                  <a:pt x="227" y="7026"/>
                  <a:pt x="258" y="6965"/>
                </a:cubicBezTo>
                <a:cubicBezTo>
                  <a:pt x="364" y="6754"/>
                  <a:pt x="994" y="6325"/>
                  <a:pt x="1284" y="6268"/>
                </a:cubicBezTo>
                <a:cubicBezTo>
                  <a:pt x="1660" y="6195"/>
                  <a:pt x="1937" y="6457"/>
                  <a:pt x="2286" y="7216"/>
                </a:cubicBezTo>
                <a:cubicBezTo>
                  <a:pt x="2540" y="7766"/>
                  <a:pt x="2764" y="7968"/>
                  <a:pt x="3219" y="8057"/>
                </a:cubicBezTo>
                <a:cubicBezTo>
                  <a:pt x="3515" y="8115"/>
                  <a:pt x="3415" y="8401"/>
                  <a:pt x="3045" y="8550"/>
                </a:cubicBezTo>
                <a:cubicBezTo>
                  <a:pt x="1973" y="8980"/>
                  <a:pt x="1710" y="10362"/>
                  <a:pt x="2522" y="11300"/>
                </a:cubicBezTo>
                <a:cubicBezTo>
                  <a:pt x="2908" y="11746"/>
                  <a:pt x="2788" y="11889"/>
                  <a:pt x="2028" y="11893"/>
                </a:cubicBezTo>
                <a:cubicBezTo>
                  <a:pt x="1706" y="11895"/>
                  <a:pt x="1450" y="11950"/>
                  <a:pt x="1412" y="12023"/>
                </a:cubicBezTo>
                <a:cubicBezTo>
                  <a:pt x="1283" y="12272"/>
                  <a:pt x="1348" y="13472"/>
                  <a:pt x="1530" y="14192"/>
                </a:cubicBezTo>
                <a:cubicBezTo>
                  <a:pt x="1928" y="15777"/>
                  <a:pt x="2145" y="16062"/>
                  <a:pt x="3021" y="16146"/>
                </a:cubicBezTo>
                <a:lnTo>
                  <a:pt x="3645" y="16205"/>
                </a:lnTo>
                <a:lnTo>
                  <a:pt x="3934" y="16792"/>
                </a:lnTo>
                <a:cubicBezTo>
                  <a:pt x="4501" y="17952"/>
                  <a:pt x="5336" y="18753"/>
                  <a:pt x="6599" y="19345"/>
                </a:cubicBezTo>
                <a:cubicBezTo>
                  <a:pt x="6816" y="19448"/>
                  <a:pt x="6837" y="19509"/>
                  <a:pt x="6837" y="20000"/>
                </a:cubicBezTo>
                <a:cubicBezTo>
                  <a:pt x="6837" y="20330"/>
                  <a:pt x="6770" y="20704"/>
                  <a:pt x="6664" y="20960"/>
                </a:cubicBezTo>
                <a:cubicBezTo>
                  <a:pt x="6568" y="21190"/>
                  <a:pt x="6488" y="21430"/>
                  <a:pt x="6488" y="21491"/>
                </a:cubicBezTo>
                <a:cubicBezTo>
                  <a:pt x="6488" y="21567"/>
                  <a:pt x="8881" y="21600"/>
                  <a:pt x="14074" y="21600"/>
                </a:cubicBezTo>
                <a:lnTo>
                  <a:pt x="16167" y="21600"/>
                </a:lnTo>
                <a:lnTo>
                  <a:pt x="16167" y="20331"/>
                </a:lnTo>
                <a:lnTo>
                  <a:pt x="16167" y="19065"/>
                </a:lnTo>
                <a:lnTo>
                  <a:pt x="16729" y="18619"/>
                </a:lnTo>
                <a:cubicBezTo>
                  <a:pt x="17854" y="17728"/>
                  <a:pt x="18508" y="16394"/>
                  <a:pt x="18851" y="14287"/>
                </a:cubicBezTo>
                <a:lnTo>
                  <a:pt x="19008" y="13328"/>
                </a:lnTo>
                <a:lnTo>
                  <a:pt x="19918" y="13325"/>
                </a:lnTo>
                <a:cubicBezTo>
                  <a:pt x="20728" y="13322"/>
                  <a:pt x="20876" y="13289"/>
                  <a:pt x="21224" y="13050"/>
                </a:cubicBezTo>
                <a:lnTo>
                  <a:pt x="21600" y="12797"/>
                </a:lnTo>
                <a:cubicBezTo>
                  <a:pt x="21587" y="12687"/>
                  <a:pt x="21568" y="12655"/>
                  <a:pt x="21549" y="12631"/>
                </a:cubicBezTo>
                <a:lnTo>
                  <a:pt x="21463" y="12655"/>
                </a:lnTo>
                <a:cubicBezTo>
                  <a:pt x="21355" y="12683"/>
                  <a:pt x="21209" y="12727"/>
                  <a:pt x="21137" y="12749"/>
                </a:cubicBezTo>
                <a:cubicBezTo>
                  <a:pt x="21049" y="12777"/>
                  <a:pt x="21012" y="12720"/>
                  <a:pt x="21029" y="12575"/>
                </a:cubicBezTo>
                <a:cubicBezTo>
                  <a:pt x="21043" y="12450"/>
                  <a:pt x="21053" y="12347"/>
                  <a:pt x="21056" y="12253"/>
                </a:cubicBezTo>
                <a:cubicBezTo>
                  <a:pt x="21056" y="12133"/>
                  <a:pt x="21048" y="12019"/>
                  <a:pt x="21022" y="11917"/>
                </a:cubicBezTo>
                <a:cubicBezTo>
                  <a:pt x="21014" y="11886"/>
                  <a:pt x="21005" y="11854"/>
                  <a:pt x="20993" y="11826"/>
                </a:cubicBezTo>
                <a:cubicBezTo>
                  <a:pt x="20975" y="11775"/>
                  <a:pt x="20943" y="11738"/>
                  <a:pt x="20918" y="11693"/>
                </a:cubicBezTo>
                <a:cubicBezTo>
                  <a:pt x="20893" y="11654"/>
                  <a:pt x="20872" y="11618"/>
                  <a:pt x="20839" y="11578"/>
                </a:cubicBezTo>
                <a:cubicBezTo>
                  <a:pt x="20650" y="11346"/>
                  <a:pt x="20530" y="11291"/>
                  <a:pt x="20167" y="11291"/>
                </a:cubicBezTo>
                <a:cubicBezTo>
                  <a:pt x="19982" y="11291"/>
                  <a:pt x="19873" y="11304"/>
                  <a:pt x="19781" y="11344"/>
                </a:cubicBezTo>
                <a:cubicBezTo>
                  <a:pt x="19698" y="11403"/>
                  <a:pt x="19620" y="11481"/>
                  <a:pt x="19516" y="11616"/>
                </a:cubicBezTo>
                <a:cubicBezTo>
                  <a:pt x="19395" y="11773"/>
                  <a:pt x="19332" y="11839"/>
                  <a:pt x="19282" y="11873"/>
                </a:cubicBezTo>
                <a:cubicBezTo>
                  <a:pt x="19236" y="11904"/>
                  <a:pt x="19198" y="11900"/>
                  <a:pt x="19167" y="11843"/>
                </a:cubicBezTo>
                <a:cubicBezTo>
                  <a:pt x="19161" y="11834"/>
                  <a:pt x="19153" y="11823"/>
                  <a:pt x="19148" y="11811"/>
                </a:cubicBezTo>
                <a:cubicBezTo>
                  <a:pt x="19143" y="11800"/>
                  <a:pt x="19138" y="11796"/>
                  <a:pt x="19133" y="11784"/>
                </a:cubicBezTo>
                <a:cubicBezTo>
                  <a:pt x="19105" y="11721"/>
                  <a:pt x="19084" y="11602"/>
                  <a:pt x="19068" y="11471"/>
                </a:cubicBezTo>
                <a:cubicBezTo>
                  <a:pt x="19068" y="11470"/>
                  <a:pt x="19068" y="11467"/>
                  <a:pt x="19068" y="11465"/>
                </a:cubicBezTo>
                <a:cubicBezTo>
                  <a:pt x="19046" y="11289"/>
                  <a:pt x="19028" y="11054"/>
                  <a:pt x="19010" y="10754"/>
                </a:cubicBezTo>
                <a:cubicBezTo>
                  <a:pt x="18865" y="8302"/>
                  <a:pt x="18185" y="6479"/>
                  <a:pt x="17054" y="5466"/>
                </a:cubicBezTo>
                <a:cubicBezTo>
                  <a:pt x="17028" y="5443"/>
                  <a:pt x="16999" y="5423"/>
                  <a:pt x="16972" y="5401"/>
                </a:cubicBezTo>
                <a:cubicBezTo>
                  <a:pt x="16824" y="5276"/>
                  <a:pt x="16674" y="5159"/>
                  <a:pt x="16512" y="5061"/>
                </a:cubicBezTo>
                <a:cubicBezTo>
                  <a:pt x="15720" y="4584"/>
                  <a:pt x="15389" y="4441"/>
                  <a:pt x="14060" y="4371"/>
                </a:cubicBezTo>
                <a:cubicBezTo>
                  <a:pt x="13693" y="4354"/>
                  <a:pt x="13246" y="4338"/>
                  <a:pt x="12590" y="4324"/>
                </a:cubicBezTo>
                <a:cubicBezTo>
                  <a:pt x="12387" y="4319"/>
                  <a:pt x="12270" y="4311"/>
                  <a:pt x="12036" y="4306"/>
                </a:cubicBezTo>
                <a:lnTo>
                  <a:pt x="9432" y="4250"/>
                </a:lnTo>
                <a:lnTo>
                  <a:pt x="9085" y="4244"/>
                </a:lnTo>
                <a:lnTo>
                  <a:pt x="9075" y="4244"/>
                </a:lnTo>
                <a:lnTo>
                  <a:pt x="9041" y="4067"/>
                </a:lnTo>
                <a:lnTo>
                  <a:pt x="8887" y="3441"/>
                </a:lnTo>
                <a:cubicBezTo>
                  <a:pt x="8777" y="3001"/>
                  <a:pt x="8622" y="2439"/>
                  <a:pt x="8547" y="2196"/>
                </a:cubicBezTo>
                <a:cubicBezTo>
                  <a:pt x="8545" y="2189"/>
                  <a:pt x="8547" y="2185"/>
                  <a:pt x="8545" y="2178"/>
                </a:cubicBezTo>
                <a:cubicBezTo>
                  <a:pt x="8533" y="2121"/>
                  <a:pt x="8526" y="2063"/>
                  <a:pt x="8519" y="2007"/>
                </a:cubicBezTo>
                <a:cubicBezTo>
                  <a:pt x="8427" y="1511"/>
                  <a:pt x="8553" y="975"/>
                  <a:pt x="8887" y="481"/>
                </a:cubicBezTo>
                <a:cubicBezTo>
                  <a:pt x="8993" y="263"/>
                  <a:pt x="9067" y="77"/>
                  <a:pt x="9053" y="27"/>
                </a:cubicBezTo>
                <a:cubicBezTo>
                  <a:pt x="9046" y="18"/>
                  <a:pt x="8963" y="17"/>
                  <a:pt x="8921" y="9"/>
                </a:cubicBezTo>
                <a:cubicBezTo>
                  <a:pt x="8875" y="7"/>
                  <a:pt x="8838" y="2"/>
                  <a:pt x="8825" y="0"/>
                </a:cubicBezTo>
                <a:close/>
                <a:moveTo>
                  <a:pt x="20155" y="12029"/>
                </a:moveTo>
                <a:cubicBezTo>
                  <a:pt x="20179" y="12036"/>
                  <a:pt x="20201" y="12054"/>
                  <a:pt x="20215" y="12082"/>
                </a:cubicBezTo>
                <a:cubicBezTo>
                  <a:pt x="20243" y="12138"/>
                  <a:pt x="20231" y="12213"/>
                  <a:pt x="20186" y="12248"/>
                </a:cubicBezTo>
                <a:cubicBezTo>
                  <a:pt x="20140" y="12282"/>
                  <a:pt x="20079" y="12265"/>
                  <a:pt x="20051" y="12209"/>
                </a:cubicBezTo>
                <a:cubicBezTo>
                  <a:pt x="20023" y="12154"/>
                  <a:pt x="20037" y="12081"/>
                  <a:pt x="20082" y="12047"/>
                </a:cubicBezTo>
                <a:cubicBezTo>
                  <a:pt x="20105" y="12030"/>
                  <a:pt x="20130" y="12022"/>
                  <a:pt x="20155" y="12029"/>
                </a:cubicBezTo>
                <a:close/>
                <a:moveTo>
                  <a:pt x="11501" y="19732"/>
                </a:moveTo>
                <a:cubicBezTo>
                  <a:pt x="11643" y="19732"/>
                  <a:pt x="11682" y="19812"/>
                  <a:pt x="11703" y="20178"/>
                </a:cubicBezTo>
                <a:cubicBezTo>
                  <a:pt x="11719" y="20438"/>
                  <a:pt x="11673" y="20761"/>
                  <a:pt x="11593" y="20951"/>
                </a:cubicBezTo>
                <a:cubicBezTo>
                  <a:pt x="11359" y="21505"/>
                  <a:pt x="11261" y="21308"/>
                  <a:pt x="11301" y="20358"/>
                </a:cubicBezTo>
                <a:cubicBezTo>
                  <a:pt x="11324" y="19811"/>
                  <a:pt x="11349" y="19732"/>
                  <a:pt x="11501" y="1973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4" name="droppedImage.png" descr="droppedImage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18401" y="2800176"/>
            <a:ext cx="4292600" cy="2835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droppedImage.tiff" descr="droppedImage.tif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1900" y="6343338"/>
            <a:ext cx="4229101" cy="2541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5813" t="3678" r="4501" b="3659"/>
          <a:stretch>
            <a:fillRect/>
          </a:stretch>
        </p:blipFill>
        <p:spPr>
          <a:xfrm>
            <a:off x="1390630" y="6343338"/>
            <a:ext cx="3389888" cy="2551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57" extrusionOk="0">
                <a:moveTo>
                  <a:pt x="10548" y="1"/>
                </a:moveTo>
                <a:cubicBezTo>
                  <a:pt x="10084" y="-14"/>
                  <a:pt x="9656" y="198"/>
                  <a:pt x="9290" y="635"/>
                </a:cubicBezTo>
                <a:cubicBezTo>
                  <a:pt x="9125" y="832"/>
                  <a:pt x="9107" y="839"/>
                  <a:pt x="9032" y="769"/>
                </a:cubicBezTo>
                <a:cubicBezTo>
                  <a:pt x="8557" y="327"/>
                  <a:pt x="7873" y="141"/>
                  <a:pt x="7403" y="326"/>
                </a:cubicBezTo>
                <a:cubicBezTo>
                  <a:pt x="7148" y="427"/>
                  <a:pt x="6821" y="847"/>
                  <a:pt x="6675" y="1259"/>
                </a:cubicBezTo>
                <a:cubicBezTo>
                  <a:pt x="6620" y="1415"/>
                  <a:pt x="6557" y="1557"/>
                  <a:pt x="6536" y="1574"/>
                </a:cubicBezTo>
                <a:cubicBezTo>
                  <a:pt x="6515" y="1591"/>
                  <a:pt x="6434" y="1570"/>
                  <a:pt x="6357" y="1527"/>
                </a:cubicBezTo>
                <a:cubicBezTo>
                  <a:pt x="5697" y="1161"/>
                  <a:pt x="4855" y="1162"/>
                  <a:pt x="4419" y="1527"/>
                </a:cubicBezTo>
                <a:cubicBezTo>
                  <a:pt x="4152" y="1751"/>
                  <a:pt x="3943" y="2129"/>
                  <a:pt x="3765" y="2711"/>
                </a:cubicBezTo>
                <a:lnTo>
                  <a:pt x="3709" y="2892"/>
                </a:lnTo>
                <a:lnTo>
                  <a:pt x="3280" y="2919"/>
                </a:lnTo>
                <a:cubicBezTo>
                  <a:pt x="2605" y="2959"/>
                  <a:pt x="2317" y="3160"/>
                  <a:pt x="2095" y="3740"/>
                </a:cubicBezTo>
                <a:cubicBezTo>
                  <a:pt x="1986" y="4027"/>
                  <a:pt x="1981" y="4054"/>
                  <a:pt x="1979" y="4793"/>
                </a:cubicBezTo>
                <a:lnTo>
                  <a:pt x="1979" y="5551"/>
                </a:lnTo>
                <a:lnTo>
                  <a:pt x="1714" y="5893"/>
                </a:lnTo>
                <a:cubicBezTo>
                  <a:pt x="1440" y="6249"/>
                  <a:pt x="1346" y="6455"/>
                  <a:pt x="1259" y="6889"/>
                </a:cubicBezTo>
                <a:cubicBezTo>
                  <a:pt x="1193" y="7215"/>
                  <a:pt x="1193" y="7913"/>
                  <a:pt x="1259" y="8284"/>
                </a:cubicBezTo>
                <a:lnTo>
                  <a:pt x="1312" y="8576"/>
                </a:lnTo>
                <a:lnTo>
                  <a:pt x="1173" y="8670"/>
                </a:lnTo>
                <a:cubicBezTo>
                  <a:pt x="1096" y="8722"/>
                  <a:pt x="1011" y="8801"/>
                  <a:pt x="983" y="8844"/>
                </a:cubicBezTo>
                <a:cubicBezTo>
                  <a:pt x="956" y="8888"/>
                  <a:pt x="835" y="9000"/>
                  <a:pt x="716" y="9096"/>
                </a:cubicBezTo>
                <a:cubicBezTo>
                  <a:pt x="439" y="9319"/>
                  <a:pt x="205" y="9657"/>
                  <a:pt x="84" y="10008"/>
                </a:cubicBezTo>
                <a:cubicBezTo>
                  <a:pt x="0" y="10251"/>
                  <a:pt x="-9" y="10337"/>
                  <a:pt x="6" y="10696"/>
                </a:cubicBezTo>
                <a:cubicBezTo>
                  <a:pt x="30" y="11296"/>
                  <a:pt x="197" y="11731"/>
                  <a:pt x="430" y="11809"/>
                </a:cubicBezTo>
                <a:cubicBezTo>
                  <a:pt x="559" y="11852"/>
                  <a:pt x="786" y="11742"/>
                  <a:pt x="895" y="11584"/>
                </a:cubicBezTo>
                <a:cubicBezTo>
                  <a:pt x="945" y="11512"/>
                  <a:pt x="1029" y="11335"/>
                  <a:pt x="1082" y="11189"/>
                </a:cubicBezTo>
                <a:cubicBezTo>
                  <a:pt x="1135" y="11042"/>
                  <a:pt x="1195" y="10930"/>
                  <a:pt x="1218" y="10940"/>
                </a:cubicBezTo>
                <a:cubicBezTo>
                  <a:pt x="1242" y="10951"/>
                  <a:pt x="1305" y="11066"/>
                  <a:pt x="1360" y="11199"/>
                </a:cubicBezTo>
                <a:cubicBezTo>
                  <a:pt x="1498" y="11532"/>
                  <a:pt x="1732" y="11881"/>
                  <a:pt x="2037" y="12208"/>
                </a:cubicBezTo>
                <a:cubicBezTo>
                  <a:pt x="2288" y="12478"/>
                  <a:pt x="2295" y="12492"/>
                  <a:pt x="2262" y="12647"/>
                </a:cubicBezTo>
                <a:cubicBezTo>
                  <a:pt x="2216" y="12858"/>
                  <a:pt x="2218" y="13363"/>
                  <a:pt x="2264" y="13586"/>
                </a:cubicBezTo>
                <a:cubicBezTo>
                  <a:pt x="2370" y="14091"/>
                  <a:pt x="2732" y="14510"/>
                  <a:pt x="3262" y="14747"/>
                </a:cubicBezTo>
                <a:lnTo>
                  <a:pt x="3565" y="14881"/>
                </a:lnTo>
                <a:lnTo>
                  <a:pt x="3634" y="15216"/>
                </a:lnTo>
                <a:cubicBezTo>
                  <a:pt x="3806" y="16053"/>
                  <a:pt x="4085" y="16422"/>
                  <a:pt x="4589" y="16487"/>
                </a:cubicBezTo>
                <a:lnTo>
                  <a:pt x="4813" y="16517"/>
                </a:lnTo>
                <a:lnTo>
                  <a:pt x="4803" y="18023"/>
                </a:lnTo>
                <a:cubicBezTo>
                  <a:pt x="4794" y="19141"/>
                  <a:pt x="4776" y="19620"/>
                  <a:pt x="4733" y="19894"/>
                </a:cubicBezTo>
                <a:cubicBezTo>
                  <a:pt x="4697" y="20120"/>
                  <a:pt x="4680" y="20380"/>
                  <a:pt x="4692" y="20562"/>
                </a:cubicBezTo>
                <a:cubicBezTo>
                  <a:pt x="4719" y="20950"/>
                  <a:pt x="4877" y="21373"/>
                  <a:pt x="5036" y="21477"/>
                </a:cubicBezTo>
                <a:cubicBezTo>
                  <a:pt x="5202" y="21586"/>
                  <a:pt x="5578" y="21577"/>
                  <a:pt x="5943" y="21454"/>
                </a:cubicBezTo>
                <a:cubicBezTo>
                  <a:pt x="6112" y="21396"/>
                  <a:pt x="6255" y="21341"/>
                  <a:pt x="6261" y="21333"/>
                </a:cubicBezTo>
                <a:cubicBezTo>
                  <a:pt x="6267" y="21325"/>
                  <a:pt x="6287" y="21186"/>
                  <a:pt x="6306" y="21025"/>
                </a:cubicBezTo>
                <a:cubicBezTo>
                  <a:pt x="6352" y="20655"/>
                  <a:pt x="6300" y="20178"/>
                  <a:pt x="6173" y="19807"/>
                </a:cubicBezTo>
                <a:cubicBezTo>
                  <a:pt x="6008" y="19329"/>
                  <a:pt x="5982" y="18434"/>
                  <a:pt x="6112" y="17694"/>
                </a:cubicBezTo>
                <a:cubicBezTo>
                  <a:pt x="6154" y="17455"/>
                  <a:pt x="6245" y="17142"/>
                  <a:pt x="6289" y="17084"/>
                </a:cubicBezTo>
                <a:cubicBezTo>
                  <a:pt x="6303" y="17065"/>
                  <a:pt x="6407" y="17130"/>
                  <a:pt x="6519" y="17228"/>
                </a:cubicBezTo>
                <a:cubicBezTo>
                  <a:pt x="6692" y="17381"/>
                  <a:pt x="6723" y="17431"/>
                  <a:pt x="6723" y="17564"/>
                </a:cubicBezTo>
                <a:cubicBezTo>
                  <a:pt x="6724" y="17826"/>
                  <a:pt x="6607" y="19103"/>
                  <a:pt x="6549" y="19475"/>
                </a:cubicBezTo>
                <a:cubicBezTo>
                  <a:pt x="6447" y="20128"/>
                  <a:pt x="6496" y="20495"/>
                  <a:pt x="6728" y="20820"/>
                </a:cubicBezTo>
                <a:lnTo>
                  <a:pt x="6872" y="21018"/>
                </a:lnTo>
                <a:lnTo>
                  <a:pt x="7297" y="20991"/>
                </a:lnTo>
                <a:cubicBezTo>
                  <a:pt x="7843" y="20953"/>
                  <a:pt x="8037" y="20883"/>
                  <a:pt x="8088" y="20709"/>
                </a:cubicBezTo>
                <a:cubicBezTo>
                  <a:pt x="8108" y="20637"/>
                  <a:pt x="8120" y="20398"/>
                  <a:pt x="8113" y="20176"/>
                </a:cubicBezTo>
                <a:cubicBezTo>
                  <a:pt x="8102" y="19833"/>
                  <a:pt x="8081" y="19719"/>
                  <a:pt x="7969" y="19425"/>
                </a:cubicBezTo>
                <a:cubicBezTo>
                  <a:pt x="7845" y="19100"/>
                  <a:pt x="7836" y="19049"/>
                  <a:pt x="7837" y="18600"/>
                </a:cubicBezTo>
                <a:cubicBezTo>
                  <a:pt x="7838" y="18219"/>
                  <a:pt x="7856" y="18075"/>
                  <a:pt x="7921" y="17886"/>
                </a:cubicBezTo>
                <a:cubicBezTo>
                  <a:pt x="7995" y="17669"/>
                  <a:pt x="8013" y="17648"/>
                  <a:pt x="8131" y="17648"/>
                </a:cubicBezTo>
                <a:cubicBezTo>
                  <a:pt x="8202" y="17648"/>
                  <a:pt x="8313" y="17634"/>
                  <a:pt x="8376" y="17617"/>
                </a:cubicBezTo>
                <a:cubicBezTo>
                  <a:pt x="8470" y="17592"/>
                  <a:pt x="8514" y="17616"/>
                  <a:pt x="8638" y="17765"/>
                </a:cubicBezTo>
                <a:cubicBezTo>
                  <a:pt x="8813" y="17975"/>
                  <a:pt x="9174" y="18223"/>
                  <a:pt x="9409" y="18295"/>
                </a:cubicBezTo>
                <a:cubicBezTo>
                  <a:pt x="9922" y="18452"/>
                  <a:pt x="10496" y="18260"/>
                  <a:pt x="11076" y="17738"/>
                </a:cubicBezTo>
                <a:cubicBezTo>
                  <a:pt x="11250" y="17582"/>
                  <a:pt x="11308" y="17554"/>
                  <a:pt x="11364" y="17594"/>
                </a:cubicBezTo>
                <a:cubicBezTo>
                  <a:pt x="11429" y="17640"/>
                  <a:pt x="11437" y="17737"/>
                  <a:pt x="11455" y="18761"/>
                </a:cubicBezTo>
                <a:cubicBezTo>
                  <a:pt x="11466" y="19375"/>
                  <a:pt x="11471" y="20092"/>
                  <a:pt x="11468" y="20354"/>
                </a:cubicBezTo>
                <a:cubicBezTo>
                  <a:pt x="11462" y="20784"/>
                  <a:pt x="11472" y="20857"/>
                  <a:pt x="11569" y="21118"/>
                </a:cubicBezTo>
                <a:cubicBezTo>
                  <a:pt x="11695" y="21459"/>
                  <a:pt x="11812" y="21558"/>
                  <a:pt x="12087" y="21558"/>
                </a:cubicBezTo>
                <a:cubicBezTo>
                  <a:pt x="12316" y="21558"/>
                  <a:pt x="12788" y="21426"/>
                  <a:pt x="12903" y="21330"/>
                </a:cubicBezTo>
                <a:cubicBezTo>
                  <a:pt x="12965" y="21278"/>
                  <a:pt x="12989" y="21197"/>
                  <a:pt x="13001" y="20994"/>
                </a:cubicBezTo>
                <a:cubicBezTo>
                  <a:pt x="13026" y="20588"/>
                  <a:pt x="12960" y="20057"/>
                  <a:pt x="12852" y="19777"/>
                </a:cubicBezTo>
                <a:cubicBezTo>
                  <a:pt x="12799" y="19639"/>
                  <a:pt x="12729" y="19461"/>
                  <a:pt x="12698" y="19381"/>
                </a:cubicBezTo>
                <a:cubicBezTo>
                  <a:pt x="12623" y="19188"/>
                  <a:pt x="12659" y="18517"/>
                  <a:pt x="12764" y="18144"/>
                </a:cubicBezTo>
                <a:cubicBezTo>
                  <a:pt x="12857" y="17814"/>
                  <a:pt x="13016" y="17551"/>
                  <a:pt x="13135" y="17534"/>
                </a:cubicBezTo>
                <a:lnTo>
                  <a:pt x="13224" y="17520"/>
                </a:lnTo>
                <a:lnTo>
                  <a:pt x="13229" y="18473"/>
                </a:lnTo>
                <a:cubicBezTo>
                  <a:pt x="13232" y="18996"/>
                  <a:pt x="13226" y="19609"/>
                  <a:pt x="13219" y="19834"/>
                </a:cubicBezTo>
                <a:cubicBezTo>
                  <a:pt x="13206" y="20193"/>
                  <a:pt x="13217" y="20273"/>
                  <a:pt x="13299" y="20485"/>
                </a:cubicBezTo>
                <a:cubicBezTo>
                  <a:pt x="13428" y="20817"/>
                  <a:pt x="13582" y="20930"/>
                  <a:pt x="13918" y="20934"/>
                </a:cubicBezTo>
                <a:cubicBezTo>
                  <a:pt x="14064" y="20936"/>
                  <a:pt x="14198" y="20923"/>
                  <a:pt x="14219" y="20907"/>
                </a:cubicBezTo>
                <a:cubicBezTo>
                  <a:pt x="14240" y="20892"/>
                  <a:pt x="14358" y="20848"/>
                  <a:pt x="14482" y="20807"/>
                </a:cubicBezTo>
                <a:cubicBezTo>
                  <a:pt x="14690" y="20736"/>
                  <a:pt x="14710" y="20718"/>
                  <a:pt x="14742" y="20555"/>
                </a:cubicBezTo>
                <a:cubicBezTo>
                  <a:pt x="14817" y="20171"/>
                  <a:pt x="14723" y="19494"/>
                  <a:pt x="14547" y="19150"/>
                </a:cubicBezTo>
                <a:cubicBezTo>
                  <a:pt x="14463" y="18985"/>
                  <a:pt x="14452" y="18897"/>
                  <a:pt x="14459" y="18449"/>
                </a:cubicBezTo>
                <a:cubicBezTo>
                  <a:pt x="14465" y="18044"/>
                  <a:pt x="14559" y="17521"/>
                  <a:pt x="14702" y="17087"/>
                </a:cubicBezTo>
                <a:lnTo>
                  <a:pt x="14793" y="16819"/>
                </a:lnTo>
                <a:lnTo>
                  <a:pt x="15149" y="16816"/>
                </a:lnTo>
                <a:cubicBezTo>
                  <a:pt x="15433" y="16814"/>
                  <a:pt x="15540" y="16794"/>
                  <a:pt x="15687" y="16705"/>
                </a:cubicBezTo>
                <a:cubicBezTo>
                  <a:pt x="15788" y="16644"/>
                  <a:pt x="15888" y="16606"/>
                  <a:pt x="15907" y="16621"/>
                </a:cubicBezTo>
                <a:cubicBezTo>
                  <a:pt x="15926" y="16637"/>
                  <a:pt x="15935" y="16629"/>
                  <a:pt x="15929" y="16605"/>
                </a:cubicBezTo>
                <a:cubicBezTo>
                  <a:pt x="15924" y="16580"/>
                  <a:pt x="16008" y="16440"/>
                  <a:pt x="16116" y="16293"/>
                </a:cubicBezTo>
                <a:cubicBezTo>
                  <a:pt x="16291" y="16055"/>
                  <a:pt x="16499" y="15594"/>
                  <a:pt x="16617" y="15176"/>
                </a:cubicBezTo>
                <a:cubicBezTo>
                  <a:pt x="16638" y="15099"/>
                  <a:pt x="16686" y="15023"/>
                  <a:pt x="16723" y="15008"/>
                </a:cubicBezTo>
                <a:cubicBezTo>
                  <a:pt x="16930" y="14925"/>
                  <a:pt x="17285" y="14660"/>
                  <a:pt x="17438" y="14475"/>
                </a:cubicBezTo>
                <a:cubicBezTo>
                  <a:pt x="17642" y="14226"/>
                  <a:pt x="17846" y="13687"/>
                  <a:pt x="17885" y="13295"/>
                </a:cubicBezTo>
                <a:cubicBezTo>
                  <a:pt x="17915" y="12995"/>
                  <a:pt x="17971" y="12914"/>
                  <a:pt x="18203" y="12832"/>
                </a:cubicBezTo>
                <a:cubicBezTo>
                  <a:pt x="18664" y="12669"/>
                  <a:pt x="19211" y="12137"/>
                  <a:pt x="19469" y="11601"/>
                </a:cubicBezTo>
                <a:cubicBezTo>
                  <a:pt x="19652" y="11221"/>
                  <a:pt x="19854" y="10509"/>
                  <a:pt x="19919" y="10022"/>
                </a:cubicBezTo>
                <a:cubicBezTo>
                  <a:pt x="20053" y="8998"/>
                  <a:pt x="20033" y="8078"/>
                  <a:pt x="19845" y="6732"/>
                </a:cubicBezTo>
                <a:cubicBezTo>
                  <a:pt x="19793" y="6355"/>
                  <a:pt x="19761" y="6013"/>
                  <a:pt x="19772" y="5974"/>
                </a:cubicBezTo>
                <a:cubicBezTo>
                  <a:pt x="19787" y="5920"/>
                  <a:pt x="19836" y="5955"/>
                  <a:pt x="19964" y="6111"/>
                </a:cubicBezTo>
                <a:cubicBezTo>
                  <a:pt x="20228" y="6435"/>
                  <a:pt x="20510" y="6591"/>
                  <a:pt x="20831" y="6588"/>
                </a:cubicBezTo>
                <a:cubicBezTo>
                  <a:pt x="21311" y="6582"/>
                  <a:pt x="21591" y="6317"/>
                  <a:pt x="21578" y="5883"/>
                </a:cubicBezTo>
                <a:cubicBezTo>
                  <a:pt x="21570" y="5609"/>
                  <a:pt x="21498" y="5429"/>
                  <a:pt x="21290" y="5176"/>
                </a:cubicBezTo>
                <a:cubicBezTo>
                  <a:pt x="21070" y="4906"/>
                  <a:pt x="20893" y="4790"/>
                  <a:pt x="20507" y="4663"/>
                </a:cubicBezTo>
                <a:cubicBezTo>
                  <a:pt x="20333" y="4605"/>
                  <a:pt x="20086" y="4490"/>
                  <a:pt x="19959" y="4408"/>
                </a:cubicBezTo>
                <a:cubicBezTo>
                  <a:pt x="19701" y="4241"/>
                  <a:pt x="19517" y="4023"/>
                  <a:pt x="19605" y="3989"/>
                </a:cubicBezTo>
                <a:cubicBezTo>
                  <a:pt x="20029" y="3821"/>
                  <a:pt x="20131" y="3712"/>
                  <a:pt x="20159" y="3392"/>
                </a:cubicBezTo>
                <a:cubicBezTo>
                  <a:pt x="20178" y="3161"/>
                  <a:pt x="20085" y="2839"/>
                  <a:pt x="19936" y="2624"/>
                </a:cubicBezTo>
                <a:cubicBezTo>
                  <a:pt x="19866" y="2522"/>
                  <a:pt x="19867" y="2516"/>
                  <a:pt x="19934" y="2399"/>
                </a:cubicBezTo>
                <a:cubicBezTo>
                  <a:pt x="20109" y="2090"/>
                  <a:pt x="20141" y="1734"/>
                  <a:pt x="20017" y="1504"/>
                </a:cubicBezTo>
                <a:cubicBezTo>
                  <a:pt x="19902" y="1290"/>
                  <a:pt x="19685" y="1197"/>
                  <a:pt x="19236" y="1178"/>
                </a:cubicBezTo>
                <a:lnTo>
                  <a:pt x="18842" y="1161"/>
                </a:lnTo>
                <a:lnTo>
                  <a:pt x="18645" y="883"/>
                </a:lnTo>
                <a:cubicBezTo>
                  <a:pt x="18537" y="730"/>
                  <a:pt x="18382" y="565"/>
                  <a:pt x="18299" y="518"/>
                </a:cubicBezTo>
                <a:cubicBezTo>
                  <a:pt x="18042" y="372"/>
                  <a:pt x="17738" y="449"/>
                  <a:pt x="17465" y="726"/>
                </a:cubicBezTo>
                <a:lnTo>
                  <a:pt x="17344" y="846"/>
                </a:lnTo>
                <a:lnTo>
                  <a:pt x="16985" y="622"/>
                </a:lnTo>
                <a:cubicBezTo>
                  <a:pt x="16599" y="378"/>
                  <a:pt x="16277" y="293"/>
                  <a:pt x="15993" y="350"/>
                </a:cubicBezTo>
                <a:cubicBezTo>
                  <a:pt x="15779" y="393"/>
                  <a:pt x="15648" y="550"/>
                  <a:pt x="15583" y="846"/>
                </a:cubicBezTo>
                <a:lnTo>
                  <a:pt x="15533" y="1074"/>
                </a:lnTo>
                <a:lnTo>
                  <a:pt x="15154" y="1088"/>
                </a:lnTo>
                <a:cubicBezTo>
                  <a:pt x="14802" y="1101"/>
                  <a:pt x="14764" y="1093"/>
                  <a:pt x="14636" y="977"/>
                </a:cubicBezTo>
                <a:cubicBezTo>
                  <a:pt x="14130" y="522"/>
                  <a:pt x="13327" y="477"/>
                  <a:pt x="12494" y="856"/>
                </a:cubicBezTo>
                <a:lnTo>
                  <a:pt x="12281" y="954"/>
                </a:lnTo>
                <a:lnTo>
                  <a:pt x="12026" y="722"/>
                </a:lnTo>
                <a:cubicBezTo>
                  <a:pt x="11514" y="257"/>
                  <a:pt x="11013" y="16"/>
                  <a:pt x="1054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Ren mee fakin soal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5484" y="1583106"/>
            <a:ext cx="812800" cy="81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2893" y="854436"/>
            <a:ext cx="12168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latin typeface="Chalkboard" charset="0"/>
                <a:ea typeface="Chalkboard" charset="0"/>
                <a:cs typeface="Chalkboard" charset="0"/>
              </a:rPr>
              <a:t>Ren mee fakin soalt.  </a:t>
            </a:r>
          </a:p>
        </p:txBody>
      </p:sp>
      <p:pic>
        <p:nvPicPr>
          <p:cNvPr id="9" name="Picture 8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2682" y="2485305"/>
            <a:ext cx="3544038" cy="35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230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heck_mark_green.png" descr="check_mark_green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1206500"/>
            <a:ext cx="8470900" cy="75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hen eh!!-1.mov" descr="Shen eh!!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0673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  <p:bldLst>
      <p:bldP spid="172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droppedImage.tiff" descr="droppedImage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3548" y="5902768"/>
            <a:ext cx="4127500" cy="2734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s.jpg" descr="images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39" t="387" r="270"/>
          <a:stretch>
            <a:fillRect/>
          </a:stretch>
        </p:blipFill>
        <p:spPr>
          <a:xfrm>
            <a:off x="7738500" y="2139450"/>
            <a:ext cx="3625057" cy="2959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23" y="0"/>
                </a:moveTo>
                <a:lnTo>
                  <a:pt x="8305" y="359"/>
                </a:lnTo>
                <a:cubicBezTo>
                  <a:pt x="6628" y="1523"/>
                  <a:pt x="5985" y="2604"/>
                  <a:pt x="6066" y="4122"/>
                </a:cubicBezTo>
                <a:lnTo>
                  <a:pt x="6094" y="4661"/>
                </a:lnTo>
                <a:lnTo>
                  <a:pt x="5659" y="4942"/>
                </a:lnTo>
                <a:cubicBezTo>
                  <a:pt x="5420" y="5098"/>
                  <a:pt x="5060" y="5404"/>
                  <a:pt x="4860" y="5617"/>
                </a:cubicBezTo>
                <a:cubicBezTo>
                  <a:pt x="4659" y="5831"/>
                  <a:pt x="4461" y="6005"/>
                  <a:pt x="4420" y="6005"/>
                </a:cubicBezTo>
                <a:cubicBezTo>
                  <a:pt x="4378" y="6005"/>
                  <a:pt x="4193" y="5781"/>
                  <a:pt x="4008" y="5510"/>
                </a:cubicBezTo>
                <a:cubicBezTo>
                  <a:pt x="3088" y="4162"/>
                  <a:pt x="1868" y="4363"/>
                  <a:pt x="563" y="6075"/>
                </a:cubicBezTo>
                <a:lnTo>
                  <a:pt x="0" y="6811"/>
                </a:lnTo>
                <a:cubicBezTo>
                  <a:pt x="18" y="6976"/>
                  <a:pt x="40" y="7072"/>
                  <a:pt x="73" y="7072"/>
                </a:cubicBezTo>
                <a:cubicBezTo>
                  <a:pt x="142" y="7072"/>
                  <a:pt x="225" y="7023"/>
                  <a:pt x="255" y="6961"/>
                </a:cubicBezTo>
                <a:cubicBezTo>
                  <a:pt x="362" y="6750"/>
                  <a:pt x="994" y="6326"/>
                  <a:pt x="1284" y="6269"/>
                </a:cubicBezTo>
                <a:cubicBezTo>
                  <a:pt x="1661" y="6196"/>
                  <a:pt x="1937" y="6457"/>
                  <a:pt x="2287" y="7216"/>
                </a:cubicBezTo>
                <a:cubicBezTo>
                  <a:pt x="2540" y="7766"/>
                  <a:pt x="2764" y="7968"/>
                  <a:pt x="3218" y="8057"/>
                </a:cubicBezTo>
                <a:cubicBezTo>
                  <a:pt x="3515" y="8115"/>
                  <a:pt x="3413" y="8401"/>
                  <a:pt x="3043" y="8549"/>
                </a:cubicBezTo>
                <a:cubicBezTo>
                  <a:pt x="1971" y="8979"/>
                  <a:pt x="1709" y="10360"/>
                  <a:pt x="2521" y="11298"/>
                </a:cubicBezTo>
                <a:cubicBezTo>
                  <a:pt x="2907" y="11744"/>
                  <a:pt x="2787" y="11888"/>
                  <a:pt x="2027" y="11892"/>
                </a:cubicBezTo>
                <a:cubicBezTo>
                  <a:pt x="1704" y="11894"/>
                  <a:pt x="1450" y="11950"/>
                  <a:pt x="1412" y="12023"/>
                </a:cubicBezTo>
                <a:cubicBezTo>
                  <a:pt x="1283" y="12271"/>
                  <a:pt x="1346" y="13472"/>
                  <a:pt x="1528" y="14192"/>
                </a:cubicBezTo>
                <a:cubicBezTo>
                  <a:pt x="1926" y="15777"/>
                  <a:pt x="2144" y="16061"/>
                  <a:pt x="3020" y="16145"/>
                </a:cubicBezTo>
                <a:lnTo>
                  <a:pt x="3642" y="16206"/>
                </a:lnTo>
                <a:lnTo>
                  <a:pt x="3933" y="16794"/>
                </a:lnTo>
                <a:cubicBezTo>
                  <a:pt x="4500" y="17954"/>
                  <a:pt x="5333" y="18754"/>
                  <a:pt x="6595" y="19346"/>
                </a:cubicBezTo>
                <a:cubicBezTo>
                  <a:pt x="6813" y="19448"/>
                  <a:pt x="6837" y="19510"/>
                  <a:pt x="6837" y="20001"/>
                </a:cubicBezTo>
                <a:cubicBezTo>
                  <a:pt x="6837" y="20331"/>
                  <a:pt x="6768" y="20704"/>
                  <a:pt x="6662" y="20960"/>
                </a:cubicBezTo>
                <a:cubicBezTo>
                  <a:pt x="6566" y="21190"/>
                  <a:pt x="6487" y="21429"/>
                  <a:pt x="6487" y="21490"/>
                </a:cubicBezTo>
                <a:cubicBezTo>
                  <a:pt x="6487" y="21566"/>
                  <a:pt x="8880" y="21600"/>
                  <a:pt x="14073" y="21600"/>
                </a:cubicBezTo>
                <a:lnTo>
                  <a:pt x="16166" y="21600"/>
                </a:lnTo>
                <a:lnTo>
                  <a:pt x="16166" y="20331"/>
                </a:lnTo>
                <a:lnTo>
                  <a:pt x="16166" y="19065"/>
                </a:lnTo>
                <a:lnTo>
                  <a:pt x="16726" y="18619"/>
                </a:lnTo>
                <a:cubicBezTo>
                  <a:pt x="17851" y="17728"/>
                  <a:pt x="18506" y="16393"/>
                  <a:pt x="18850" y="14285"/>
                </a:cubicBezTo>
                <a:lnTo>
                  <a:pt x="19008" y="13329"/>
                </a:lnTo>
                <a:lnTo>
                  <a:pt x="19919" y="13323"/>
                </a:lnTo>
                <a:cubicBezTo>
                  <a:pt x="20728" y="13320"/>
                  <a:pt x="20876" y="13290"/>
                  <a:pt x="21224" y="13051"/>
                </a:cubicBezTo>
                <a:lnTo>
                  <a:pt x="21600" y="12796"/>
                </a:lnTo>
                <a:cubicBezTo>
                  <a:pt x="21587" y="12687"/>
                  <a:pt x="21569" y="12655"/>
                  <a:pt x="21550" y="12631"/>
                </a:cubicBezTo>
                <a:lnTo>
                  <a:pt x="21463" y="12654"/>
                </a:lnTo>
                <a:cubicBezTo>
                  <a:pt x="21355" y="12682"/>
                  <a:pt x="21208" y="12724"/>
                  <a:pt x="21137" y="12747"/>
                </a:cubicBezTo>
                <a:cubicBezTo>
                  <a:pt x="21048" y="12775"/>
                  <a:pt x="21014" y="12718"/>
                  <a:pt x="21030" y="12573"/>
                </a:cubicBezTo>
                <a:cubicBezTo>
                  <a:pt x="21044" y="12447"/>
                  <a:pt x="21051" y="12347"/>
                  <a:pt x="21054" y="12254"/>
                </a:cubicBezTo>
                <a:cubicBezTo>
                  <a:pt x="21055" y="12134"/>
                  <a:pt x="21046" y="12017"/>
                  <a:pt x="21021" y="11915"/>
                </a:cubicBezTo>
                <a:cubicBezTo>
                  <a:pt x="21012" y="11884"/>
                  <a:pt x="21004" y="11854"/>
                  <a:pt x="20992" y="11826"/>
                </a:cubicBezTo>
                <a:cubicBezTo>
                  <a:pt x="20974" y="11775"/>
                  <a:pt x="20941" y="11737"/>
                  <a:pt x="20917" y="11692"/>
                </a:cubicBezTo>
                <a:cubicBezTo>
                  <a:pt x="20892" y="11654"/>
                  <a:pt x="20871" y="11617"/>
                  <a:pt x="20839" y="11576"/>
                </a:cubicBezTo>
                <a:cubicBezTo>
                  <a:pt x="20649" y="11345"/>
                  <a:pt x="20528" y="11292"/>
                  <a:pt x="20165" y="11292"/>
                </a:cubicBezTo>
                <a:cubicBezTo>
                  <a:pt x="19980" y="11292"/>
                  <a:pt x="19873" y="11304"/>
                  <a:pt x="19781" y="11345"/>
                </a:cubicBezTo>
                <a:cubicBezTo>
                  <a:pt x="19698" y="11403"/>
                  <a:pt x="19618" y="11482"/>
                  <a:pt x="19514" y="11617"/>
                </a:cubicBezTo>
                <a:cubicBezTo>
                  <a:pt x="19393" y="11774"/>
                  <a:pt x="19332" y="11838"/>
                  <a:pt x="19283" y="11872"/>
                </a:cubicBezTo>
                <a:cubicBezTo>
                  <a:pt x="19236" y="11904"/>
                  <a:pt x="19198" y="11900"/>
                  <a:pt x="19167" y="11843"/>
                </a:cubicBezTo>
                <a:cubicBezTo>
                  <a:pt x="19160" y="11834"/>
                  <a:pt x="19154" y="11820"/>
                  <a:pt x="19148" y="11808"/>
                </a:cubicBezTo>
                <a:cubicBezTo>
                  <a:pt x="19143" y="11798"/>
                  <a:pt x="19139" y="11794"/>
                  <a:pt x="19134" y="11782"/>
                </a:cubicBezTo>
                <a:cubicBezTo>
                  <a:pt x="19106" y="11719"/>
                  <a:pt x="19084" y="11602"/>
                  <a:pt x="19067" y="11472"/>
                </a:cubicBezTo>
                <a:cubicBezTo>
                  <a:pt x="19067" y="11470"/>
                  <a:pt x="19068" y="11468"/>
                  <a:pt x="19067" y="11466"/>
                </a:cubicBezTo>
                <a:cubicBezTo>
                  <a:pt x="19045" y="11290"/>
                  <a:pt x="19028" y="11053"/>
                  <a:pt x="19011" y="10754"/>
                </a:cubicBezTo>
                <a:cubicBezTo>
                  <a:pt x="18866" y="8301"/>
                  <a:pt x="18186" y="6477"/>
                  <a:pt x="17055" y="5464"/>
                </a:cubicBezTo>
                <a:cubicBezTo>
                  <a:pt x="17029" y="5441"/>
                  <a:pt x="16999" y="5422"/>
                  <a:pt x="16972" y="5400"/>
                </a:cubicBezTo>
                <a:cubicBezTo>
                  <a:pt x="16824" y="5275"/>
                  <a:pt x="16673" y="5159"/>
                  <a:pt x="16511" y="5061"/>
                </a:cubicBezTo>
                <a:cubicBezTo>
                  <a:pt x="15719" y="4584"/>
                  <a:pt x="15389" y="4439"/>
                  <a:pt x="14059" y="4369"/>
                </a:cubicBezTo>
                <a:cubicBezTo>
                  <a:pt x="13692" y="4352"/>
                  <a:pt x="13244" y="4337"/>
                  <a:pt x="12588" y="4322"/>
                </a:cubicBezTo>
                <a:cubicBezTo>
                  <a:pt x="12385" y="4318"/>
                  <a:pt x="12268" y="4310"/>
                  <a:pt x="12034" y="4305"/>
                </a:cubicBezTo>
                <a:lnTo>
                  <a:pt x="9431" y="4250"/>
                </a:lnTo>
                <a:lnTo>
                  <a:pt x="9083" y="4241"/>
                </a:lnTo>
                <a:lnTo>
                  <a:pt x="9074" y="4241"/>
                </a:lnTo>
                <a:lnTo>
                  <a:pt x="9041" y="4064"/>
                </a:lnTo>
                <a:lnTo>
                  <a:pt x="8885" y="3442"/>
                </a:lnTo>
                <a:cubicBezTo>
                  <a:pt x="8775" y="3001"/>
                  <a:pt x="8621" y="2440"/>
                  <a:pt x="8546" y="2196"/>
                </a:cubicBezTo>
                <a:cubicBezTo>
                  <a:pt x="8544" y="2189"/>
                  <a:pt x="8546" y="2182"/>
                  <a:pt x="8544" y="2176"/>
                </a:cubicBezTo>
                <a:cubicBezTo>
                  <a:pt x="8532" y="2119"/>
                  <a:pt x="8525" y="2061"/>
                  <a:pt x="8518" y="2005"/>
                </a:cubicBezTo>
                <a:cubicBezTo>
                  <a:pt x="8427" y="1509"/>
                  <a:pt x="8550" y="975"/>
                  <a:pt x="8885" y="481"/>
                </a:cubicBezTo>
                <a:cubicBezTo>
                  <a:pt x="8990" y="263"/>
                  <a:pt x="9066" y="76"/>
                  <a:pt x="9052" y="26"/>
                </a:cubicBezTo>
                <a:cubicBezTo>
                  <a:pt x="9045" y="17"/>
                  <a:pt x="8962" y="13"/>
                  <a:pt x="8920" y="6"/>
                </a:cubicBezTo>
                <a:cubicBezTo>
                  <a:pt x="8874" y="4"/>
                  <a:pt x="8836" y="2"/>
                  <a:pt x="8823" y="0"/>
                </a:cubicBezTo>
                <a:close/>
                <a:moveTo>
                  <a:pt x="20155" y="12028"/>
                </a:moveTo>
                <a:cubicBezTo>
                  <a:pt x="20179" y="12035"/>
                  <a:pt x="20200" y="12056"/>
                  <a:pt x="20214" y="12083"/>
                </a:cubicBezTo>
                <a:cubicBezTo>
                  <a:pt x="20242" y="12139"/>
                  <a:pt x="20231" y="12211"/>
                  <a:pt x="20186" y="12246"/>
                </a:cubicBezTo>
                <a:cubicBezTo>
                  <a:pt x="20140" y="12280"/>
                  <a:pt x="20079" y="12266"/>
                  <a:pt x="20051" y="12211"/>
                </a:cubicBezTo>
                <a:cubicBezTo>
                  <a:pt x="20023" y="12155"/>
                  <a:pt x="20036" y="12080"/>
                  <a:pt x="20082" y="12046"/>
                </a:cubicBezTo>
                <a:cubicBezTo>
                  <a:pt x="20105" y="12029"/>
                  <a:pt x="20131" y="12021"/>
                  <a:pt x="20155" y="12028"/>
                </a:cubicBezTo>
                <a:close/>
                <a:moveTo>
                  <a:pt x="11500" y="19731"/>
                </a:moveTo>
                <a:cubicBezTo>
                  <a:pt x="11642" y="19731"/>
                  <a:pt x="11682" y="19812"/>
                  <a:pt x="11703" y="20178"/>
                </a:cubicBezTo>
                <a:cubicBezTo>
                  <a:pt x="11719" y="20438"/>
                  <a:pt x="11670" y="20761"/>
                  <a:pt x="11590" y="20951"/>
                </a:cubicBezTo>
                <a:cubicBezTo>
                  <a:pt x="11356" y="21505"/>
                  <a:pt x="11259" y="21307"/>
                  <a:pt x="11299" y="20357"/>
                </a:cubicBezTo>
                <a:cubicBezTo>
                  <a:pt x="11322" y="19810"/>
                  <a:pt x="11348" y="19731"/>
                  <a:pt x="11500" y="197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0" name="Image" descr="Image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5813" t="3678" r="4501" b="3659"/>
          <a:stretch>
            <a:fillRect/>
          </a:stretch>
        </p:blipFill>
        <p:spPr>
          <a:xfrm>
            <a:off x="7856085" y="6085639"/>
            <a:ext cx="3389888" cy="2551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57" extrusionOk="0">
                <a:moveTo>
                  <a:pt x="10548" y="1"/>
                </a:moveTo>
                <a:cubicBezTo>
                  <a:pt x="10084" y="-14"/>
                  <a:pt x="9656" y="198"/>
                  <a:pt x="9290" y="635"/>
                </a:cubicBezTo>
                <a:cubicBezTo>
                  <a:pt x="9125" y="832"/>
                  <a:pt x="9107" y="839"/>
                  <a:pt x="9032" y="769"/>
                </a:cubicBezTo>
                <a:cubicBezTo>
                  <a:pt x="8557" y="327"/>
                  <a:pt x="7873" y="141"/>
                  <a:pt x="7403" y="326"/>
                </a:cubicBezTo>
                <a:cubicBezTo>
                  <a:pt x="7148" y="427"/>
                  <a:pt x="6821" y="847"/>
                  <a:pt x="6675" y="1259"/>
                </a:cubicBezTo>
                <a:cubicBezTo>
                  <a:pt x="6620" y="1415"/>
                  <a:pt x="6557" y="1557"/>
                  <a:pt x="6536" y="1574"/>
                </a:cubicBezTo>
                <a:cubicBezTo>
                  <a:pt x="6515" y="1591"/>
                  <a:pt x="6434" y="1570"/>
                  <a:pt x="6357" y="1527"/>
                </a:cubicBezTo>
                <a:cubicBezTo>
                  <a:pt x="5697" y="1161"/>
                  <a:pt x="4855" y="1162"/>
                  <a:pt x="4419" y="1527"/>
                </a:cubicBezTo>
                <a:cubicBezTo>
                  <a:pt x="4152" y="1751"/>
                  <a:pt x="3943" y="2129"/>
                  <a:pt x="3765" y="2711"/>
                </a:cubicBezTo>
                <a:lnTo>
                  <a:pt x="3709" y="2892"/>
                </a:lnTo>
                <a:lnTo>
                  <a:pt x="3280" y="2919"/>
                </a:lnTo>
                <a:cubicBezTo>
                  <a:pt x="2605" y="2959"/>
                  <a:pt x="2317" y="3160"/>
                  <a:pt x="2095" y="3740"/>
                </a:cubicBezTo>
                <a:cubicBezTo>
                  <a:pt x="1986" y="4027"/>
                  <a:pt x="1981" y="4054"/>
                  <a:pt x="1979" y="4793"/>
                </a:cubicBezTo>
                <a:lnTo>
                  <a:pt x="1979" y="5551"/>
                </a:lnTo>
                <a:lnTo>
                  <a:pt x="1714" y="5893"/>
                </a:lnTo>
                <a:cubicBezTo>
                  <a:pt x="1440" y="6249"/>
                  <a:pt x="1346" y="6455"/>
                  <a:pt x="1259" y="6889"/>
                </a:cubicBezTo>
                <a:cubicBezTo>
                  <a:pt x="1193" y="7215"/>
                  <a:pt x="1193" y="7913"/>
                  <a:pt x="1259" y="8284"/>
                </a:cubicBezTo>
                <a:lnTo>
                  <a:pt x="1312" y="8576"/>
                </a:lnTo>
                <a:lnTo>
                  <a:pt x="1173" y="8670"/>
                </a:lnTo>
                <a:cubicBezTo>
                  <a:pt x="1096" y="8722"/>
                  <a:pt x="1011" y="8801"/>
                  <a:pt x="983" y="8844"/>
                </a:cubicBezTo>
                <a:cubicBezTo>
                  <a:pt x="956" y="8888"/>
                  <a:pt x="835" y="9000"/>
                  <a:pt x="716" y="9096"/>
                </a:cubicBezTo>
                <a:cubicBezTo>
                  <a:pt x="439" y="9319"/>
                  <a:pt x="205" y="9657"/>
                  <a:pt x="84" y="10008"/>
                </a:cubicBezTo>
                <a:cubicBezTo>
                  <a:pt x="0" y="10251"/>
                  <a:pt x="-9" y="10337"/>
                  <a:pt x="6" y="10696"/>
                </a:cubicBezTo>
                <a:cubicBezTo>
                  <a:pt x="30" y="11296"/>
                  <a:pt x="197" y="11731"/>
                  <a:pt x="430" y="11809"/>
                </a:cubicBezTo>
                <a:cubicBezTo>
                  <a:pt x="559" y="11852"/>
                  <a:pt x="786" y="11742"/>
                  <a:pt x="895" y="11584"/>
                </a:cubicBezTo>
                <a:cubicBezTo>
                  <a:pt x="945" y="11512"/>
                  <a:pt x="1029" y="11335"/>
                  <a:pt x="1082" y="11189"/>
                </a:cubicBezTo>
                <a:cubicBezTo>
                  <a:pt x="1135" y="11042"/>
                  <a:pt x="1195" y="10930"/>
                  <a:pt x="1218" y="10940"/>
                </a:cubicBezTo>
                <a:cubicBezTo>
                  <a:pt x="1242" y="10951"/>
                  <a:pt x="1305" y="11066"/>
                  <a:pt x="1360" y="11199"/>
                </a:cubicBezTo>
                <a:cubicBezTo>
                  <a:pt x="1498" y="11532"/>
                  <a:pt x="1732" y="11881"/>
                  <a:pt x="2037" y="12208"/>
                </a:cubicBezTo>
                <a:cubicBezTo>
                  <a:pt x="2288" y="12478"/>
                  <a:pt x="2295" y="12492"/>
                  <a:pt x="2262" y="12647"/>
                </a:cubicBezTo>
                <a:cubicBezTo>
                  <a:pt x="2216" y="12858"/>
                  <a:pt x="2218" y="13363"/>
                  <a:pt x="2264" y="13586"/>
                </a:cubicBezTo>
                <a:cubicBezTo>
                  <a:pt x="2370" y="14091"/>
                  <a:pt x="2732" y="14510"/>
                  <a:pt x="3262" y="14747"/>
                </a:cubicBezTo>
                <a:lnTo>
                  <a:pt x="3565" y="14881"/>
                </a:lnTo>
                <a:lnTo>
                  <a:pt x="3634" y="15216"/>
                </a:lnTo>
                <a:cubicBezTo>
                  <a:pt x="3806" y="16053"/>
                  <a:pt x="4085" y="16422"/>
                  <a:pt x="4589" y="16487"/>
                </a:cubicBezTo>
                <a:lnTo>
                  <a:pt x="4813" y="16517"/>
                </a:lnTo>
                <a:lnTo>
                  <a:pt x="4803" y="18023"/>
                </a:lnTo>
                <a:cubicBezTo>
                  <a:pt x="4794" y="19141"/>
                  <a:pt x="4776" y="19620"/>
                  <a:pt x="4733" y="19894"/>
                </a:cubicBezTo>
                <a:cubicBezTo>
                  <a:pt x="4697" y="20120"/>
                  <a:pt x="4680" y="20380"/>
                  <a:pt x="4692" y="20562"/>
                </a:cubicBezTo>
                <a:cubicBezTo>
                  <a:pt x="4719" y="20950"/>
                  <a:pt x="4877" y="21373"/>
                  <a:pt x="5036" y="21477"/>
                </a:cubicBezTo>
                <a:cubicBezTo>
                  <a:pt x="5202" y="21586"/>
                  <a:pt x="5578" y="21577"/>
                  <a:pt x="5943" y="21454"/>
                </a:cubicBezTo>
                <a:cubicBezTo>
                  <a:pt x="6112" y="21396"/>
                  <a:pt x="6255" y="21341"/>
                  <a:pt x="6261" y="21333"/>
                </a:cubicBezTo>
                <a:cubicBezTo>
                  <a:pt x="6267" y="21325"/>
                  <a:pt x="6287" y="21186"/>
                  <a:pt x="6306" y="21025"/>
                </a:cubicBezTo>
                <a:cubicBezTo>
                  <a:pt x="6352" y="20655"/>
                  <a:pt x="6300" y="20178"/>
                  <a:pt x="6173" y="19807"/>
                </a:cubicBezTo>
                <a:cubicBezTo>
                  <a:pt x="6008" y="19329"/>
                  <a:pt x="5982" y="18434"/>
                  <a:pt x="6112" y="17694"/>
                </a:cubicBezTo>
                <a:cubicBezTo>
                  <a:pt x="6154" y="17455"/>
                  <a:pt x="6245" y="17142"/>
                  <a:pt x="6289" y="17084"/>
                </a:cubicBezTo>
                <a:cubicBezTo>
                  <a:pt x="6303" y="17065"/>
                  <a:pt x="6407" y="17130"/>
                  <a:pt x="6519" y="17228"/>
                </a:cubicBezTo>
                <a:cubicBezTo>
                  <a:pt x="6692" y="17381"/>
                  <a:pt x="6723" y="17431"/>
                  <a:pt x="6723" y="17564"/>
                </a:cubicBezTo>
                <a:cubicBezTo>
                  <a:pt x="6724" y="17826"/>
                  <a:pt x="6607" y="19103"/>
                  <a:pt x="6549" y="19475"/>
                </a:cubicBezTo>
                <a:cubicBezTo>
                  <a:pt x="6447" y="20128"/>
                  <a:pt x="6496" y="20495"/>
                  <a:pt x="6728" y="20820"/>
                </a:cubicBezTo>
                <a:lnTo>
                  <a:pt x="6872" y="21018"/>
                </a:lnTo>
                <a:lnTo>
                  <a:pt x="7297" y="20991"/>
                </a:lnTo>
                <a:cubicBezTo>
                  <a:pt x="7843" y="20953"/>
                  <a:pt x="8037" y="20883"/>
                  <a:pt x="8088" y="20709"/>
                </a:cubicBezTo>
                <a:cubicBezTo>
                  <a:pt x="8108" y="20637"/>
                  <a:pt x="8120" y="20398"/>
                  <a:pt x="8113" y="20176"/>
                </a:cubicBezTo>
                <a:cubicBezTo>
                  <a:pt x="8102" y="19833"/>
                  <a:pt x="8081" y="19719"/>
                  <a:pt x="7969" y="19425"/>
                </a:cubicBezTo>
                <a:cubicBezTo>
                  <a:pt x="7845" y="19100"/>
                  <a:pt x="7836" y="19049"/>
                  <a:pt x="7837" y="18600"/>
                </a:cubicBezTo>
                <a:cubicBezTo>
                  <a:pt x="7838" y="18219"/>
                  <a:pt x="7856" y="18075"/>
                  <a:pt x="7921" y="17886"/>
                </a:cubicBezTo>
                <a:cubicBezTo>
                  <a:pt x="7995" y="17669"/>
                  <a:pt x="8013" y="17648"/>
                  <a:pt x="8131" y="17648"/>
                </a:cubicBezTo>
                <a:cubicBezTo>
                  <a:pt x="8202" y="17648"/>
                  <a:pt x="8313" y="17634"/>
                  <a:pt x="8376" y="17617"/>
                </a:cubicBezTo>
                <a:cubicBezTo>
                  <a:pt x="8470" y="17592"/>
                  <a:pt x="8514" y="17616"/>
                  <a:pt x="8638" y="17765"/>
                </a:cubicBezTo>
                <a:cubicBezTo>
                  <a:pt x="8813" y="17975"/>
                  <a:pt x="9174" y="18223"/>
                  <a:pt x="9409" y="18295"/>
                </a:cubicBezTo>
                <a:cubicBezTo>
                  <a:pt x="9922" y="18452"/>
                  <a:pt x="10496" y="18260"/>
                  <a:pt x="11076" y="17738"/>
                </a:cubicBezTo>
                <a:cubicBezTo>
                  <a:pt x="11250" y="17582"/>
                  <a:pt x="11308" y="17554"/>
                  <a:pt x="11364" y="17594"/>
                </a:cubicBezTo>
                <a:cubicBezTo>
                  <a:pt x="11429" y="17640"/>
                  <a:pt x="11437" y="17737"/>
                  <a:pt x="11455" y="18761"/>
                </a:cubicBezTo>
                <a:cubicBezTo>
                  <a:pt x="11466" y="19375"/>
                  <a:pt x="11471" y="20092"/>
                  <a:pt x="11468" y="20354"/>
                </a:cubicBezTo>
                <a:cubicBezTo>
                  <a:pt x="11462" y="20784"/>
                  <a:pt x="11472" y="20857"/>
                  <a:pt x="11569" y="21118"/>
                </a:cubicBezTo>
                <a:cubicBezTo>
                  <a:pt x="11695" y="21459"/>
                  <a:pt x="11812" y="21558"/>
                  <a:pt x="12087" y="21558"/>
                </a:cubicBezTo>
                <a:cubicBezTo>
                  <a:pt x="12316" y="21558"/>
                  <a:pt x="12788" y="21426"/>
                  <a:pt x="12903" y="21330"/>
                </a:cubicBezTo>
                <a:cubicBezTo>
                  <a:pt x="12965" y="21278"/>
                  <a:pt x="12989" y="21197"/>
                  <a:pt x="13001" y="20994"/>
                </a:cubicBezTo>
                <a:cubicBezTo>
                  <a:pt x="13026" y="20588"/>
                  <a:pt x="12960" y="20057"/>
                  <a:pt x="12852" y="19777"/>
                </a:cubicBezTo>
                <a:cubicBezTo>
                  <a:pt x="12799" y="19639"/>
                  <a:pt x="12729" y="19461"/>
                  <a:pt x="12698" y="19381"/>
                </a:cubicBezTo>
                <a:cubicBezTo>
                  <a:pt x="12623" y="19188"/>
                  <a:pt x="12659" y="18517"/>
                  <a:pt x="12764" y="18144"/>
                </a:cubicBezTo>
                <a:cubicBezTo>
                  <a:pt x="12857" y="17814"/>
                  <a:pt x="13016" y="17551"/>
                  <a:pt x="13135" y="17534"/>
                </a:cubicBezTo>
                <a:lnTo>
                  <a:pt x="13224" y="17520"/>
                </a:lnTo>
                <a:lnTo>
                  <a:pt x="13229" y="18473"/>
                </a:lnTo>
                <a:cubicBezTo>
                  <a:pt x="13232" y="18996"/>
                  <a:pt x="13226" y="19609"/>
                  <a:pt x="13219" y="19834"/>
                </a:cubicBezTo>
                <a:cubicBezTo>
                  <a:pt x="13206" y="20193"/>
                  <a:pt x="13217" y="20273"/>
                  <a:pt x="13299" y="20485"/>
                </a:cubicBezTo>
                <a:cubicBezTo>
                  <a:pt x="13428" y="20817"/>
                  <a:pt x="13582" y="20930"/>
                  <a:pt x="13918" y="20934"/>
                </a:cubicBezTo>
                <a:cubicBezTo>
                  <a:pt x="14064" y="20936"/>
                  <a:pt x="14198" y="20923"/>
                  <a:pt x="14219" y="20907"/>
                </a:cubicBezTo>
                <a:cubicBezTo>
                  <a:pt x="14240" y="20892"/>
                  <a:pt x="14358" y="20848"/>
                  <a:pt x="14482" y="20807"/>
                </a:cubicBezTo>
                <a:cubicBezTo>
                  <a:pt x="14690" y="20736"/>
                  <a:pt x="14710" y="20718"/>
                  <a:pt x="14742" y="20555"/>
                </a:cubicBezTo>
                <a:cubicBezTo>
                  <a:pt x="14817" y="20171"/>
                  <a:pt x="14723" y="19494"/>
                  <a:pt x="14547" y="19150"/>
                </a:cubicBezTo>
                <a:cubicBezTo>
                  <a:pt x="14463" y="18985"/>
                  <a:pt x="14452" y="18897"/>
                  <a:pt x="14459" y="18449"/>
                </a:cubicBezTo>
                <a:cubicBezTo>
                  <a:pt x="14465" y="18044"/>
                  <a:pt x="14559" y="17521"/>
                  <a:pt x="14702" y="17087"/>
                </a:cubicBezTo>
                <a:lnTo>
                  <a:pt x="14793" y="16819"/>
                </a:lnTo>
                <a:lnTo>
                  <a:pt x="15149" y="16816"/>
                </a:lnTo>
                <a:cubicBezTo>
                  <a:pt x="15433" y="16814"/>
                  <a:pt x="15540" y="16794"/>
                  <a:pt x="15687" y="16705"/>
                </a:cubicBezTo>
                <a:cubicBezTo>
                  <a:pt x="15788" y="16644"/>
                  <a:pt x="15888" y="16606"/>
                  <a:pt x="15907" y="16621"/>
                </a:cubicBezTo>
                <a:cubicBezTo>
                  <a:pt x="15926" y="16637"/>
                  <a:pt x="15935" y="16629"/>
                  <a:pt x="15929" y="16605"/>
                </a:cubicBezTo>
                <a:cubicBezTo>
                  <a:pt x="15924" y="16580"/>
                  <a:pt x="16008" y="16440"/>
                  <a:pt x="16116" y="16293"/>
                </a:cubicBezTo>
                <a:cubicBezTo>
                  <a:pt x="16291" y="16055"/>
                  <a:pt x="16499" y="15594"/>
                  <a:pt x="16617" y="15176"/>
                </a:cubicBezTo>
                <a:cubicBezTo>
                  <a:pt x="16638" y="15099"/>
                  <a:pt x="16686" y="15023"/>
                  <a:pt x="16723" y="15008"/>
                </a:cubicBezTo>
                <a:cubicBezTo>
                  <a:pt x="16930" y="14925"/>
                  <a:pt x="17285" y="14660"/>
                  <a:pt x="17438" y="14475"/>
                </a:cubicBezTo>
                <a:cubicBezTo>
                  <a:pt x="17642" y="14226"/>
                  <a:pt x="17846" y="13687"/>
                  <a:pt x="17885" y="13295"/>
                </a:cubicBezTo>
                <a:cubicBezTo>
                  <a:pt x="17915" y="12995"/>
                  <a:pt x="17971" y="12914"/>
                  <a:pt x="18203" y="12832"/>
                </a:cubicBezTo>
                <a:cubicBezTo>
                  <a:pt x="18664" y="12669"/>
                  <a:pt x="19211" y="12137"/>
                  <a:pt x="19469" y="11601"/>
                </a:cubicBezTo>
                <a:cubicBezTo>
                  <a:pt x="19652" y="11221"/>
                  <a:pt x="19854" y="10509"/>
                  <a:pt x="19919" y="10022"/>
                </a:cubicBezTo>
                <a:cubicBezTo>
                  <a:pt x="20053" y="8998"/>
                  <a:pt x="20033" y="8078"/>
                  <a:pt x="19845" y="6732"/>
                </a:cubicBezTo>
                <a:cubicBezTo>
                  <a:pt x="19793" y="6355"/>
                  <a:pt x="19761" y="6013"/>
                  <a:pt x="19772" y="5974"/>
                </a:cubicBezTo>
                <a:cubicBezTo>
                  <a:pt x="19787" y="5920"/>
                  <a:pt x="19836" y="5955"/>
                  <a:pt x="19964" y="6111"/>
                </a:cubicBezTo>
                <a:cubicBezTo>
                  <a:pt x="20228" y="6435"/>
                  <a:pt x="20510" y="6591"/>
                  <a:pt x="20831" y="6588"/>
                </a:cubicBezTo>
                <a:cubicBezTo>
                  <a:pt x="21311" y="6582"/>
                  <a:pt x="21591" y="6317"/>
                  <a:pt x="21578" y="5883"/>
                </a:cubicBezTo>
                <a:cubicBezTo>
                  <a:pt x="21570" y="5609"/>
                  <a:pt x="21498" y="5429"/>
                  <a:pt x="21290" y="5176"/>
                </a:cubicBezTo>
                <a:cubicBezTo>
                  <a:pt x="21070" y="4906"/>
                  <a:pt x="20893" y="4790"/>
                  <a:pt x="20507" y="4663"/>
                </a:cubicBezTo>
                <a:cubicBezTo>
                  <a:pt x="20333" y="4605"/>
                  <a:pt x="20086" y="4490"/>
                  <a:pt x="19959" y="4408"/>
                </a:cubicBezTo>
                <a:cubicBezTo>
                  <a:pt x="19701" y="4241"/>
                  <a:pt x="19517" y="4023"/>
                  <a:pt x="19605" y="3989"/>
                </a:cubicBezTo>
                <a:cubicBezTo>
                  <a:pt x="20029" y="3821"/>
                  <a:pt x="20131" y="3712"/>
                  <a:pt x="20159" y="3392"/>
                </a:cubicBezTo>
                <a:cubicBezTo>
                  <a:pt x="20178" y="3161"/>
                  <a:pt x="20085" y="2839"/>
                  <a:pt x="19936" y="2624"/>
                </a:cubicBezTo>
                <a:cubicBezTo>
                  <a:pt x="19866" y="2522"/>
                  <a:pt x="19867" y="2516"/>
                  <a:pt x="19934" y="2399"/>
                </a:cubicBezTo>
                <a:cubicBezTo>
                  <a:pt x="20109" y="2090"/>
                  <a:pt x="20141" y="1734"/>
                  <a:pt x="20017" y="1504"/>
                </a:cubicBezTo>
                <a:cubicBezTo>
                  <a:pt x="19902" y="1290"/>
                  <a:pt x="19685" y="1197"/>
                  <a:pt x="19236" y="1178"/>
                </a:cubicBezTo>
                <a:lnTo>
                  <a:pt x="18842" y="1161"/>
                </a:lnTo>
                <a:lnTo>
                  <a:pt x="18645" y="883"/>
                </a:lnTo>
                <a:cubicBezTo>
                  <a:pt x="18537" y="730"/>
                  <a:pt x="18382" y="565"/>
                  <a:pt x="18299" y="518"/>
                </a:cubicBezTo>
                <a:cubicBezTo>
                  <a:pt x="18042" y="372"/>
                  <a:pt x="17738" y="449"/>
                  <a:pt x="17465" y="726"/>
                </a:cubicBezTo>
                <a:lnTo>
                  <a:pt x="17344" y="846"/>
                </a:lnTo>
                <a:lnTo>
                  <a:pt x="16985" y="622"/>
                </a:lnTo>
                <a:cubicBezTo>
                  <a:pt x="16599" y="378"/>
                  <a:pt x="16277" y="293"/>
                  <a:pt x="15993" y="350"/>
                </a:cubicBezTo>
                <a:cubicBezTo>
                  <a:pt x="15779" y="393"/>
                  <a:pt x="15648" y="550"/>
                  <a:pt x="15583" y="846"/>
                </a:cubicBezTo>
                <a:lnTo>
                  <a:pt x="15533" y="1074"/>
                </a:lnTo>
                <a:lnTo>
                  <a:pt x="15154" y="1088"/>
                </a:lnTo>
                <a:cubicBezTo>
                  <a:pt x="14802" y="1101"/>
                  <a:pt x="14764" y="1093"/>
                  <a:pt x="14636" y="977"/>
                </a:cubicBezTo>
                <a:cubicBezTo>
                  <a:pt x="14130" y="522"/>
                  <a:pt x="13327" y="477"/>
                  <a:pt x="12494" y="856"/>
                </a:cubicBezTo>
                <a:lnTo>
                  <a:pt x="12281" y="954"/>
                </a:lnTo>
                <a:lnTo>
                  <a:pt x="12026" y="722"/>
                </a:lnTo>
                <a:cubicBezTo>
                  <a:pt x="11514" y="257"/>
                  <a:pt x="11013" y="16"/>
                  <a:pt x="1054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Ren mee fakin mu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740" y="901777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4285" y="722538"/>
            <a:ext cx="6502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>
                <a:latin typeface="Chalkboard" charset="0"/>
                <a:ea typeface="Chalkboard" charset="0"/>
                <a:cs typeface="Chalkboard" charset="0"/>
              </a:rPr>
              <a:t>Ren mee fakin muc.  </a:t>
            </a:r>
          </a:p>
        </p:txBody>
      </p:sp>
      <p:pic>
        <p:nvPicPr>
          <p:cNvPr id="9" name="Picture 8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1935" y="5506361"/>
            <a:ext cx="3544038" cy="3526887"/>
          </a:xfrm>
          <a:prstGeom prst="rect">
            <a:avLst/>
          </a:prstGeom>
        </p:spPr>
      </p:pic>
      <p:pic>
        <p:nvPicPr>
          <p:cNvPr id="10" name="droppedImage.png" descr="droppedImage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>
            <a:extLst/>
          </a:blip>
          <a:srcRect l="5686" t="6708" r="3892" b="1467"/>
          <a:stretch>
            <a:fillRect/>
          </a:stretch>
        </p:blipFill>
        <p:spPr>
          <a:xfrm>
            <a:off x="1896872" y="2063231"/>
            <a:ext cx="3914198" cy="297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542" extrusionOk="0">
                <a:moveTo>
                  <a:pt x="8129" y="2"/>
                </a:moveTo>
                <a:cubicBezTo>
                  <a:pt x="8092" y="8"/>
                  <a:pt x="8053" y="25"/>
                  <a:pt x="8024" y="57"/>
                </a:cubicBezTo>
                <a:cubicBezTo>
                  <a:pt x="7926" y="164"/>
                  <a:pt x="5687" y="547"/>
                  <a:pt x="5453" y="496"/>
                </a:cubicBezTo>
                <a:cubicBezTo>
                  <a:pt x="5396" y="484"/>
                  <a:pt x="5237" y="512"/>
                  <a:pt x="5100" y="558"/>
                </a:cubicBezTo>
                <a:cubicBezTo>
                  <a:pt x="4962" y="604"/>
                  <a:pt x="4713" y="684"/>
                  <a:pt x="4548" y="738"/>
                </a:cubicBezTo>
                <a:cubicBezTo>
                  <a:pt x="4277" y="827"/>
                  <a:pt x="4235" y="896"/>
                  <a:pt x="4114" y="1413"/>
                </a:cubicBezTo>
                <a:cubicBezTo>
                  <a:pt x="4040" y="1730"/>
                  <a:pt x="3884" y="2777"/>
                  <a:pt x="3768" y="3742"/>
                </a:cubicBezTo>
                <a:cubicBezTo>
                  <a:pt x="3651" y="4707"/>
                  <a:pt x="3527" y="5694"/>
                  <a:pt x="3493" y="5935"/>
                </a:cubicBezTo>
                <a:lnTo>
                  <a:pt x="3432" y="6374"/>
                </a:lnTo>
                <a:lnTo>
                  <a:pt x="2718" y="6374"/>
                </a:lnTo>
                <a:cubicBezTo>
                  <a:pt x="2003" y="6374"/>
                  <a:pt x="1727" y="6497"/>
                  <a:pt x="1727" y="6813"/>
                </a:cubicBezTo>
                <a:cubicBezTo>
                  <a:pt x="1727" y="6889"/>
                  <a:pt x="1672" y="7011"/>
                  <a:pt x="1604" y="7085"/>
                </a:cubicBezTo>
                <a:cubicBezTo>
                  <a:pt x="1537" y="7158"/>
                  <a:pt x="1458" y="7380"/>
                  <a:pt x="1430" y="7579"/>
                </a:cubicBezTo>
                <a:cubicBezTo>
                  <a:pt x="1402" y="7778"/>
                  <a:pt x="1269" y="8079"/>
                  <a:pt x="1136" y="8247"/>
                </a:cubicBezTo>
                <a:cubicBezTo>
                  <a:pt x="1002" y="8415"/>
                  <a:pt x="893" y="8611"/>
                  <a:pt x="893" y="8683"/>
                </a:cubicBezTo>
                <a:cubicBezTo>
                  <a:pt x="893" y="8755"/>
                  <a:pt x="841" y="8870"/>
                  <a:pt x="775" y="8942"/>
                </a:cubicBezTo>
                <a:cubicBezTo>
                  <a:pt x="709" y="9013"/>
                  <a:pt x="632" y="9214"/>
                  <a:pt x="603" y="9384"/>
                </a:cubicBezTo>
                <a:cubicBezTo>
                  <a:pt x="575" y="9555"/>
                  <a:pt x="477" y="9784"/>
                  <a:pt x="385" y="9894"/>
                </a:cubicBezTo>
                <a:cubicBezTo>
                  <a:pt x="257" y="10047"/>
                  <a:pt x="229" y="10175"/>
                  <a:pt x="267" y="10443"/>
                </a:cubicBezTo>
                <a:cubicBezTo>
                  <a:pt x="297" y="10654"/>
                  <a:pt x="279" y="10827"/>
                  <a:pt x="223" y="10873"/>
                </a:cubicBezTo>
                <a:cubicBezTo>
                  <a:pt x="165" y="10920"/>
                  <a:pt x="151" y="11092"/>
                  <a:pt x="184" y="11322"/>
                </a:cubicBezTo>
                <a:cubicBezTo>
                  <a:pt x="220" y="11579"/>
                  <a:pt x="193" y="11792"/>
                  <a:pt x="95" y="12010"/>
                </a:cubicBezTo>
                <a:cubicBezTo>
                  <a:pt x="5" y="12212"/>
                  <a:pt x="-23" y="12395"/>
                  <a:pt x="19" y="12526"/>
                </a:cubicBezTo>
                <a:cubicBezTo>
                  <a:pt x="56" y="12639"/>
                  <a:pt x="90" y="12928"/>
                  <a:pt x="98" y="13169"/>
                </a:cubicBezTo>
                <a:cubicBezTo>
                  <a:pt x="105" y="13410"/>
                  <a:pt x="164" y="13955"/>
                  <a:pt x="225" y="14377"/>
                </a:cubicBezTo>
                <a:cubicBezTo>
                  <a:pt x="287" y="14799"/>
                  <a:pt x="334" y="15266"/>
                  <a:pt x="331" y="15417"/>
                </a:cubicBezTo>
                <a:cubicBezTo>
                  <a:pt x="328" y="15567"/>
                  <a:pt x="369" y="15729"/>
                  <a:pt x="422" y="15772"/>
                </a:cubicBezTo>
                <a:cubicBezTo>
                  <a:pt x="520" y="15853"/>
                  <a:pt x="533" y="15916"/>
                  <a:pt x="549" y="16418"/>
                </a:cubicBezTo>
                <a:cubicBezTo>
                  <a:pt x="555" y="16602"/>
                  <a:pt x="618" y="16726"/>
                  <a:pt x="718" y="16760"/>
                </a:cubicBezTo>
                <a:cubicBezTo>
                  <a:pt x="829" y="16798"/>
                  <a:pt x="892" y="16962"/>
                  <a:pt x="934" y="17293"/>
                </a:cubicBezTo>
                <a:cubicBezTo>
                  <a:pt x="998" y="17793"/>
                  <a:pt x="1296" y="18212"/>
                  <a:pt x="1584" y="18217"/>
                </a:cubicBezTo>
                <a:cubicBezTo>
                  <a:pt x="1668" y="18219"/>
                  <a:pt x="1767" y="18287"/>
                  <a:pt x="1805" y="18369"/>
                </a:cubicBezTo>
                <a:cubicBezTo>
                  <a:pt x="1847" y="18458"/>
                  <a:pt x="2106" y="18543"/>
                  <a:pt x="2448" y="18585"/>
                </a:cubicBezTo>
                <a:cubicBezTo>
                  <a:pt x="2762" y="18624"/>
                  <a:pt x="3071" y="18700"/>
                  <a:pt x="3135" y="18753"/>
                </a:cubicBezTo>
                <a:cubicBezTo>
                  <a:pt x="3276" y="18869"/>
                  <a:pt x="3547" y="18945"/>
                  <a:pt x="3915" y="18995"/>
                </a:cubicBezTo>
                <a:cubicBezTo>
                  <a:pt x="3932" y="18984"/>
                  <a:pt x="3940" y="18968"/>
                  <a:pt x="3964" y="18960"/>
                </a:cubicBezTo>
                <a:cubicBezTo>
                  <a:pt x="4060" y="18927"/>
                  <a:pt x="4121" y="18864"/>
                  <a:pt x="4099" y="18818"/>
                </a:cubicBezTo>
                <a:cubicBezTo>
                  <a:pt x="4036" y="18684"/>
                  <a:pt x="4215" y="18538"/>
                  <a:pt x="4484" y="18469"/>
                </a:cubicBezTo>
                <a:cubicBezTo>
                  <a:pt x="4517" y="18415"/>
                  <a:pt x="4567" y="18359"/>
                  <a:pt x="4626" y="18307"/>
                </a:cubicBezTo>
                <a:cubicBezTo>
                  <a:pt x="4912" y="18060"/>
                  <a:pt x="5556" y="17137"/>
                  <a:pt x="5556" y="16977"/>
                </a:cubicBezTo>
                <a:cubicBezTo>
                  <a:pt x="5556" y="16913"/>
                  <a:pt x="5610" y="16721"/>
                  <a:pt x="5676" y="16551"/>
                </a:cubicBezTo>
                <a:cubicBezTo>
                  <a:pt x="5743" y="16380"/>
                  <a:pt x="5817" y="16152"/>
                  <a:pt x="5841" y="16047"/>
                </a:cubicBezTo>
                <a:cubicBezTo>
                  <a:pt x="5877" y="15884"/>
                  <a:pt x="5988" y="15856"/>
                  <a:pt x="6567" y="15856"/>
                </a:cubicBezTo>
                <a:cubicBezTo>
                  <a:pt x="7076" y="15856"/>
                  <a:pt x="7286" y="15812"/>
                  <a:pt x="7396" y="15682"/>
                </a:cubicBezTo>
                <a:cubicBezTo>
                  <a:pt x="7443" y="15626"/>
                  <a:pt x="7487" y="15589"/>
                  <a:pt x="7524" y="15572"/>
                </a:cubicBezTo>
                <a:cubicBezTo>
                  <a:pt x="7634" y="15522"/>
                  <a:pt x="7705" y="15651"/>
                  <a:pt x="7754" y="15976"/>
                </a:cubicBezTo>
                <a:cubicBezTo>
                  <a:pt x="7789" y="16207"/>
                  <a:pt x="7843" y="16299"/>
                  <a:pt x="7921" y="16260"/>
                </a:cubicBezTo>
                <a:cubicBezTo>
                  <a:pt x="8079" y="16180"/>
                  <a:pt x="8223" y="16393"/>
                  <a:pt x="8223" y="16709"/>
                </a:cubicBezTo>
                <a:cubicBezTo>
                  <a:pt x="8223" y="16853"/>
                  <a:pt x="8292" y="17054"/>
                  <a:pt x="8380" y="17154"/>
                </a:cubicBezTo>
                <a:cubicBezTo>
                  <a:pt x="8467" y="17255"/>
                  <a:pt x="8563" y="17449"/>
                  <a:pt x="8593" y="17584"/>
                </a:cubicBezTo>
                <a:cubicBezTo>
                  <a:pt x="8618" y="17695"/>
                  <a:pt x="8593" y="17771"/>
                  <a:pt x="8532" y="17839"/>
                </a:cubicBezTo>
                <a:cubicBezTo>
                  <a:pt x="8575" y="17867"/>
                  <a:pt x="8595" y="17908"/>
                  <a:pt x="8596" y="17968"/>
                </a:cubicBezTo>
                <a:cubicBezTo>
                  <a:pt x="8596" y="18073"/>
                  <a:pt x="8682" y="18232"/>
                  <a:pt x="8784" y="18327"/>
                </a:cubicBezTo>
                <a:cubicBezTo>
                  <a:pt x="8915" y="18447"/>
                  <a:pt x="8971" y="18613"/>
                  <a:pt x="8971" y="18873"/>
                </a:cubicBezTo>
                <a:cubicBezTo>
                  <a:pt x="8971" y="19094"/>
                  <a:pt x="8933" y="19239"/>
                  <a:pt x="8883" y="19296"/>
                </a:cubicBezTo>
                <a:cubicBezTo>
                  <a:pt x="8916" y="19401"/>
                  <a:pt x="8993" y="19473"/>
                  <a:pt x="9101" y="19473"/>
                </a:cubicBezTo>
                <a:cubicBezTo>
                  <a:pt x="9207" y="19473"/>
                  <a:pt x="9320" y="19535"/>
                  <a:pt x="9354" y="19606"/>
                </a:cubicBezTo>
                <a:cubicBezTo>
                  <a:pt x="9464" y="19841"/>
                  <a:pt x="9534" y="20572"/>
                  <a:pt x="9452" y="20639"/>
                </a:cubicBezTo>
                <a:cubicBezTo>
                  <a:pt x="9340" y="20730"/>
                  <a:pt x="10289" y="21222"/>
                  <a:pt x="10595" y="21233"/>
                </a:cubicBezTo>
                <a:cubicBezTo>
                  <a:pt x="10732" y="21238"/>
                  <a:pt x="10995" y="21309"/>
                  <a:pt x="11179" y="21388"/>
                </a:cubicBezTo>
                <a:cubicBezTo>
                  <a:pt x="11574" y="21560"/>
                  <a:pt x="12189" y="21596"/>
                  <a:pt x="12256" y="21453"/>
                </a:cubicBezTo>
                <a:cubicBezTo>
                  <a:pt x="12282" y="21397"/>
                  <a:pt x="12421" y="21320"/>
                  <a:pt x="12562" y="21279"/>
                </a:cubicBezTo>
                <a:cubicBezTo>
                  <a:pt x="12704" y="21238"/>
                  <a:pt x="13001" y="21080"/>
                  <a:pt x="13225" y="20927"/>
                </a:cubicBezTo>
                <a:cubicBezTo>
                  <a:pt x="13619" y="20657"/>
                  <a:pt x="13701" y="20570"/>
                  <a:pt x="14196" y="19848"/>
                </a:cubicBezTo>
                <a:lnTo>
                  <a:pt x="14336" y="19641"/>
                </a:lnTo>
                <a:cubicBezTo>
                  <a:pt x="14314" y="19591"/>
                  <a:pt x="14316" y="19530"/>
                  <a:pt x="14356" y="19447"/>
                </a:cubicBezTo>
                <a:cubicBezTo>
                  <a:pt x="14391" y="19372"/>
                  <a:pt x="14411" y="19219"/>
                  <a:pt x="14397" y="19108"/>
                </a:cubicBezTo>
                <a:cubicBezTo>
                  <a:pt x="14383" y="18998"/>
                  <a:pt x="14430" y="18823"/>
                  <a:pt x="14503" y="18718"/>
                </a:cubicBezTo>
                <a:cubicBezTo>
                  <a:pt x="14556" y="18640"/>
                  <a:pt x="14609" y="18600"/>
                  <a:pt x="14709" y="18585"/>
                </a:cubicBezTo>
                <a:cubicBezTo>
                  <a:pt x="14727" y="18502"/>
                  <a:pt x="14764" y="18353"/>
                  <a:pt x="14814" y="18181"/>
                </a:cubicBezTo>
                <a:cubicBezTo>
                  <a:pt x="14900" y="17890"/>
                  <a:pt x="14899" y="17784"/>
                  <a:pt x="14812" y="17600"/>
                </a:cubicBezTo>
                <a:cubicBezTo>
                  <a:pt x="14722" y="17412"/>
                  <a:pt x="14728" y="17327"/>
                  <a:pt x="14836" y="17109"/>
                </a:cubicBezTo>
                <a:cubicBezTo>
                  <a:pt x="14908" y="16966"/>
                  <a:pt x="14966" y="16754"/>
                  <a:pt x="14966" y="16634"/>
                </a:cubicBezTo>
                <a:cubicBezTo>
                  <a:pt x="14966" y="16410"/>
                  <a:pt x="15063" y="16294"/>
                  <a:pt x="15163" y="16341"/>
                </a:cubicBezTo>
                <a:cubicBezTo>
                  <a:pt x="15196" y="16356"/>
                  <a:pt x="15228" y="16386"/>
                  <a:pt x="15258" y="16441"/>
                </a:cubicBezTo>
                <a:cubicBezTo>
                  <a:pt x="15314" y="16540"/>
                  <a:pt x="15400" y="16625"/>
                  <a:pt x="15450" y="16625"/>
                </a:cubicBezTo>
                <a:cubicBezTo>
                  <a:pt x="15618" y="16625"/>
                  <a:pt x="15795" y="17083"/>
                  <a:pt x="15710" y="17293"/>
                </a:cubicBezTo>
                <a:cubicBezTo>
                  <a:pt x="15597" y="17569"/>
                  <a:pt x="15610" y="17610"/>
                  <a:pt x="15795" y="17610"/>
                </a:cubicBezTo>
                <a:cubicBezTo>
                  <a:pt x="15988" y="17610"/>
                  <a:pt x="16172" y="18004"/>
                  <a:pt x="16141" y="18343"/>
                </a:cubicBezTo>
                <a:cubicBezTo>
                  <a:pt x="16124" y="18536"/>
                  <a:pt x="16155" y="18569"/>
                  <a:pt x="16296" y="18521"/>
                </a:cubicBezTo>
                <a:cubicBezTo>
                  <a:pt x="16524" y="18442"/>
                  <a:pt x="16802" y="18761"/>
                  <a:pt x="16708" y="18969"/>
                </a:cubicBezTo>
                <a:cubicBezTo>
                  <a:pt x="16863" y="19148"/>
                  <a:pt x="16967" y="19459"/>
                  <a:pt x="16855" y="19554"/>
                </a:cubicBezTo>
                <a:cubicBezTo>
                  <a:pt x="16801" y="19600"/>
                  <a:pt x="16993" y="19663"/>
                  <a:pt x="17280" y="19693"/>
                </a:cubicBezTo>
                <a:cubicBezTo>
                  <a:pt x="17353" y="19701"/>
                  <a:pt x="17404" y="19719"/>
                  <a:pt x="17469" y="19732"/>
                </a:cubicBezTo>
                <a:cubicBezTo>
                  <a:pt x="18918" y="19744"/>
                  <a:pt x="19209" y="19720"/>
                  <a:pt x="19421" y="19557"/>
                </a:cubicBezTo>
                <a:cubicBezTo>
                  <a:pt x="19559" y="19452"/>
                  <a:pt x="19712" y="19364"/>
                  <a:pt x="19762" y="19363"/>
                </a:cubicBezTo>
                <a:cubicBezTo>
                  <a:pt x="19959" y="19362"/>
                  <a:pt x="20661" y="18517"/>
                  <a:pt x="20935" y="17952"/>
                </a:cubicBezTo>
                <a:cubicBezTo>
                  <a:pt x="21156" y="17496"/>
                  <a:pt x="21217" y="17282"/>
                  <a:pt x="21180" y="17041"/>
                </a:cubicBezTo>
                <a:cubicBezTo>
                  <a:pt x="21148" y="16827"/>
                  <a:pt x="21170" y="16703"/>
                  <a:pt x="21249" y="16664"/>
                </a:cubicBezTo>
                <a:cubicBezTo>
                  <a:pt x="21313" y="16631"/>
                  <a:pt x="21409" y="16464"/>
                  <a:pt x="21465" y="16286"/>
                </a:cubicBezTo>
                <a:cubicBezTo>
                  <a:pt x="21552" y="16010"/>
                  <a:pt x="21546" y="15928"/>
                  <a:pt x="21423" y="15750"/>
                </a:cubicBezTo>
                <a:cubicBezTo>
                  <a:pt x="21287" y="15551"/>
                  <a:pt x="21286" y="15526"/>
                  <a:pt x="21428" y="15210"/>
                </a:cubicBezTo>
                <a:cubicBezTo>
                  <a:pt x="21575" y="14882"/>
                  <a:pt x="21577" y="14874"/>
                  <a:pt x="21379" y="14597"/>
                </a:cubicBezTo>
                <a:cubicBezTo>
                  <a:pt x="21209" y="14358"/>
                  <a:pt x="21190" y="14280"/>
                  <a:pt x="21276" y="14099"/>
                </a:cubicBezTo>
                <a:cubicBezTo>
                  <a:pt x="21411" y="13815"/>
                  <a:pt x="21405" y="13444"/>
                  <a:pt x="21266" y="13444"/>
                </a:cubicBezTo>
                <a:cubicBezTo>
                  <a:pt x="21047" y="13444"/>
                  <a:pt x="20854" y="13034"/>
                  <a:pt x="20908" y="12681"/>
                </a:cubicBezTo>
                <a:cubicBezTo>
                  <a:pt x="20945" y="12439"/>
                  <a:pt x="20927" y="12349"/>
                  <a:pt x="20842" y="12349"/>
                </a:cubicBezTo>
                <a:cubicBezTo>
                  <a:pt x="20778" y="12349"/>
                  <a:pt x="20596" y="12151"/>
                  <a:pt x="20439" y="11910"/>
                </a:cubicBezTo>
                <a:cubicBezTo>
                  <a:pt x="20282" y="11668"/>
                  <a:pt x="20097" y="11470"/>
                  <a:pt x="20027" y="11470"/>
                </a:cubicBezTo>
                <a:cubicBezTo>
                  <a:pt x="19851" y="11470"/>
                  <a:pt x="19700" y="11207"/>
                  <a:pt x="19760" y="11002"/>
                </a:cubicBezTo>
                <a:cubicBezTo>
                  <a:pt x="19801" y="10861"/>
                  <a:pt x="19750" y="10841"/>
                  <a:pt x="19473" y="10883"/>
                </a:cubicBezTo>
                <a:cubicBezTo>
                  <a:pt x="19198" y="10924"/>
                  <a:pt x="19123" y="10892"/>
                  <a:pt x="19048" y="10708"/>
                </a:cubicBezTo>
                <a:cubicBezTo>
                  <a:pt x="18988" y="10560"/>
                  <a:pt x="18873" y="10485"/>
                  <a:pt x="18707" y="10485"/>
                </a:cubicBezTo>
                <a:cubicBezTo>
                  <a:pt x="18424" y="10485"/>
                  <a:pt x="18307" y="10242"/>
                  <a:pt x="18467" y="9988"/>
                </a:cubicBezTo>
                <a:cubicBezTo>
                  <a:pt x="18553" y="9852"/>
                  <a:pt x="18547" y="9797"/>
                  <a:pt x="18440" y="9688"/>
                </a:cubicBezTo>
                <a:cubicBezTo>
                  <a:pt x="18330" y="9576"/>
                  <a:pt x="18320" y="9427"/>
                  <a:pt x="18376" y="8787"/>
                </a:cubicBezTo>
                <a:cubicBezTo>
                  <a:pt x="18460" y="7827"/>
                  <a:pt x="18383" y="7688"/>
                  <a:pt x="17805" y="7721"/>
                </a:cubicBezTo>
                <a:cubicBezTo>
                  <a:pt x="17457" y="7741"/>
                  <a:pt x="17382" y="7707"/>
                  <a:pt x="17270" y="7482"/>
                </a:cubicBezTo>
                <a:cubicBezTo>
                  <a:pt x="17167" y="7275"/>
                  <a:pt x="16979" y="7168"/>
                  <a:pt x="16406" y="6994"/>
                </a:cubicBezTo>
                <a:cubicBezTo>
                  <a:pt x="16004" y="6872"/>
                  <a:pt x="15487" y="6743"/>
                  <a:pt x="15258" y="6707"/>
                </a:cubicBezTo>
                <a:cubicBezTo>
                  <a:pt x="14087" y="6521"/>
                  <a:pt x="14127" y="6537"/>
                  <a:pt x="14042" y="6242"/>
                </a:cubicBezTo>
                <a:cubicBezTo>
                  <a:pt x="13997" y="6086"/>
                  <a:pt x="13946" y="5682"/>
                  <a:pt x="13924" y="5344"/>
                </a:cubicBezTo>
                <a:cubicBezTo>
                  <a:pt x="13866" y="4455"/>
                  <a:pt x="13837" y="4251"/>
                  <a:pt x="13774" y="4168"/>
                </a:cubicBezTo>
                <a:cubicBezTo>
                  <a:pt x="13743" y="4128"/>
                  <a:pt x="13696" y="3853"/>
                  <a:pt x="13666" y="3561"/>
                </a:cubicBezTo>
                <a:cubicBezTo>
                  <a:pt x="13633" y="3231"/>
                  <a:pt x="13572" y="3031"/>
                  <a:pt x="13504" y="3031"/>
                </a:cubicBezTo>
                <a:cubicBezTo>
                  <a:pt x="13357" y="3031"/>
                  <a:pt x="13286" y="2859"/>
                  <a:pt x="13212" y="2327"/>
                </a:cubicBezTo>
                <a:cubicBezTo>
                  <a:pt x="13145" y="1844"/>
                  <a:pt x="13235" y="1494"/>
                  <a:pt x="13428" y="1494"/>
                </a:cubicBezTo>
                <a:cubicBezTo>
                  <a:pt x="13502" y="1494"/>
                  <a:pt x="13551" y="1392"/>
                  <a:pt x="13551" y="1233"/>
                </a:cubicBezTo>
                <a:cubicBezTo>
                  <a:pt x="13551" y="1030"/>
                  <a:pt x="13469" y="916"/>
                  <a:pt x="13198" y="745"/>
                </a:cubicBezTo>
                <a:cubicBezTo>
                  <a:pt x="12722" y="446"/>
                  <a:pt x="10312" y="45"/>
                  <a:pt x="9184" y="80"/>
                </a:cubicBezTo>
                <a:cubicBezTo>
                  <a:pt x="8717" y="94"/>
                  <a:pt x="8289" y="70"/>
                  <a:pt x="8232" y="25"/>
                </a:cubicBezTo>
                <a:cubicBezTo>
                  <a:pt x="8204" y="2"/>
                  <a:pt x="8167" y="-4"/>
                  <a:pt x="8129" y="2"/>
                </a:cubicBezTo>
                <a:close/>
                <a:moveTo>
                  <a:pt x="9783" y="20397"/>
                </a:moveTo>
                <a:cubicBezTo>
                  <a:pt x="9789" y="20399"/>
                  <a:pt x="9791" y="20409"/>
                  <a:pt x="9798" y="20413"/>
                </a:cubicBezTo>
                <a:cubicBezTo>
                  <a:pt x="9841" y="20380"/>
                  <a:pt x="9896" y="20396"/>
                  <a:pt x="9923" y="20452"/>
                </a:cubicBezTo>
                <a:cubicBezTo>
                  <a:pt x="9941" y="20491"/>
                  <a:pt x="9936" y="20534"/>
                  <a:pt x="9920" y="20571"/>
                </a:cubicBezTo>
                <a:cubicBezTo>
                  <a:pt x="9936" y="20610"/>
                  <a:pt x="9942" y="20652"/>
                  <a:pt x="9925" y="20688"/>
                </a:cubicBezTo>
                <a:cubicBezTo>
                  <a:pt x="9862" y="20823"/>
                  <a:pt x="9661" y="20820"/>
                  <a:pt x="9596" y="20681"/>
                </a:cubicBezTo>
                <a:cubicBezTo>
                  <a:pt x="9564" y="20613"/>
                  <a:pt x="9606" y="20547"/>
                  <a:pt x="9672" y="20510"/>
                </a:cubicBezTo>
                <a:cubicBezTo>
                  <a:pt x="9674" y="20472"/>
                  <a:pt x="9685" y="20435"/>
                  <a:pt x="9712" y="20413"/>
                </a:cubicBezTo>
                <a:cubicBezTo>
                  <a:pt x="9733" y="20395"/>
                  <a:pt x="9760" y="20390"/>
                  <a:pt x="9783" y="2039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4385F0"/>
      </a:dk1>
      <a:lt1>
        <a:srgbClr val="F0D6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1B1B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0D6AC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1B1B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0D6AC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154</Words>
  <Application>Microsoft Macintosh PowerPoint</Application>
  <PresentationFormat>Custom</PresentationFormat>
  <Paragraphs>31</Paragraphs>
  <Slides>24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American Typewriter Condensed</vt:lpstr>
      <vt:lpstr>Chalkboard</vt:lpstr>
      <vt:lpstr>Comic Sans MS</vt:lpstr>
      <vt:lpstr>Gill Sans</vt:lpstr>
      <vt:lpstr>Lucida Grande</vt:lpstr>
      <vt:lpstr>Savoye LET</vt:lpstr>
      <vt:lpstr>White</vt:lpstr>
      <vt:lpstr>Er y Ghowaltys - Gamman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 y Ghowaltys</dc:title>
  <cp:lastModifiedBy>Microsoft Office User</cp:lastModifiedBy>
  <cp:revision>12</cp:revision>
  <dcterms:modified xsi:type="dcterms:W3CDTF">2020-05-28T12:23:14Z</dcterms:modified>
</cp:coreProperties>
</file>