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lein 4 - 1. Greetings 2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38" name="search%3Fq%3Dmanx%2Bflag%26tbm%3Disch%26tbo%3Du&amp;zoom=1&amp;q=manx+flag&amp;usg=__76DlBqeywfTEqP96bUp4Dm38I2c=&amp;docid=BFtBXkzahzCP7M&amp;sa=X&amp;ei=A4zrULSzCcnD0QW79YD4CA&amp;ved=0CD8Q9QEwAw&amp;dur=793.tiff" descr="search%3Fq%3Dmanx%2Bflag%26tbm%3Disch%26tbo%3Du&amp;zoom=1&amp;q=manx+flag&amp;usg=__76DlBqeywfTEqP96bUp4Dm38I2c=&amp;docid=BFtBXkzahzCP7M&amp;sa=X&amp;ei=A4zrULSzCcnD0QW79YD4CA&amp;ved=0CD8Q9QEwAw&amp;dur=793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349500"/>
            <a:ext cx="5994400" cy="39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aelg"/>
          <p:cNvSpPr/>
          <p:nvPr/>
        </p:nvSpPr>
        <p:spPr>
          <a:xfrm>
            <a:off x="319744" y="6276559"/>
            <a:ext cx="1235710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400"/>
            </a:lvl1pPr>
          </a:lstStyle>
          <a:p>
            <a:r>
              <a:rPr>
                <a:latin typeface="Chalkboard" charset="0"/>
                <a:ea typeface="Chalkboard" charset="0"/>
                <a:cs typeface="Chalkboard" charset="0"/>
              </a:rPr>
              <a:t>Gaelg</a:t>
            </a:r>
          </a:p>
        </p:txBody>
      </p:sp>
    </p:spTree>
  </p:cSld>
  <p:clrMapOvr>
    <a:masterClrMapping/>
  </p:clrMapOvr>
  <p:transition spd="med" advClick="0" advTm="9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me.tiff" descr="m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2306629"/>
            <a:ext cx="4165600" cy="469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big-tick.tiff" descr="big-tic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11" y="1325032"/>
            <a:ext cx="5816602" cy="5655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1" y="2393950"/>
            <a:ext cx="4064001" cy="395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me.tiff" descr="m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158109"/>
            <a:ext cx="3035300" cy="3420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700" y="3103053"/>
            <a:ext cx="3437295" cy="4976917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Happiness_1.tiff" descr="Happiness_1.tiff"/>
          <p:cNvPicPr>
            <a:picLocks noChangeAspect="1"/>
          </p:cNvPicPr>
          <p:nvPr/>
        </p:nvPicPr>
        <p:blipFill>
          <a:blip r:embed="rId2"/>
          <a:srcRect l="14195" r="14353"/>
          <a:stretch>
            <a:fillRect/>
          </a:stretch>
        </p:blipFill>
        <p:spPr>
          <a:xfrm>
            <a:off x="3441700" y="1724644"/>
            <a:ext cx="6718300" cy="6289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11" y="2611260"/>
            <a:ext cx="4650379" cy="452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Happiness_1.tiff" descr="Happiness_1.tiff"/>
          <p:cNvPicPr>
            <a:picLocks noChangeAspect="1"/>
          </p:cNvPicPr>
          <p:nvPr/>
        </p:nvPicPr>
        <p:blipFill>
          <a:blip r:embed="rId3"/>
          <a:srcRect l="14195" r="14353"/>
          <a:stretch>
            <a:fillRect/>
          </a:stretch>
        </p:blipFill>
        <p:spPr>
          <a:xfrm>
            <a:off x="8783409" y="3601540"/>
            <a:ext cx="3573691" cy="334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me.tiff" descr="m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995" y="3327400"/>
            <a:ext cx="3471106" cy="391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old.tiff" descr="cold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536700"/>
            <a:ext cx="101600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11" y="2111727"/>
            <a:ext cx="4419601" cy="4296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old.tiff" descr="col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3299205"/>
            <a:ext cx="4775200" cy="313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me.tiff" descr="m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67" y="2906752"/>
            <a:ext cx="3314701" cy="3735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ired-bunny-flash-card.tiff" descr="tired-bunny-flash-card.tiff"/>
          <p:cNvPicPr>
            <a:picLocks noChangeAspect="1"/>
          </p:cNvPicPr>
          <p:nvPr/>
        </p:nvPicPr>
        <p:blipFill>
          <a:blip r:embed="rId2"/>
          <a:srcRect l="20044" t="220" r="15638" b="5947"/>
          <a:stretch>
            <a:fillRect/>
          </a:stretch>
        </p:blipFill>
        <p:spPr>
          <a:xfrm>
            <a:off x="3975100" y="1191451"/>
            <a:ext cx="5041900" cy="7355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11" y="2827160"/>
            <a:ext cx="4650379" cy="452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tired-bunny-flash-card.tiff" descr="tired-bunny-flash-card.tiff"/>
          <p:cNvPicPr>
            <a:picLocks noChangeAspect="1"/>
          </p:cNvPicPr>
          <p:nvPr/>
        </p:nvPicPr>
        <p:blipFill>
          <a:blip r:embed="rId3"/>
          <a:srcRect l="20044" t="220" r="15638" b="5947"/>
          <a:stretch>
            <a:fillRect/>
          </a:stretch>
        </p:blipFill>
        <p:spPr>
          <a:xfrm>
            <a:off x="8496061" y="3365500"/>
            <a:ext cx="3099039" cy="452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me.tiff" descr="m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67" y="3757652"/>
            <a:ext cx="3314701" cy="3735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useday__july_15__2003.jpg" descr="tuseday__july_15__2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6" y="1968500"/>
            <a:ext cx="7734301" cy="580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2204860"/>
            <a:ext cx="4650379" cy="452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tuseday__july_15__2003.jpg" descr="tuseday__july_15__2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966" y="3505200"/>
            <a:ext cx="4229101" cy="3173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me.tiff" descr="m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267" y="3224252"/>
            <a:ext cx="3314701" cy="3735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wake-up.jpg" descr="wake-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36" y="2933700"/>
            <a:ext cx="5631164" cy="538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stockphoto_2056780_finger_pointing.tiff" descr="istockphoto_2056780_finger_pointi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1255680"/>
            <a:ext cx="6731000" cy="7227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11" y="1074560"/>
            <a:ext cx="6439989" cy="626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stockphoto_2056780_finger_pointing.tiff" descr="istockphoto_2056780_finger_pointin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92" y="2424421"/>
            <a:ext cx="4931808" cy="529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284" y="1960562"/>
            <a:ext cx="7789334" cy="584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big-tick.tiff" descr="big-tic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11" y="2941460"/>
            <a:ext cx="3474721" cy="337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stockphoto_2056780_finger_pointing.tiff" descr="istockphoto_2056780_finger_pointi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164" y="3402321"/>
            <a:ext cx="2743836" cy="294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Handshake1.tiff" descr="Handshake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00" y="1829364"/>
            <a:ext cx="6123215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earch%3Fq%3Dmanx%2Bflag%26tbm%3Disch%26tbo%3Du&amp;zoom=1&amp;q=manx+flag&amp;usg=__76DlBqeywfTEqP96bUp4Dm38I2c=&amp;docid=BFtBXkzahzCP7M&amp;sa=X&amp;ei=A4zrULSzCcnD0QW79YD4CA&amp;ved=0CD8Q9QEwAw&amp;dur=793.tiff" descr="search%3Fq%3Dmanx%2Bflag%26tbm%3Disch%26tbo%3Du&amp;zoom=1&amp;q=manx+flag&amp;usg=__76DlBqeywfTEqP96bUp4Dm38I2c=&amp;docid=BFtBXkzahzCP7M&amp;sa=X&amp;ei=A4zrULSzCcnD0QW79YD4CA&amp;ved=0CD8Q9QEwAw&amp;dur=79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05000"/>
            <a:ext cx="5994400" cy="39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Gaelg"/>
          <p:cNvSpPr/>
          <p:nvPr/>
        </p:nvSpPr>
        <p:spPr>
          <a:xfrm>
            <a:off x="319744" y="6276559"/>
            <a:ext cx="1235710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400"/>
            </a:lvl1pPr>
          </a:lstStyle>
          <a:p>
            <a:r>
              <a:rPr>
                <a:latin typeface="Chalkboard" charset="0"/>
                <a:ea typeface="Chalkboard" charset="0"/>
                <a:cs typeface="Chalkboard" charset="0"/>
              </a:rPr>
              <a:t>Gaelg</a:t>
            </a:r>
          </a:p>
        </p:txBody>
      </p:sp>
    </p:spTree>
  </p:cSld>
  <p:clrMapOvr>
    <a:masterClrMapping/>
  </p:clrMapOvr>
  <p:transition spd="med" advClick="0" advTm="6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5077463_orig.tiff" descr="5077463_ori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2247900"/>
            <a:ext cx="5401734" cy="642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Quote Bubble"/>
          <p:cNvSpPr/>
          <p:nvPr/>
        </p:nvSpPr>
        <p:spPr>
          <a:xfrm>
            <a:off x="1485900" y="1879600"/>
            <a:ext cx="4533900" cy="1790700"/>
          </a:xfrm>
          <a:prstGeom prst="wedgeEllipseCallout">
            <a:avLst>
              <a:gd name="adj1" fmla="val 72689"/>
              <a:gd name="adj2" fmla="val -35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7" name="Slane!"/>
          <p:cNvSpPr/>
          <p:nvPr/>
        </p:nvSpPr>
        <p:spPr>
          <a:xfrm>
            <a:off x="1716744" y="1955800"/>
            <a:ext cx="4025901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Slane!</a:t>
            </a:r>
          </a:p>
        </p:txBody>
      </p:sp>
    </p:spTree>
  </p:cSld>
  <p:clrMapOvr>
    <a:masterClrMapping/>
  </p:clrMapOvr>
  <p:transition spd="med" advClick="0" advTm="12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2" animBg="1" advAuto="0"/>
      <p:bldP spid="207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782070"/>
          </a:xfrm>
        </p:spPr>
        <p:txBody>
          <a:bodyPr/>
          <a:lstStyle/>
          <a:p>
            <a:pPr algn="l"/>
            <a:r>
              <a:rPr lang="mr-IN" sz="7200">
                <a:latin typeface="Chalkboard" charset="0"/>
                <a:ea typeface="Chalkboard" charset="0"/>
                <a:cs typeface="Chalkboard" charset="0"/>
              </a:rPr>
              <a:t>Kys t’ou? -  Ta</a:t>
            </a:r>
            <a:r>
              <a:rPr lang="en-GB" sz="720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mr-IN" sz="7200">
                <a:latin typeface="Chalkboard" charset="0"/>
                <a:ea typeface="Chalkboard" charset="0"/>
                <a:cs typeface="Chalkboard" charset="0"/>
              </a:rPr>
              <a:t>mee...</a:t>
            </a:r>
            <a:br>
              <a:rPr lang="en-GB" sz="720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4000">
                <a:latin typeface="Chalkboard" charset="0"/>
                <a:ea typeface="Chalkboard" charset="0"/>
                <a:cs typeface="Chalkboard" charset="0"/>
              </a:rPr>
              <a:t>  How are you?    </a:t>
            </a:r>
            <a:r>
              <a:rPr lang="mr-IN" sz="4000">
                <a:latin typeface="Chalkboard" charset="0"/>
                <a:ea typeface="Chalkboard" charset="0"/>
                <a:cs typeface="Chalkboard" charset="0"/>
              </a:rPr>
              <a:t>–</a:t>
            </a:r>
            <a:r>
              <a:rPr lang="en-GB" sz="4000">
                <a:latin typeface="Chalkboard" charset="0"/>
                <a:ea typeface="Chalkboard" charset="0"/>
                <a:cs typeface="Chalkboard" charset="0"/>
              </a:rPr>
              <a:t>     I am</a:t>
            </a:r>
            <a:r>
              <a:rPr lang="mr-IN" sz="4000">
                <a:latin typeface="Chalkboard" charset="0"/>
                <a:ea typeface="Chalkboard" charset="0"/>
                <a:cs typeface="Chalkboard" charset="0"/>
              </a:rPr>
              <a:t>… </a:t>
            </a:r>
            <a:endParaRPr lang="en-US" sz="4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96" y="2871297"/>
            <a:ext cx="1816100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249" y="4944182"/>
            <a:ext cx="1681871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braew</a:t>
            </a:r>
          </a:p>
          <a:p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(fine)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687" y="2956722"/>
            <a:ext cx="1739900" cy="1689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8103" y="4944182"/>
            <a:ext cx="224292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maynrey</a:t>
            </a:r>
          </a:p>
          <a:p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(happy)</a:t>
            </a:r>
          </a:p>
        </p:txBody>
      </p:sp>
      <p:pic>
        <p:nvPicPr>
          <p:cNvPr id="8" name="cold.tiff" descr="cold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447" y="2881965"/>
            <a:ext cx="2733209" cy="17970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>
            <a:off x="5938242" y="4971032"/>
            <a:ext cx="155042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feayr</a:t>
            </a:r>
          </a:p>
          <a:p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(cold)</a:t>
            </a:r>
          </a:p>
        </p:txBody>
      </p:sp>
      <p:pic>
        <p:nvPicPr>
          <p:cNvPr id="10" name="tired-bunny-flash-card.tiff" descr="tired-bunny-flash-card.tiff"/>
          <p:cNvPicPr>
            <a:picLocks noChangeAspect="1"/>
          </p:cNvPicPr>
          <p:nvPr/>
        </p:nvPicPr>
        <p:blipFill>
          <a:blip r:embed="rId5"/>
          <a:srcRect l="20044" t="220" r="15638" b="5947"/>
          <a:stretch>
            <a:fillRect/>
          </a:stretch>
        </p:blipFill>
        <p:spPr>
          <a:xfrm>
            <a:off x="8603494" y="2334430"/>
            <a:ext cx="1807249" cy="263660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/>
        </p:nvSpPr>
        <p:spPr>
          <a:xfrm>
            <a:off x="8561014" y="4971032"/>
            <a:ext cx="135325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skee</a:t>
            </a:r>
          </a:p>
          <a:p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(tired)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312" y="2969422"/>
            <a:ext cx="1662545" cy="1676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81087" y="4971032"/>
            <a:ext cx="265008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trimshagh</a:t>
            </a:r>
          </a:p>
          <a:p>
            <a:r>
              <a:rPr lang="en-US" sz="3200">
                <a:latin typeface="Chalkboard" charset="0"/>
                <a:ea typeface="Chalkboard" charset="0"/>
                <a:cs typeface="Chalkboard" charset="0"/>
              </a:rPr>
              <a:t>(sad)</a:t>
            </a:r>
          </a:p>
        </p:txBody>
      </p:sp>
    </p:spTree>
    <p:extLst>
      <p:ext uri="{BB962C8B-B14F-4D97-AF65-F5344CB8AC3E}">
        <p14:creationId xmlns:p14="http://schemas.microsoft.com/office/powerpoint/2010/main" val="4294342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Untitled-1.jpg" descr="Untitle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05" y="3200400"/>
            <a:ext cx="9499601" cy="4841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kotan_Thumbs_up_smiley.tiff" descr="skotan_Thumbs_up_smile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2006600"/>
            <a:ext cx="5727700" cy="572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7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13-01-10 at 14.31.17.png" descr="Screen shot 2013-01-10 at 14.3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2108200"/>
            <a:ext cx="9461500" cy="703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9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Untitled-1.jpg" descr="Untitle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05" y="3276600"/>
            <a:ext cx="6286501" cy="3203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kotan_Thumbs_up_smiley.tiff" descr="skotan_Thumbs_up_smile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2984500"/>
            <a:ext cx="3784600" cy="378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2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big-tick.tiff" descr="big-tick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147460"/>
            <a:ext cx="8597900" cy="8359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me.tiff" descr="m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042" y="1600200"/>
            <a:ext cx="5803958" cy="654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9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102" y="1870999"/>
            <a:ext cx="5735782" cy="6205461"/>
          </a:xfrm>
          <a:prstGeom prst="rect">
            <a:avLst/>
          </a:prstGeom>
        </p:spPr>
      </p:pic>
    </p:spTree>
  </p:cSld>
  <p:clrMapOvr>
    <a:masterClrMapping/>
  </p:clrMapOvr>
  <p:transition spd="med" advClick="0" advTm="9000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41</Words>
  <Application>Microsoft Macintosh PowerPoint</Application>
  <PresentationFormat>Custom</PresentationFormat>
  <Paragraphs>14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Chalkboard</vt:lpstr>
      <vt:lpstr>Gill Sans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Kys t’ou? -  Ta mee...   How are you?    –     I am…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2020-05-04T08:47:39Z</dcterms:modified>
</cp:coreProperties>
</file>