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rels" ContentType="application/vnd.openxmlformats-package.relationships+xml"/>
  <Default Extension="tif" ContentType="image/tif"/>
  <Default Extension="mov" ContentType="audio/unknown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256" r:id="rId3"/>
    <p:sldId id="278" r:id="rId4"/>
    <p:sldId id="279" r:id="rId5"/>
    <p:sldId id="282" r:id="rId6"/>
    <p:sldId id="283" r:id="rId7"/>
    <p:sldId id="286" r:id="rId8"/>
    <p:sldId id="287" r:id="rId9"/>
    <p:sldId id="290" r:id="rId10"/>
    <p:sldId id="291" r:id="rId11"/>
    <p:sldId id="294" r:id="rId12"/>
    <p:sldId id="297" r:id="rId13"/>
    <p:sldId id="298" r:id="rId14"/>
    <p:sldId id="318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3E2A"/>
        </a:solidFill>
        <a:effectLst/>
        <a:uFillTx/>
        <a:latin typeface="+mn-lt"/>
        <a:ea typeface="+mn-ea"/>
        <a:cs typeface="+mn-cs"/>
        <a:sym typeface="Bodoni SvtyTwo ITC TT-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553E2A"/>
        </a:fontRef>
        <a:srgbClr val="553E2A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7E6F">
              <a:alpha val="1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 snapToObjects="1">
      <p:cViewPr varScale="1">
        <p:scale>
          <a:sx n="77" d="100"/>
          <a:sy n="77" d="100"/>
        </p:scale>
        <p:origin x="1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Shape 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ti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tif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t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white brush stroke.pdf" descr="white brush strok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" y="4787900"/>
            <a:ext cx="12928600" cy="190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85800" y="2425700"/>
            <a:ext cx="11633200" cy="2311400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5130800"/>
            <a:ext cx="11633200" cy="13208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oval_horizontal.pdf" descr="oval_horizontal.pdf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379449" y="32278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Image"/>
          <p:cNvSpPr>
            <a:spLocks noGrp="1"/>
          </p:cNvSpPr>
          <p:nvPr>
            <p:ph type="pic" sz="quarter" idx="13"/>
          </p:nvPr>
        </p:nvSpPr>
        <p:spPr>
          <a:xfrm>
            <a:off x="7702550" y="32258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white brush stroke.pdf" descr="white brush strok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white brush stroke.pdf" descr="white brush strok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564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1270000" y="203200"/>
            <a:ext cx="10464800" cy="2540000"/>
          </a:xfrm>
          <a:prstGeom prst="rect">
            <a:avLst/>
          </a:prstGeom>
        </p:spPr>
        <p:txBody>
          <a:bodyPr/>
          <a:lstStyle>
            <a:lvl1pPr defTabSz="457200">
              <a:defRPr sz="7200"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1270000" y="2946400"/>
            <a:ext cx="10464800" cy="5740400"/>
          </a:xfrm>
          <a:prstGeom prst="rect">
            <a:avLst/>
          </a:prstGeom>
        </p:spPr>
        <p:txBody>
          <a:bodyPr/>
          <a:lstStyle>
            <a:lvl1pPr marL="893697" indent="-436497" defTabSz="457200">
              <a:lnSpc>
                <a:spcPct val="100000"/>
              </a:lnSpc>
              <a:spcBef>
                <a:spcPts val="3000"/>
              </a:spcBef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  <a:lvl2pPr marL="1439797" indent="-436497" defTabSz="457200">
              <a:lnSpc>
                <a:spcPct val="100000"/>
              </a:lnSpc>
              <a:spcBef>
                <a:spcPts val="3000"/>
              </a:spcBef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2pPr>
            <a:lvl3pPr marL="1973197" indent="-436497" defTabSz="457200">
              <a:lnSpc>
                <a:spcPct val="100000"/>
              </a:lnSpc>
              <a:spcBef>
                <a:spcPts val="3000"/>
              </a:spcBef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3pPr>
            <a:lvl4pPr marL="2544697" indent="-436497" defTabSz="457200">
              <a:lnSpc>
                <a:spcPct val="100000"/>
              </a:lnSpc>
              <a:spcBef>
                <a:spcPts val="3000"/>
              </a:spcBef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4pPr>
            <a:lvl5pPr marL="3128897" indent="-436497" defTabSz="457200">
              <a:lnSpc>
                <a:spcPct val="100000"/>
              </a:lnSpc>
              <a:spcBef>
                <a:spcPts val="3000"/>
              </a:spcBef>
              <a:buSzPct val="43000"/>
              <a:buBlip>
                <a:blip r:embed="rId3"/>
              </a:buBlip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7300" y="9261331"/>
            <a:ext cx="329261" cy="390670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srgbClr val="FFFFFF"/>
                </a:solidFill>
                <a:latin typeface="Chalkboard"/>
                <a:ea typeface="Chalkboard"/>
                <a:cs typeface="Chalkboard"/>
                <a:sym typeface="Chalkboar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81659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533400"/>
            <a:ext cx="11633200" cy="8686800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buBlip>
                <a:blip r:embed="rId4"/>
              </a:buBlip>
              <a:defRPr sz="4000"/>
            </a:lvl1pPr>
            <a:lvl2pPr>
              <a:lnSpc>
                <a:spcPct val="140000"/>
              </a:lnSpc>
              <a:buBlip>
                <a:blip r:embed="rId4"/>
              </a:buBlip>
              <a:defRPr sz="4000"/>
            </a:lvl2pPr>
            <a:lvl3pPr>
              <a:lnSpc>
                <a:spcPct val="140000"/>
              </a:lnSpc>
              <a:buBlip>
                <a:blip r:embed="rId4"/>
              </a:buBlip>
              <a:defRPr sz="4000"/>
            </a:lvl3pPr>
            <a:lvl4pPr>
              <a:lnSpc>
                <a:spcPct val="140000"/>
              </a:lnSpc>
              <a:buBlip>
                <a:blip r:embed="rId4"/>
              </a:buBlip>
              <a:defRPr sz="4000"/>
            </a:lvl4pPr>
            <a:lvl5pPr>
              <a:lnSpc>
                <a:spcPct val="140000"/>
              </a:lnSpc>
              <a:buBlip>
                <a:blip r:embed="rId4"/>
              </a:buBlip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shape_2.tiff" descr="shape_2.tiff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685800" y="3149600"/>
            <a:ext cx="11633200" cy="3441700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r>
              <a:t>Title Text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_2.tiff" descr="shape_2.tiff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shape_1.tiff" descr="shape_1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oval_horizontal.pdf" descr="oval_horizonta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0900" y="520700"/>
            <a:ext cx="11277600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Image"/>
          <p:cNvSpPr>
            <a:spLocks noGrp="1"/>
          </p:cNvSpPr>
          <p:nvPr>
            <p:ph type="pic" idx="13"/>
          </p:nvPr>
        </p:nvSpPr>
        <p:spPr>
          <a:xfrm>
            <a:off x="1739900" y="1206500"/>
            <a:ext cx="9525000" cy="596425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45" name="Title Text"/>
          <p:cNvSpPr txBox="1">
            <a:spLocks noGrp="1"/>
          </p:cNvSpPr>
          <p:nvPr>
            <p:ph type="title"/>
          </p:nvPr>
        </p:nvSpPr>
        <p:spPr>
          <a:xfrm>
            <a:off x="685800" y="7696200"/>
            <a:ext cx="11633200" cy="10033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8686800"/>
            <a:ext cx="11633200" cy="635000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hape_1.tiff" descr="shape_1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white brush stroke.pdf" descr="white brush stroke.pdf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80845">
            <a:off x="838200" y="4737099"/>
            <a:ext cx="52451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shape_2.tiff" descr="shape_2.tiff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oval_horizontal.pdf" descr="oval_horizontal.pd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6379449" y="21483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Image"/>
          <p:cNvSpPr>
            <a:spLocks noGrp="1"/>
          </p:cNvSpPr>
          <p:nvPr>
            <p:ph type="pic" sz="quarter" idx="13"/>
          </p:nvPr>
        </p:nvSpPr>
        <p:spPr>
          <a:xfrm>
            <a:off x="7702550" y="21463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xfrm>
            <a:off x="685800" y="2413000"/>
            <a:ext cx="5562600" cy="22098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5054600"/>
            <a:ext cx="5562600" cy="1257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2.jpeg"/><Relationship Id="rId17" Type="http://schemas.openxmlformats.org/officeDocument/2006/relationships/image" Target="../media/image3.tif"/><Relationship Id="rId18" Type="http://schemas.openxmlformats.org/officeDocument/2006/relationships/image" Target="../media/image4.tif"/><Relationship Id="rId19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_1.tiff" descr="shape_1.tif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hape_2.tiff" descr="shape_2.tiff"/>
          <p:cNvPicPr>
            <a:picLocks noChangeAspect="1"/>
          </p:cNvPicPr>
          <p:nvPr/>
        </p:nvPicPr>
        <p:blipFill>
          <a:blip r:embed="rId18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white brush stroke.pdf" descr="white brush stroke.pdf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38100" y="1993900"/>
            <a:ext cx="12928600" cy="190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685800" y="5334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2692400"/>
            <a:ext cx="11633200" cy="652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20"/>
              </a:buBlip>
            </a:lvl1pPr>
            <a:lvl2pPr>
              <a:buBlip>
                <a:blip r:embed="rId20"/>
              </a:buBlip>
            </a:lvl2pPr>
            <a:lvl3pPr>
              <a:buBlip>
                <a:blip r:embed="rId20"/>
              </a:buBlip>
            </a:lvl3pPr>
            <a:lvl4pPr>
              <a:buBlip>
                <a:blip r:embed="rId20"/>
              </a:buBlip>
            </a:lvl4pPr>
            <a:lvl5pPr>
              <a:buBlip>
                <a:blip r:embed="rId20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17058" y="9372600"/>
            <a:ext cx="357989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571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20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1016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20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1460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20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1905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20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2349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20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2794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20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3238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20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3683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20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4127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20"/>
        </a:buBlip>
        <a:tabLst/>
        <a:defRPr sz="3600" b="0" i="0" u="none" strike="noStrike" cap="none" spc="0" baseline="0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tif"/><Relationship Id="rId6" Type="http://schemas.openxmlformats.org/officeDocument/2006/relationships/image" Target="../media/image14.tif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tif"/><Relationship Id="rId5" Type="http://schemas.openxmlformats.org/officeDocument/2006/relationships/image" Target="../media/image19.tif"/><Relationship Id="rId6" Type="http://schemas.openxmlformats.org/officeDocument/2006/relationships/image" Target="../media/image18.tif"/><Relationship Id="rId7" Type="http://schemas.openxmlformats.org/officeDocument/2006/relationships/image" Target="../media/image14.tif"/><Relationship Id="rId8" Type="http://schemas.openxmlformats.org/officeDocument/2006/relationships/image" Target="../media/image17.tif"/><Relationship Id="rId1" Type="http://schemas.microsoft.com/office/2007/relationships/media" Target="../media/media8.mov"/><Relationship Id="rId2" Type="http://schemas.openxmlformats.org/officeDocument/2006/relationships/audio" Target="../media/media8.mo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microsoft.com/office/2007/relationships/media" Target="../media/media9.mp3"/><Relationship Id="rId2" Type="http://schemas.openxmlformats.org/officeDocument/2006/relationships/audio" Target="../media/media9.mp3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0.tif"/><Relationship Id="rId1" Type="http://schemas.microsoft.com/office/2007/relationships/media" Target="../media/media10.mov"/><Relationship Id="rId2" Type="http://schemas.openxmlformats.org/officeDocument/2006/relationships/audio" Target="../media/media10.mo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png"/><Relationship Id="rId5" Type="http://schemas.openxmlformats.org/officeDocument/2006/relationships/image" Target="../media/image17.tif"/><Relationship Id="rId1" Type="http://schemas.microsoft.com/office/2007/relationships/media" Target="../media/media11.mov"/><Relationship Id="rId2" Type="http://schemas.openxmlformats.org/officeDocument/2006/relationships/audio" Target="../media/media11.mo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5" Type="http://schemas.openxmlformats.org/officeDocument/2006/relationships/image" Target="../media/image16.tif"/><Relationship Id="rId6" Type="http://schemas.openxmlformats.org/officeDocument/2006/relationships/image" Target="../media/image17.tif"/><Relationship Id="rId1" Type="http://schemas.microsoft.com/office/2007/relationships/media" Target="../media/media1.mov"/><Relationship Id="rId2" Type="http://schemas.openxmlformats.org/officeDocument/2006/relationships/audio" Target="../media/media1.mo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tif"/><Relationship Id="rId5" Type="http://schemas.openxmlformats.org/officeDocument/2006/relationships/image" Target="../media/image19.tif"/><Relationship Id="rId6" Type="http://schemas.openxmlformats.org/officeDocument/2006/relationships/image" Target="../media/image15.jpeg"/><Relationship Id="rId7" Type="http://schemas.openxmlformats.org/officeDocument/2006/relationships/image" Target="../media/image20.tif"/><Relationship Id="rId8" Type="http://schemas.openxmlformats.org/officeDocument/2006/relationships/image" Target="../media/image13.tif"/><Relationship Id="rId1" Type="http://schemas.microsoft.com/office/2007/relationships/media" Target="../media/media2.mov"/><Relationship Id="rId2" Type="http://schemas.openxmlformats.org/officeDocument/2006/relationships/audio" Target="../media/media2.mo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4.tif"/><Relationship Id="rId5" Type="http://schemas.openxmlformats.org/officeDocument/2006/relationships/image" Target="../media/image19.tif"/><Relationship Id="rId6" Type="http://schemas.openxmlformats.org/officeDocument/2006/relationships/image" Target="../media/image17.tif"/><Relationship Id="rId7" Type="http://schemas.openxmlformats.org/officeDocument/2006/relationships/image" Target="../media/image13.tif"/><Relationship Id="rId8" Type="http://schemas.openxmlformats.org/officeDocument/2006/relationships/image" Target="../media/image18.tif"/><Relationship Id="rId1" Type="http://schemas.microsoft.com/office/2007/relationships/media" Target="../media/media4.mov"/><Relationship Id="rId2" Type="http://schemas.openxmlformats.org/officeDocument/2006/relationships/audio" Target="../media/media4.mo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tif"/><Relationship Id="rId5" Type="http://schemas.openxmlformats.org/officeDocument/2006/relationships/image" Target="../media/image17.tif"/><Relationship Id="rId6" Type="http://schemas.openxmlformats.org/officeDocument/2006/relationships/image" Target="../media/image19.tif"/><Relationship Id="rId7" Type="http://schemas.openxmlformats.org/officeDocument/2006/relationships/image" Target="../media/image15.jpeg"/><Relationship Id="rId8" Type="http://schemas.openxmlformats.org/officeDocument/2006/relationships/image" Target="../media/image14.tif"/><Relationship Id="rId1" Type="http://schemas.microsoft.com/office/2007/relationships/media" Target="../media/media5.mov"/><Relationship Id="rId2" Type="http://schemas.openxmlformats.org/officeDocument/2006/relationships/audio" Target="../media/media5.mo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4" Type="http://schemas.openxmlformats.org/officeDocument/2006/relationships/image" Target="../media/image21.jpeg"/><Relationship Id="rId5" Type="http://schemas.openxmlformats.org/officeDocument/2006/relationships/image" Target="../media/image22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tif"/><Relationship Id="rId5" Type="http://schemas.openxmlformats.org/officeDocument/2006/relationships/image" Target="../media/image19.tif"/><Relationship Id="rId6" Type="http://schemas.openxmlformats.org/officeDocument/2006/relationships/image" Target="../media/image20.tif"/><Relationship Id="rId7" Type="http://schemas.openxmlformats.org/officeDocument/2006/relationships/image" Target="../media/image15.jpeg"/><Relationship Id="rId8" Type="http://schemas.openxmlformats.org/officeDocument/2006/relationships/image" Target="../media/image13.tif"/><Relationship Id="rId1" Type="http://schemas.microsoft.com/office/2007/relationships/media" Target="../media/media7.mov"/><Relationship Id="rId2" Type="http://schemas.openxmlformats.org/officeDocument/2006/relationships/audio" Target="../media/media7.mo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I can say how I am feeling  Manx"/>
          <p:cNvSpPr txBox="1">
            <a:spLocks noGrp="1"/>
          </p:cNvSpPr>
          <p:nvPr>
            <p:ph type="title"/>
          </p:nvPr>
        </p:nvSpPr>
        <p:spPr>
          <a:xfrm>
            <a:off x="800100" y="283254"/>
            <a:ext cx="12204700" cy="1382684"/>
          </a:xfrm>
          <a:prstGeom prst="rect">
            <a:avLst/>
          </a:prstGeom>
        </p:spPr>
        <p:txBody>
          <a:bodyPr/>
          <a:lstStyle/>
          <a:p>
            <a:pPr>
              <a:defRPr sz="7200">
                <a:solidFill>
                  <a:srgbClr val="B51A00"/>
                </a:solidFill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u="sng">
                <a:solidFill>
                  <a:srgbClr val="7B219F"/>
                </a:solidFill>
              </a:rPr>
              <a:t>I can say how I am feeling</a:t>
            </a:r>
            <a:r>
              <a:rPr>
                <a:solidFill>
                  <a:srgbClr val="7B219F"/>
                </a:solidFill>
              </a:rPr>
              <a:t> </a:t>
            </a:r>
            <a: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97" y="6114147"/>
            <a:ext cx="18161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62" y="6114147"/>
            <a:ext cx="1739900" cy="1689100"/>
          </a:xfrm>
          <a:prstGeom prst="rect">
            <a:avLst/>
          </a:prstGeom>
        </p:spPr>
      </p:pic>
      <p:grpSp>
        <p:nvGrpSpPr>
          <p:cNvPr id="8" name="Group">
            <a:hlinkClick r:id="" action="ppaction://hlinkshowjump?jump=lastslide"/>
          </p:cNvPr>
          <p:cNvGrpSpPr/>
          <p:nvPr/>
        </p:nvGrpSpPr>
        <p:grpSpPr>
          <a:xfrm>
            <a:off x="5544103" y="5892372"/>
            <a:ext cx="2097086" cy="3072449"/>
            <a:chOff x="205978" y="216722"/>
            <a:chExt cx="2528093" cy="3964976"/>
          </a:xfrm>
        </p:grpSpPr>
        <p:pic>
          <p:nvPicPr>
            <p:cNvPr id="9" name="cute-snowman.tiff" descr="cute-snowman.tiff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574" t="10100" r="4289" b="2929"/>
            <a:stretch>
              <a:fillRect/>
            </a:stretch>
          </p:blipFill>
          <p:spPr>
            <a:xfrm>
              <a:off x="205978" y="216722"/>
              <a:ext cx="2528094" cy="2799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12523" y="5"/>
                  </a:moveTo>
                  <a:cubicBezTo>
                    <a:pt x="12453" y="-13"/>
                    <a:pt x="11152" y="16"/>
                    <a:pt x="10868" y="42"/>
                  </a:cubicBezTo>
                  <a:cubicBezTo>
                    <a:pt x="10704" y="58"/>
                    <a:pt x="10479" y="79"/>
                    <a:pt x="10369" y="88"/>
                  </a:cubicBezTo>
                  <a:cubicBezTo>
                    <a:pt x="10118" y="110"/>
                    <a:pt x="10020" y="145"/>
                    <a:pt x="9410" y="413"/>
                  </a:cubicBezTo>
                  <a:cubicBezTo>
                    <a:pt x="8963" y="608"/>
                    <a:pt x="8847" y="642"/>
                    <a:pt x="8569" y="673"/>
                  </a:cubicBezTo>
                  <a:cubicBezTo>
                    <a:pt x="8514" y="679"/>
                    <a:pt x="8509" y="716"/>
                    <a:pt x="8552" y="789"/>
                  </a:cubicBezTo>
                  <a:cubicBezTo>
                    <a:pt x="8600" y="871"/>
                    <a:pt x="8575" y="923"/>
                    <a:pt x="8440" y="1019"/>
                  </a:cubicBezTo>
                  <a:cubicBezTo>
                    <a:pt x="8344" y="1087"/>
                    <a:pt x="8287" y="1141"/>
                    <a:pt x="8314" y="1141"/>
                  </a:cubicBezTo>
                  <a:cubicBezTo>
                    <a:pt x="8342" y="1141"/>
                    <a:pt x="8326" y="1183"/>
                    <a:pt x="8281" y="1233"/>
                  </a:cubicBezTo>
                  <a:cubicBezTo>
                    <a:pt x="8213" y="1306"/>
                    <a:pt x="8178" y="1309"/>
                    <a:pt x="8091" y="1248"/>
                  </a:cubicBezTo>
                  <a:cubicBezTo>
                    <a:pt x="7992" y="1180"/>
                    <a:pt x="7992" y="1182"/>
                    <a:pt x="8091" y="1291"/>
                  </a:cubicBezTo>
                  <a:cubicBezTo>
                    <a:pt x="8189" y="1401"/>
                    <a:pt x="8188" y="1431"/>
                    <a:pt x="8064" y="1680"/>
                  </a:cubicBezTo>
                  <a:cubicBezTo>
                    <a:pt x="7989" y="1828"/>
                    <a:pt x="7920" y="1989"/>
                    <a:pt x="7911" y="2038"/>
                  </a:cubicBezTo>
                  <a:cubicBezTo>
                    <a:pt x="7872" y="2244"/>
                    <a:pt x="7843" y="2335"/>
                    <a:pt x="7802" y="2371"/>
                  </a:cubicBezTo>
                  <a:cubicBezTo>
                    <a:pt x="7779" y="2393"/>
                    <a:pt x="7773" y="2483"/>
                    <a:pt x="7792" y="2570"/>
                  </a:cubicBezTo>
                  <a:cubicBezTo>
                    <a:pt x="7816" y="2678"/>
                    <a:pt x="7787" y="2777"/>
                    <a:pt x="7697" y="2876"/>
                  </a:cubicBezTo>
                  <a:lnTo>
                    <a:pt x="7562" y="3026"/>
                  </a:lnTo>
                  <a:lnTo>
                    <a:pt x="7490" y="2876"/>
                  </a:lnTo>
                  <a:cubicBezTo>
                    <a:pt x="7419" y="2729"/>
                    <a:pt x="7418" y="2727"/>
                    <a:pt x="7443" y="2904"/>
                  </a:cubicBezTo>
                  <a:cubicBezTo>
                    <a:pt x="7457" y="3003"/>
                    <a:pt x="7450" y="3152"/>
                    <a:pt x="7426" y="3235"/>
                  </a:cubicBezTo>
                  <a:cubicBezTo>
                    <a:pt x="7383" y="3382"/>
                    <a:pt x="7371" y="3384"/>
                    <a:pt x="6636" y="3394"/>
                  </a:cubicBezTo>
                  <a:cubicBezTo>
                    <a:pt x="6186" y="3399"/>
                    <a:pt x="5854" y="3429"/>
                    <a:pt x="5798" y="3470"/>
                  </a:cubicBezTo>
                  <a:cubicBezTo>
                    <a:pt x="5748" y="3508"/>
                    <a:pt x="5667" y="3537"/>
                    <a:pt x="5619" y="3532"/>
                  </a:cubicBezTo>
                  <a:cubicBezTo>
                    <a:pt x="5455" y="3512"/>
                    <a:pt x="5385" y="3533"/>
                    <a:pt x="5198" y="3666"/>
                  </a:cubicBezTo>
                  <a:cubicBezTo>
                    <a:pt x="5096" y="3739"/>
                    <a:pt x="4948" y="3800"/>
                    <a:pt x="4873" y="3801"/>
                  </a:cubicBezTo>
                  <a:cubicBezTo>
                    <a:pt x="4797" y="3802"/>
                    <a:pt x="4735" y="3843"/>
                    <a:pt x="4734" y="3893"/>
                  </a:cubicBezTo>
                  <a:cubicBezTo>
                    <a:pt x="4733" y="3942"/>
                    <a:pt x="4714" y="4011"/>
                    <a:pt x="4690" y="4046"/>
                  </a:cubicBezTo>
                  <a:cubicBezTo>
                    <a:pt x="4665" y="4080"/>
                    <a:pt x="4655" y="4220"/>
                    <a:pt x="4666" y="4358"/>
                  </a:cubicBezTo>
                  <a:cubicBezTo>
                    <a:pt x="4677" y="4496"/>
                    <a:pt x="4647" y="4673"/>
                    <a:pt x="4601" y="4753"/>
                  </a:cubicBezTo>
                  <a:cubicBezTo>
                    <a:pt x="4528" y="4880"/>
                    <a:pt x="4533" y="4901"/>
                    <a:pt x="4646" y="4927"/>
                  </a:cubicBezTo>
                  <a:cubicBezTo>
                    <a:pt x="4716" y="4944"/>
                    <a:pt x="4770" y="4982"/>
                    <a:pt x="4764" y="5010"/>
                  </a:cubicBezTo>
                  <a:cubicBezTo>
                    <a:pt x="4741" y="5127"/>
                    <a:pt x="4776" y="5212"/>
                    <a:pt x="4832" y="5181"/>
                  </a:cubicBezTo>
                  <a:cubicBezTo>
                    <a:pt x="4865" y="5163"/>
                    <a:pt x="4970" y="5234"/>
                    <a:pt x="5066" y="5337"/>
                  </a:cubicBezTo>
                  <a:cubicBezTo>
                    <a:pt x="5162" y="5441"/>
                    <a:pt x="5292" y="5527"/>
                    <a:pt x="5354" y="5533"/>
                  </a:cubicBezTo>
                  <a:cubicBezTo>
                    <a:pt x="5416" y="5539"/>
                    <a:pt x="5610" y="5605"/>
                    <a:pt x="5788" y="5677"/>
                  </a:cubicBezTo>
                  <a:cubicBezTo>
                    <a:pt x="6103" y="5805"/>
                    <a:pt x="6109" y="5811"/>
                    <a:pt x="5995" y="5925"/>
                  </a:cubicBezTo>
                  <a:cubicBezTo>
                    <a:pt x="5931" y="5989"/>
                    <a:pt x="5849" y="6025"/>
                    <a:pt x="5812" y="6005"/>
                  </a:cubicBezTo>
                  <a:cubicBezTo>
                    <a:pt x="5775" y="5984"/>
                    <a:pt x="5763" y="5993"/>
                    <a:pt x="5785" y="6026"/>
                  </a:cubicBezTo>
                  <a:cubicBezTo>
                    <a:pt x="5827" y="6087"/>
                    <a:pt x="5555" y="6598"/>
                    <a:pt x="5392" y="6767"/>
                  </a:cubicBezTo>
                  <a:cubicBezTo>
                    <a:pt x="5341" y="6819"/>
                    <a:pt x="5320" y="6880"/>
                    <a:pt x="5344" y="6901"/>
                  </a:cubicBezTo>
                  <a:cubicBezTo>
                    <a:pt x="5368" y="6923"/>
                    <a:pt x="5334" y="7064"/>
                    <a:pt x="5269" y="7217"/>
                  </a:cubicBezTo>
                  <a:cubicBezTo>
                    <a:pt x="5178" y="7434"/>
                    <a:pt x="5160" y="7592"/>
                    <a:pt x="5191" y="7951"/>
                  </a:cubicBezTo>
                  <a:cubicBezTo>
                    <a:pt x="5260" y="8726"/>
                    <a:pt x="5341" y="9112"/>
                    <a:pt x="5520" y="9512"/>
                  </a:cubicBezTo>
                  <a:cubicBezTo>
                    <a:pt x="5700" y="9913"/>
                    <a:pt x="5676" y="10069"/>
                    <a:pt x="5446" y="10014"/>
                  </a:cubicBezTo>
                  <a:cubicBezTo>
                    <a:pt x="5342" y="9990"/>
                    <a:pt x="5330" y="10057"/>
                    <a:pt x="5320" y="10712"/>
                  </a:cubicBezTo>
                  <a:cubicBezTo>
                    <a:pt x="5313" y="11170"/>
                    <a:pt x="5279" y="11469"/>
                    <a:pt x="5229" y="11523"/>
                  </a:cubicBezTo>
                  <a:cubicBezTo>
                    <a:pt x="5172" y="11585"/>
                    <a:pt x="5171" y="11629"/>
                    <a:pt x="5222" y="11685"/>
                  </a:cubicBezTo>
                  <a:cubicBezTo>
                    <a:pt x="5391" y="11869"/>
                    <a:pt x="5278" y="12072"/>
                    <a:pt x="4869" y="12316"/>
                  </a:cubicBezTo>
                  <a:cubicBezTo>
                    <a:pt x="4651" y="12446"/>
                    <a:pt x="4325" y="12679"/>
                    <a:pt x="4144" y="12830"/>
                  </a:cubicBezTo>
                  <a:cubicBezTo>
                    <a:pt x="3823" y="13099"/>
                    <a:pt x="3659" y="13150"/>
                    <a:pt x="3693" y="12974"/>
                  </a:cubicBezTo>
                  <a:cubicBezTo>
                    <a:pt x="3705" y="12911"/>
                    <a:pt x="3632" y="12884"/>
                    <a:pt x="3428" y="12873"/>
                  </a:cubicBezTo>
                  <a:cubicBezTo>
                    <a:pt x="3273" y="12865"/>
                    <a:pt x="3122" y="12835"/>
                    <a:pt x="3089" y="12806"/>
                  </a:cubicBezTo>
                  <a:cubicBezTo>
                    <a:pt x="3057" y="12776"/>
                    <a:pt x="3032" y="12589"/>
                    <a:pt x="3035" y="12392"/>
                  </a:cubicBezTo>
                  <a:cubicBezTo>
                    <a:pt x="3041" y="12014"/>
                    <a:pt x="2958" y="11882"/>
                    <a:pt x="2736" y="11915"/>
                  </a:cubicBezTo>
                  <a:cubicBezTo>
                    <a:pt x="2559" y="11941"/>
                    <a:pt x="2460" y="11864"/>
                    <a:pt x="2499" y="11728"/>
                  </a:cubicBezTo>
                  <a:cubicBezTo>
                    <a:pt x="2518" y="11662"/>
                    <a:pt x="2498" y="11570"/>
                    <a:pt x="2455" y="11523"/>
                  </a:cubicBezTo>
                  <a:cubicBezTo>
                    <a:pt x="2398" y="11461"/>
                    <a:pt x="2393" y="11405"/>
                    <a:pt x="2445" y="11318"/>
                  </a:cubicBezTo>
                  <a:cubicBezTo>
                    <a:pt x="2486" y="11250"/>
                    <a:pt x="2516" y="10840"/>
                    <a:pt x="2516" y="10357"/>
                  </a:cubicBezTo>
                  <a:cubicBezTo>
                    <a:pt x="2516" y="9681"/>
                    <a:pt x="2498" y="9515"/>
                    <a:pt x="2424" y="9515"/>
                  </a:cubicBezTo>
                  <a:cubicBezTo>
                    <a:pt x="2374" y="9515"/>
                    <a:pt x="2319" y="9572"/>
                    <a:pt x="2299" y="9641"/>
                  </a:cubicBezTo>
                  <a:cubicBezTo>
                    <a:pt x="2277" y="9716"/>
                    <a:pt x="2229" y="9749"/>
                    <a:pt x="2184" y="9723"/>
                  </a:cubicBezTo>
                  <a:cubicBezTo>
                    <a:pt x="2129" y="9693"/>
                    <a:pt x="2121" y="9755"/>
                    <a:pt x="2153" y="9950"/>
                  </a:cubicBezTo>
                  <a:cubicBezTo>
                    <a:pt x="2182" y="10122"/>
                    <a:pt x="2173" y="10233"/>
                    <a:pt x="2126" y="10259"/>
                  </a:cubicBezTo>
                  <a:cubicBezTo>
                    <a:pt x="2086" y="10281"/>
                    <a:pt x="2055" y="10404"/>
                    <a:pt x="2055" y="10531"/>
                  </a:cubicBezTo>
                  <a:cubicBezTo>
                    <a:pt x="2055" y="10659"/>
                    <a:pt x="2024" y="10780"/>
                    <a:pt x="1987" y="10801"/>
                  </a:cubicBezTo>
                  <a:cubicBezTo>
                    <a:pt x="1916" y="10840"/>
                    <a:pt x="1784" y="10593"/>
                    <a:pt x="1834" y="10516"/>
                  </a:cubicBezTo>
                  <a:cubicBezTo>
                    <a:pt x="1893" y="10426"/>
                    <a:pt x="1782" y="10249"/>
                    <a:pt x="1628" y="10186"/>
                  </a:cubicBezTo>
                  <a:cubicBezTo>
                    <a:pt x="1441" y="10109"/>
                    <a:pt x="1289" y="9623"/>
                    <a:pt x="1400" y="9460"/>
                  </a:cubicBezTo>
                  <a:cubicBezTo>
                    <a:pt x="1495" y="9323"/>
                    <a:pt x="1362" y="9035"/>
                    <a:pt x="1204" y="9035"/>
                  </a:cubicBezTo>
                  <a:cubicBezTo>
                    <a:pt x="1087" y="9035"/>
                    <a:pt x="1077" y="9095"/>
                    <a:pt x="1075" y="9941"/>
                  </a:cubicBezTo>
                  <a:cubicBezTo>
                    <a:pt x="1073" y="10438"/>
                    <a:pt x="1048" y="10865"/>
                    <a:pt x="1017" y="10893"/>
                  </a:cubicBezTo>
                  <a:cubicBezTo>
                    <a:pt x="986" y="10920"/>
                    <a:pt x="742" y="10951"/>
                    <a:pt x="478" y="10960"/>
                  </a:cubicBezTo>
                  <a:cubicBezTo>
                    <a:pt x="98" y="10974"/>
                    <a:pt x="0" y="10994"/>
                    <a:pt x="0" y="11067"/>
                  </a:cubicBezTo>
                  <a:cubicBezTo>
                    <a:pt x="0" y="11241"/>
                    <a:pt x="344" y="11312"/>
                    <a:pt x="1190" y="11306"/>
                  </a:cubicBezTo>
                  <a:cubicBezTo>
                    <a:pt x="1692" y="11302"/>
                    <a:pt x="2031" y="11324"/>
                    <a:pt x="2075" y="11364"/>
                  </a:cubicBezTo>
                  <a:cubicBezTo>
                    <a:pt x="2114" y="11399"/>
                    <a:pt x="2138" y="11535"/>
                    <a:pt x="2129" y="11664"/>
                  </a:cubicBezTo>
                  <a:cubicBezTo>
                    <a:pt x="2121" y="11793"/>
                    <a:pt x="2148" y="11914"/>
                    <a:pt x="2187" y="11936"/>
                  </a:cubicBezTo>
                  <a:cubicBezTo>
                    <a:pt x="2237" y="11964"/>
                    <a:pt x="2234" y="12008"/>
                    <a:pt x="2174" y="12077"/>
                  </a:cubicBezTo>
                  <a:cubicBezTo>
                    <a:pt x="2097" y="12165"/>
                    <a:pt x="2100" y="12167"/>
                    <a:pt x="2201" y="12096"/>
                  </a:cubicBezTo>
                  <a:cubicBezTo>
                    <a:pt x="2335" y="12001"/>
                    <a:pt x="2504" y="12064"/>
                    <a:pt x="2391" y="12166"/>
                  </a:cubicBezTo>
                  <a:cubicBezTo>
                    <a:pt x="2276" y="12269"/>
                    <a:pt x="2307" y="12435"/>
                    <a:pt x="2448" y="12475"/>
                  </a:cubicBezTo>
                  <a:cubicBezTo>
                    <a:pt x="2628" y="12527"/>
                    <a:pt x="2792" y="12831"/>
                    <a:pt x="2692" y="12928"/>
                  </a:cubicBezTo>
                  <a:cubicBezTo>
                    <a:pt x="2636" y="12983"/>
                    <a:pt x="2637" y="12992"/>
                    <a:pt x="2696" y="12962"/>
                  </a:cubicBezTo>
                  <a:cubicBezTo>
                    <a:pt x="2739" y="12940"/>
                    <a:pt x="2801" y="12968"/>
                    <a:pt x="2835" y="13023"/>
                  </a:cubicBezTo>
                  <a:cubicBezTo>
                    <a:pt x="2869" y="13078"/>
                    <a:pt x="2969" y="13127"/>
                    <a:pt x="3055" y="13133"/>
                  </a:cubicBezTo>
                  <a:cubicBezTo>
                    <a:pt x="3142" y="13139"/>
                    <a:pt x="3215" y="13181"/>
                    <a:pt x="3215" y="13228"/>
                  </a:cubicBezTo>
                  <a:cubicBezTo>
                    <a:pt x="3215" y="13275"/>
                    <a:pt x="3269" y="13355"/>
                    <a:pt x="3337" y="13406"/>
                  </a:cubicBezTo>
                  <a:cubicBezTo>
                    <a:pt x="3456" y="13495"/>
                    <a:pt x="3452" y="13513"/>
                    <a:pt x="3215" y="13855"/>
                  </a:cubicBezTo>
                  <a:cubicBezTo>
                    <a:pt x="3079" y="14051"/>
                    <a:pt x="2909" y="14285"/>
                    <a:pt x="2838" y="14376"/>
                  </a:cubicBezTo>
                  <a:cubicBezTo>
                    <a:pt x="2767" y="14467"/>
                    <a:pt x="2729" y="14565"/>
                    <a:pt x="2750" y="14596"/>
                  </a:cubicBezTo>
                  <a:cubicBezTo>
                    <a:pt x="2771" y="14627"/>
                    <a:pt x="2757" y="14710"/>
                    <a:pt x="2719" y="14777"/>
                  </a:cubicBezTo>
                  <a:cubicBezTo>
                    <a:pt x="2682" y="14844"/>
                    <a:pt x="2619" y="14954"/>
                    <a:pt x="2580" y="15022"/>
                  </a:cubicBezTo>
                  <a:cubicBezTo>
                    <a:pt x="2490" y="15182"/>
                    <a:pt x="2384" y="16003"/>
                    <a:pt x="2384" y="16561"/>
                  </a:cubicBezTo>
                  <a:cubicBezTo>
                    <a:pt x="2383" y="17043"/>
                    <a:pt x="2579" y="17663"/>
                    <a:pt x="2899" y="18199"/>
                  </a:cubicBezTo>
                  <a:cubicBezTo>
                    <a:pt x="2999" y="18366"/>
                    <a:pt x="3122" y="18572"/>
                    <a:pt x="3174" y="18658"/>
                  </a:cubicBezTo>
                  <a:cubicBezTo>
                    <a:pt x="3367" y="18981"/>
                    <a:pt x="3817" y="19489"/>
                    <a:pt x="4283" y="19907"/>
                  </a:cubicBezTo>
                  <a:cubicBezTo>
                    <a:pt x="4802" y="20373"/>
                    <a:pt x="5526" y="20880"/>
                    <a:pt x="5670" y="20880"/>
                  </a:cubicBezTo>
                  <a:cubicBezTo>
                    <a:pt x="5718" y="20880"/>
                    <a:pt x="5783" y="20917"/>
                    <a:pt x="5812" y="20963"/>
                  </a:cubicBezTo>
                  <a:cubicBezTo>
                    <a:pt x="5888" y="21082"/>
                    <a:pt x="6492" y="21339"/>
                    <a:pt x="7168" y="21587"/>
                  </a:cubicBezTo>
                  <a:lnTo>
                    <a:pt x="12675" y="21587"/>
                  </a:lnTo>
                  <a:cubicBezTo>
                    <a:pt x="12787" y="21565"/>
                    <a:pt x="12906" y="21545"/>
                    <a:pt x="12987" y="21523"/>
                  </a:cubicBezTo>
                  <a:cubicBezTo>
                    <a:pt x="13205" y="21464"/>
                    <a:pt x="13287" y="21438"/>
                    <a:pt x="13618" y="21321"/>
                  </a:cubicBezTo>
                  <a:cubicBezTo>
                    <a:pt x="13691" y="21295"/>
                    <a:pt x="13778" y="21272"/>
                    <a:pt x="13815" y="21269"/>
                  </a:cubicBezTo>
                  <a:cubicBezTo>
                    <a:pt x="13851" y="21266"/>
                    <a:pt x="14254" y="21096"/>
                    <a:pt x="14710" y="20892"/>
                  </a:cubicBezTo>
                  <a:cubicBezTo>
                    <a:pt x="16321" y="20171"/>
                    <a:pt x="17468" y="19013"/>
                    <a:pt x="17762" y="17810"/>
                  </a:cubicBezTo>
                  <a:cubicBezTo>
                    <a:pt x="17854" y="17430"/>
                    <a:pt x="17912" y="17362"/>
                    <a:pt x="18057" y="17470"/>
                  </a:cubicBezTo>
                  <a:cubicBezTo>
                    <a:pt x="18109" y="17510"/>
                    <a:pt x="18197" y="17528"/>
                    <a:pt x="18250" y="17510"/>
                  </a:cubicBezTo>
                  <a:cubicBezTo>
                    <a:pt x="18303" y="17492"/>
                    <a:pt x="18422" y="17530"/>
                    <a:pt x="18514" y="17596"/>
                  </a:cubicBezTo>
                  <a:cubicBezTo>
                    <a:pt x="18657" y="17697"/>
                    <a:pt x="18671" y="17737"/>
                    <a:pt x="18616" y="17868"/>
                  </a:cubicBezTo>
                  <a:cubicBezTo>
                    <a:pt x="18573" y="17970"/>
                    <a:pt x="18572" y="18046"/>
                    <a:pt x="18616" y="18095"/>
                  </a:cubicBezTo>
                  <a:cubicBezTo>
                    <a:pt x="18653" y="18135"/>
                    <a:pt x="18668" y="18183"/>
                    <a:pt x="18647" y="18202"/>
                  </a:cubicBezTo>
                  <a:cubicBezTo>
                    <a:pt x="18625" y="18221"/>
                    <a:pt x="18626" y="18293"/>
                    <a:pt x="18650" y="18361"/>
                  </a:cubicBezTo>
                  <a:cubicBezTo>
                    <a:pt x="18697" y="18496"/>
                    <a:pt x="19029" y="18545"/>
                    <a:pt x="18999" y="18413"/>
                  </a:cubicBezTo>
                  <a:cubicBezTo>
                    <a:pt x="18975" y="18305"/>
                    <a:pt x="19265" y="18285"/>
                    <a:pt x="19433" y="18382"/>
                  </a:cubicBezTo>
                  <a:cubicBezTo>
                    <a:pt x="19678" y="18524"/>
                    <a:pt x="20880" y="18428"/>
                    <a:pt x="20742" y="18278"/>
                  </a:cubicBezTo>
                  <a:cubicBezTo>
                    <a:pt x="20658" y="18187"/>
                    <a:pt x="20719" y="18128"/>
                    <a:pt x="20901" y="18128"/>
                  </a:cubicBezTo>
                  <a:cubicBezTo>
                    <a:pt x="20979" y="18128"/>
                    <a:pt x="21076" y="18099"/>
                    <a:pt x="21115" y="18064"/>
                  </a:cubicBezTo>
                  <a:cubicBezTo>
                    <a:pt x="21154" y="18029"/>
                    <a:pt x="21279" y="17997"/>
                    <a:pt x="21393" y="17994"/>
                  </a:cubicBezTo>
                  <a:cubicBezTo>
                    <a:pt x="21572" y="17989"/>
                    <a:pt x="21600" y="17968"/>
                    <a:pt x="21600" y="17831"/>
                  </a:cubicBezTo>
                  <a:cubicBezTo>
                    <a:pt x="21600" y="17744"/>
                    <a:pt x="21575" y="17648"/>
                    <a:pt x="21542" y="17617"/>
                  </a:cubicBezTo>
                  <a:cubicBezTo>
                    <a:pt x="21509" y="17586"/>
                    <a:pt x="21463" y="17173"/>
                    <a:pt x="21441" y="16699"/>
                  </a:cubicBezTo>
                  <a:cubicBezTo>
                    <a:pt x="21409" y="16038"/>
                    <a:pt x="21421" y="15807"/>
                    <a:pt x="21488" y="15710"/>
                  </a:cubicBezTo>
                  <a:cubicBezTo>
                    <a:pt x="21536" y="15641"/>
                    <a:pt x="21580" y="15510"/>
                    <a:pt x="21586" y="15420"/>
                  </a:cubicBezTo>
                  <a:cubicBezTo>
                    <a:pt x="21598" y="15269"/>
                    <a:pt x="21579" y="15257"/>
                    <a:pt x="21366" y="15257"/>
                  </a:cubicBezTo>
                  <a:cubicBezTo>
                    <a:pt x="21105" y="15257"/>
                    <a:pt x="21077" y="15220"/>
                    <a:pt x="21054" y="14844"/>
                  </a:cubicBezTo>
                  <a:cubicBezTo>
                    <a:pt x="21041" y="14638"/>
                    <a:pt x="21009" y="14575"/>
                    <a:pt x="20912" y="14563"/>
                  </a:cubicBezTo>
                  <a:cubicBezTo>
                    <a:pt x="20689" y="14533"/>
                    <a:pt x="20635" y="14427"/>
                    <a:pt x="20810" y="14364"/>
                  </a:cubicBezTo>
                  <a:cubicBezTo>
                    <a:pt x="20965" y="14308"/>
                    <a:pt x="20963" y="14306"/>
                    <a:pt x="20762" y="14302"/>
                  </a:cubicBezTo>
                  <a:cubicBezTo>
                    <a:pt x="20502" y="14298"/>
                    <a:pt x="20374" y="14172"/>
                    <a:pt x="20467" y="14015"/>
                  </a:cubicBezTo>
                  <a:cubicBezTo>
                    <a:pt x="20540" y="13893"/>
                    <a:pt x="20537" y="13891"/>
                    <a:pt x="20176" y="13862"/>
                  </a:cubicBezTo>
                  <a:cubicBezTo>
                    <a:pt x="20062" y="13852"/>
                    <a:pt x="19983" y="13814"/>
                    <a:pt x="19993" y="13773"/>
                  </a:cubicBezTo>
                  <a:cubicBezTo>
                    <a:pt x="20013" y="13683"/>
                    <a:pt x="19777" y="13461"/>
                    <a:pt x="19660" y="13461"/>
                  </a:cubicBezTo>
                  <a:cubicBezTo>
                    <a:pt x="19613" y="13461"/>
                    <a:pt x="19546" y="13436"/>
                    <a:pt x="19511" y="13406"/>
                  </a:cubicBezTo>
                  <a:cubicBezTo>
                    <a:pt x="19477" y="13375"/>
                    <a:pt x="19328" y="13343"/>
                    <a:pt x="19182" y="13332"/>
                  </a:cubicBezTo>
                  <a:cubicBezTo>
                    <a:pt x="18925" y="13314"/>
                    <a:pt x="18916" y="13307"/>
                    <a:pt x="18938" y="13112"/>
                  </a:cubicBezTo>
                  <a:cubicBezTo>
                    <a:pt x="18952" y="12986"/>
                    <a:pt x="18936" y="12926"/>
                    <a:pt x="18894" y="12949"/>
                  </a:cubicBezTo>
                  <a:cubicBezTo>
                    <a:pt x="18857" y="12970"/>
                    <a:pt x="18807" y="12958"/>
                    <a:pt x="18782" y="12922"/>
                  </a:cubicBezTo>
                  <a:cubicBezTo>
                    <a:pt x="18758" y="12886"/>
                    <a:pt x="18698" y="12868"/>
                    <a:pt x="18650" y="12885"/>
                  </a:cubicBezTo>
                  <a:cubicBezTo>
                    <a:pt x="18557" y="12918"/>
                    <a:pt x="18466" y="12842"/>
                    <a:pt x="18399" y="12671"/>
                  </a:cubicBezTo>
                  <a:cubicBezTo>
                    <a:pt x="18349" y="12545"/>
                    <a:pt x="18595" y="12281"/>
                    <a:pt x="18786" y="12255"/>
                  </a:cubicBezTo>
                  <a:cubicBezTo>
                    <a:pt x="18881" y="12242"/>
                    <a:pt x="18928" y="12179"/>
                    <a:pt x="18952" y="12028"/>
                  </a:cubicBezTo>
                  <a:cubicBezTo>
                    <a:pt x="18985" y="11821"/>
                    <a:pt x="18986" y="11817"/>
                    <a:pt x="19345" y="11799"/>
                  </a:cubicBezTo>
                  <a:cubicBezTo>
                    <a:pt x="19544" y="11788"/>
                    <a:pt x="19746" y="11751"/>
                    <a:pt x="19793" y="11716"/>
                  </a:cubicBezTo>
                  <a:cubicBezTo>
                    <a:pt x="19853" y="11671"/>
                    <a:pt x="19906" y="11673"/>
                    <a:pt x="19976" y="11725"/>
                  </a:cubicBezTo>
                  <a:cubicBezTo>
                    <a:pt x="20049" y="11780"/>
                    <a:pt x="20125" y="11782"/>
                    <a:pt x="20278" y="11734"/>
                  </a:cubicBezTo>
                  <a:cubicBezTo>
                    <a:pt x="20429" y="11687"/>
                    <a:pt x="20515" y="11689"/>
                    <a:pt x="20613" y="11744"/>
                  </a:cubicBezTo>
                  <a:cubicBezTo>
                    <a:pt x="20723" y="11804"/>
                    <a:pt x="20758" y="11800"/>
                    <a:pt x="20813" y="11713"/>
                  </a:cubicBezTo>
                  <a:cubicBezTo>
                    <a:pt x="20850" y="11655"/>
                    <a:pt x="20923" y="11609"/>
                    <a:pt x="20976" y="11609"/>
                  </a:cubicBezTo>
                  <a:cubicBezTo>
                    <a:pt x="21048" y="11609"/>
                    <a:pt x="21071" y="11527"/>
                    <a:pt x="21071" y="11278"/>
                  </a:cubicBezTo>
                  <a:lnTo>
                    <a:pt x="21071" y="10948"/>
                  </a:lnTo>
                  <a:lnTo>
                    <a:pt x="20851" y="10969"/>
                  </a:lnTo>
                  <a:cubicBezTo>
                    <a:pt x="20730" y="10981"/>
                    <a:pt x="20500" y="10976"/>
                    <a:pt x="20339" y="10957"/>
                  </a:cubicBezTo>
                  <a:cubicBezTo>
                    <a:pt x="20051" y="10922"/>
                    <a:pt x="20042" y="10914"/>
                    <a:pt x="19989" y="10651"/>
                  </a:cubicBezTo>
                  <a:cubicBezTo>
                    <a:pt x="19921" y="10313"/>
                    <a:pt x="19917" y="10157"/>
                    <a:pt x="19969" y="9800"/>
                  </a:cubicBezTo>
                  <a:lnTo>
                    <a:pt x="20013" y="9515"/>
                  </a:lnTo>
                  <a:lnTo>
                    <a:pt x="19806" y="9515"/>
                  </a:lnTo>
                  <a:lnTo>
                    <a:pt x="19603" y="9515"/>
                  </a:lnTo>
                  <a:lnTo>
                    <a:pt x="19620" y="9867"/>
                  </a:lnTo>
                  <a:cubicBezTo>
                    <a:pt x="19634" y="10184"/>
                    <a:pt x="19613" y="10241"/>
                    <a:pt x="19426" y="10446"/>
                  </a:cubicBezTo>
                  <a:cubicBezTo>
                    <a:pt x="19239" y="10651"/>
                    <a:pt x="19216" y="10660"/>
                    <a:pt x="19172" y="10556"/>
                  </a:cubicBezTo>
                  <a:cubicBezTo>
                    <a:pt x="19126" y="10448"/>
                    <a:pt x="19121" y="10452"/>
                    <a:pt x="19087" y="10580"/>
                  </a:cubicBezTo>
                  <a:cubicBezTo>
                    <a:pt x="19038" y="10768"/>
                    <a:pt x="18921" y="10776"/>
                    <a:pt x="18894" y="10593"/>
                  </a:cubicBezTo>
                  <a:cubicBezTo>
                    <a:pt x="18882" y="10510"/>
                    <a:pt x="18846" y="10416"/>
                    <a:pt x="18813" y="10385"/>
                  </a:cubicBezTo>
                  <a:cubicBezTo>
                    <a:pt x="18779" y="10353"/>
                    <a:pt x="18752" y="10259"/>
                    <a:pt x="18752" y="10173"/>
                  </a:cubicBezTo>
                  <a:cubicBezTo>
                    <a:pt x="18752" y="10088"/>
                    <a:pt x="18721" y="9990"/>
                    <a:pt x="18684" y="9956"/>
                  </a:cubicBezTo>
                  <a:cubicBezTo>
                    <a:pt x="18646" y="9922"/>
                    <a:pt x="18607" y="9811"/>
                    <a:pt x="18599" y="9711"/>
                  </a:cubicBezTo>
                  <a:cubicBezTo>
                    <a:pt x="18584" y="9524"/>
                    <a:pt x="18505" y="9498"/>
                    <a:pt x="18338" y="9622"/>
                  </a:cubicBezTo>
                  <a:cubicBezTo>
                    <a:pt x="18285" y="9662"/>
                    <a:pt x="18227" y="9678"/>
                    <a:pt x="18206" y="9659"/>
                  </a:cubicBezTo>
                  <a:cubicBezTo>
                    <a:pt x="18185" y="9640"/>
                    <a:pt x="18133" y="9676"/>
                    <a:pt x="18094" y="9742"/>
                  </a:cubicBezTo>
                  <a:cubicBezTo>
                    <a:pt x="18038" y="9836"/>
                    <a:pt x="18049" y="9868"/>
                    <a:pt x="18135" y="9898"/>
                  </a:cubicBezTo>
                  <a:cubicBezTo>
                    <a:pt x="18229" y="9931"/>
                    <a:pt x="18238" y="10022"/>
                    <a:pt x="18202" y="10623"/>
                  </a:cubicBezTo>
                  <a:cubicBezTo>
                    <a:pt x="18166" y="11241"/>
                    <a:pt x="18205" y="11468"/>
                    <a:pt x="18311" y="11220"/>
                  </a:cubicBezTo>
                  <a:cubicBezTo>
                    <a:pt x="18332" y="11171"/>
                    <a:pt x="18378" y="11128"/>
                    <a:pt x="18413" y="11128"/>
                  </a:cubicBezTo>
                  <a:cubicBezTo>
                    <a:pt x="18505" y="11128"/>
                    <a:pt x="18678" y="11471"/>
                    <a:pt x="18616" y="11529"/>
                  </a:cubicBezTo>
                  <a:cubicBezTo>
                    <a:pt x="18587" y="11557"/>
                    <a:pt x="18554" y="11646"/>
                    <a:pt x="18541" y="11728"/>
                  </a:cubicBezTo>
                  <a:cubicBezTo>
                    <a:pt x="18526" y="11831"/>
                    <a:pt x="18470" y="11885"/>
                    <a:pt x="18355" y="11906"/>
                  </a:cubicBezTo>
                  <a:cubicBezTo>
                    <a:pt x="18203" y="11934"/>
                    <a:pt x="18169" y="11987"/>
                    <a:pt x="18141" y="12249"/>
                  </a:cubicBezTo>
                  <a:cubicBezTo>
                    <a:pt x="18137" y="12289"/>
                    <a:pt x="18067" y="12382"/>
                    <a:pt x="17985" y="12451"/>
                  </a:cubicBezTo>
                  <a:cubicBezTo>
                    <a:pt x="17840" y="12574"/>
                    <a:pt x="17830" y="12573"/>
                    <a:pt x="17433" y="12472"/>
                  </a:cubicBezTo>
                  <a:cubicBezTo>
                    <a:pt x="17107" y="12390"/>
                    <a:pt x="17011" y="12384"/>
                    <a:pt x="16931" y="12444"/>
                  </a:cubicBezTo>
                  <a:cubicBezTo>
                    <a:pt x="16861" y="12497"/>
                    <a:pt x="16805" y="12500"/>
                    <a:pt x="16748" y="12457"/>
                  </a:cubicBezTo>
                  <a:cubicBezTo>
                    <a:pt x="16702" y="12423"/>
                    <a:pt x="16576" y="12388"/>
                    <a:pt x="16466" y="12377"/>
                  </a:cubicBezTo>
                  <a:cubicBezTo>
                    <a:pt x="16280" y="12358"/>
                    <a:pt x="16268" y="12341"/>
                    <a:pt x="16286" y="12126"/>
                  </a:cubicBezTo>
                  <a:cubicBezTo>
                    <a:pt x="16306" y="11898"/>
                    <a:pt x="16303" y="11897"/>
                    <a:pt x="16073" y="11915"/>
                  </a:cubicBezTo>
                  <a:cubicBezTo>
                    <a:pt x="15946" y="11925"/>
                    <a:pt x="15828" y="11917"/>
                    <a:pt x="15808" y="11900"/>
                  </a:cubicBezTo>
                  <a:cubicBezTo>
                    <a:pt x="15789" y="11882"/>
                    <a:pt x="15768" y="11595"/>
                    <a:pt x="15764" y="11260"/>
                  </a:cubicBezTo>
                  <a:cubicBezTo>
                    <a:pt x="15760" y="10925"/>
                    <a:pt x="15728" y="10637"/>
                    <a:pt x="15693" y="10617"/>
                  </a:cubicBezTo>
                  <a:cubicBezTo>
                    <a:pt x="15655" y="10596"/>
                    <a:pt x="15654" y="10552"/>
                    <a:pt x="15690" y="10510"/>
                  </a:cubicBezTo>
                  <a:cubicBezTo>
                    <a:pt x="15722" y="10472"/>
                    <a:pt x="15748" y="10347"/>
                    <a:pt x="15744" y="10232"/>
                  </a:cubicBezTo>
                  <a:cubicBezTo>
                    <a:pt x="15737" y="10028"/>
                    <a:pt x="15730" y="10023"/>
                    <a:pt x="15473" y="10023"/>
                  </a:cubicBezTo>
                  <a:cubicBezTo>
                    <a:pt x="15208" y="10023"/>
                    <a:pt x="15208" y="10022"/>
                    <a:pt x="15208" y="9785"/>
                  </a:cubicBezTo>
                  <a:cubicBezTo>
                    <a:pt x="15208" y="9593"/>
                    <a:pt x="15179" y="9544"/>
                    <a:pt x="15073" y="9528"/>
                  </a:cubicBezTo>
                  <a:cubicBezTo>
                    <a:pt x="14766" y="9482"/>
                    <a:pt x="14764" y="9459"/>
                    <a:pt x="15005" y="9194"/>
                  </a:cubicBezTo>
                  <a:cubicBezTo>
                    <a:pt x="15373" y="8788"/>
                    <a:pt x="15588" y="8382"/>
                    <a:pt x="15642" y="7994"/>
                  </a:cubicBezTo>
                  <a:cubicBezTo>
                    <a:pt x="15698" y="7597"/>
                    <a:pt x="15614" y="7016"/>
                    <a:pt x="15466" y="6758"/>
                  </a:cubicBezTo>
                  <a:cubicBezTo>
                    <a:pt x="15289" y="6450"/>
                    <a:pt x="15302" y="6248"/>
                    <a:pt x="15507" y="6112"/>
                  </a:cubicBezTo>
                  <a:cubicBezTo>
                    <a:pt x="15607" y="6044"/>
                    <a:pt x="15755" y="6000"/>
                    <a:pt x="15832" y="6014"/>
                  </a:cubicBezTo>
                  <a:cubicBezTo>
                    <a:pt x="15916" y="6028"/>
                    <a:pt x="15955" y="6014"/>
                    <a:pt x="15930" y="5977"/>
                  </a:cubicBezTo>
                  <a:cubicBezTo>
                    <a:pt x="15880" y="5903"/>
                    <a:pt x="16162" y="5617"/>
                    <a:pt x="16242" y="5662"/>
                  </a:cubicBezTo>
                  <a:cubicBezTo>
                    <a:pt x="16294" y="5690"/>
                    <a:pt x="16326" y="5606"/>
                    <a:pt x="16307" y="5493"/>
                  </a:cubicBezTo>
                  <a:cubicBezTo>
                    <a:pt x="16303" y="5469"/>
                    <a:pt x="16360" y="5347"/>
                    <a:pt x="16432" y="5221"/>
                  </a:cubicBezTo>
                  <a:cubicBezTo>
                    <a:pt x="16670" y="4809"/>
                    <a:pt x="16581" y="4256"/>
                    <a:pt x="16202" y="3807"/>
                  </a:cubicBezTo>
                  <a:cubicBezTo>
                    <a:pt x="16038" y="3614"/>
                    <a:pt x="15171" y="3173"/>
                    <a:pt x="14954" y="3173"/>
                  </a:cubicBezTo>
                  <a:cubicBezTo>
                    <a:pt x="14804" y="3173"/>
                    <a:pt x="14690" y="3009"/>
                    <a:pt x="14696" y="2803"/>
                  </a:cubicBezTo>
                  <a:cubicBezTo>
                    <a:pt x="14699" y="2700"/>
                    <a:pt x="14674" y="2570"/>
                    <a:pt x="14642" y="2515"/>
                  </a:cubicBezTo>
                  <a:cubicBezTo>
                    <a:pt x="14604" y="2451"/>
                    <a:pt x="14611" y="2389"/>
                    <a:pt x="14662" y="2341"/>
                  </a:cubicBezTo>
                  <a:cubicBezTo>
                    <a:pt x="14725" y="2282"/>
                    <a:pt x="14708" y="2270"/>
                    <a:pt x="14577" y="2286"/>
                  </a:cubicBezTo>
                  <a:cubicBezTo>
                    <a:pt x="14414" y="2306"/>
                    <a:pt x="14410" y="2300"/>
                    <a:pt x="14374" y="1799"/>
                  </a:cubicBezTo>
                  <a:cubicBezTo>
                    <a:pt x="14322" y="1071"/>
                    <a:pt x="13997" y="498"/>
                    <a:pt x="13506" y="269"/>
                  </a:cubicBezTo>
                  <a:cubicBezTo>
                    <a:pt x="13400" y="219"/>
                    <a:pt x="13327" y="160"/>
                    <a:pt x="13343" y="137"/>
                  </a:cubicBezTo>
                  <a:cubicBezTo>
                    <a:pt x="13359" y="114"/>
                    <a:pt x="13247" y="88"/>
                    <a:pt x="13096" y="82"/>
                  </a:cubicBezTo>
                  <a:cubicBezTo>
                    <a:pt x="12863" y="72"/>
                    <a:pt x="12688" y="50"/>
                    <a:pt x="12523" y="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0" name="Rectangle"/>
            <p:cNvSpPr/>
            <p:nvPr/>
          </p:nvSpPr>
          <p:spPr>
            <a:xfrm>
              <a:off x="592099" y="3182532"/>
              <a:ext cx="1813305" cy="9991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0000">
                <a:defRPr>
                  <a:solidFill>
                    <a:srgbClr val="00C7FC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pic>
        <p:nvPicPr>
          <p:cNvPr id="11" name="tired-bunny-flash-card.tiff" descr="tired-bunny-flash-card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24420" t="2827" r="16720" b="13523"/>
          <a:stretch>
            <a:fillRect/>
          </a:stretch>
        </p:blipFill>
        <p:spPr>
          <a:xfrm>
            <a:off x="8605968" y="5688232"/>
            <a:ext cx="1581818" cy="22480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575" extrusionOk="0">
                <a:moveTo>
                  <a:pt x="9875" y="8"/>
                </a:moveTo>
                <a:cubicBezTo>
                  <a:pt x="9471" y="-22"/>
                  <a:pt x="8870" y="35"/>
                  <a:pt x="7708" y="154"/>
                </a:cubicBezTo>
                <a:cubicBezTo>
                  <a:pt x="6954" y="232"/>
                  <a:pt x="5893" y="276"/>
                  <a:pt x="5346" y="249"/>
                </a:cubicBezTo>
                <a:cubicBezTo>
                  <a:pt x="4267" y="196"/>
                  <a:pt x="3871" y="255"/>
                  <a:pt x="3871" y="468"/>
                </a:cubicBezTo>
                <a:cubicBezTo>
                  <a:pt x="3871" y="544"/>
                  <a:pt x="3752" y="697"/>
                  <a:pt x="3608" y="810"/>
                </a:cubicBezTo>
                <a:cubicBezTo>
                  <a:pt x="3396" y="975"/>
                  <a:pt x="3378" y="1188"/>
                  <a:pt x="3512" y="1914"/>
                </a:cubicBezTo>
                <a:cubicBezTo>
                  <a:pt x="3727" y="3078"/>
                  <a:pt x="3821" y="3390"/>
                  <a:pt x="4014" y="3571"/>
                </a:cubicBezTo>
                <a:cubicBezTo>
                  <a:pt x="4101" y="3652"/>
                  <a:pt x="4442" y="4227"/>
                  <a:pt x="4775" y="4846"/>
                </a:cubicBezTo>
                <a:cubicBezTo>
                  <a:pt x="5271" y="5767"/>
                  <a:pt x="5339" y="6008"/>
                  <a:pt x="5152" y="6167"/>
                </a:cubicBezTo>
                <a:cubicBezTo>
                  <a:pt x="5026" y="6274"/>
                  <a:pt x="4869" y="6335"/>
                  <a:pt x="4797" y="6304"/>
                </a:cubicBezTo>
                <a:cubicBezTo>
                  <a:pt x="4726" y="6273"/>
                  <a:pt x="4673" y="6375"/>
                  <a:pt x="4680" y="6530"/>
                </a:cubicBezTo>
                <a:cubicBezTo>
                  <a:pt x="4688" y="6685"/>
                  <a:pt x="4612" y="6814"/>
                  <a:pt x="4512" y="6817"/>
                </a:cubicBezTo>
                <a:cubicBezTo>
                  <a:pt x="4411" y="6820"/>
                  <a:pt x="4163" y="6887"/>
                  <a:pt x="3962" y="6969"/>
                </a:cubicBezTo>
                <a:cubicBezTo>
                  <a:pt x="3611" y="7112"/>
                  <a:pt x="3613" y="7126"/>
                  <a:pt x="4088" y="7253"/>
                </a:cubicBezTo>
                <a:cubicBezTo>
                  <a:pt x="4464" y="7354"/>
                  <a:pt x="4562" y="7453"/>
                  <a:pt x="4503" y="7671"/>
                </a:cubicBezTo>
                <a:cubicBezTo>
                  <a:pt x="4398" y="8054"/>
                  <a:pt x="4223" y="8161"/>
                  <a:pt x="3638" y="8196"/>
                </a:cubicBezTo>
                <a:cubicBezTo>
                  <a:pt x="3051" y="8230"/>
                  <a:pt x="3290" y="8483"/>
                  <a:pt x="3915" y="8488"/>
                </a:cubicBezTo>
                <a:cubicBezTo>
                  <a:pt x="4197" y="8491"/>
                  <a:pt x="4309" y="8569"/>
                  <a:pt x="4300" y="8751"/>
                </a:cubicBezTo>
                <a:cubicBezTo>
                  <a:pt x="4280" y="9121"/>
                  <a:pt x="3717" y="9974"/>
                  <a:pt x="3491" y="9974"/>
                </a:cubicBezTo>
                <a:cubicBezTo>
                  <a:pt x="3386" y="9974"/>
                  <a:pt x="3351" y="10032"/>
                  <a:pt x="3413" y="10102"/>
                </a:cubicBezTo>
                <a:cubicBezTo>
                  <a:pt x="3475" y="10172"/>
                  <a:pt x="3332" y="10366"/>
                  <a:pt x="3097" y="10532"/>
                </a:cubicBezTo>
                <a:cubicBezTo>
                  <a:pt x="2660" y="10841"/>
                  <a:pt x="2607" y="10991"/>
                  <a:pt x="2582" y="12088"/>
                </a:cubicBezTo>
                <a:cubicBezTo>
                  <a:pt x="2571" y="12591"/>
                  <a:pt x="2470" y="12788"/>
                  <a:pt x="2076" y="13067"/>
                </a:cubicBezTo>
                <a:cubicBezTo>
                  <a:pt x="867" y="13925"/>
                  <a:pt x="426" y="15224"/>
                  <a:pt x="1012" y="16212"/>
                </a:cubicBezTo>
                <a:cubicBezTo>
                  <a:pt x="1260" y="16630"/>
                  <a:pt x="1252" y="16648"/>
                  <a:pt x="632" y="16996"/>
                </a:cubicBezTo>
                <a:lnTo>
                  <a:pt x="0" y="17353"/>
                </a:lnTo>
                <a:lnTo>
                  <a:pt x="48" y="18339"/>
                </a:lnTo>
                <a:cubicBezTo>
                  <a:pt x="80" y="18969"/>
                  <a:pt x="217" y="19482"/>
                  <a:pt x="424" y="19763"/>
                </a:cubicBezTo>
                <a:cubicBezTo>
                  <a:pt x="602" y="20005"/>
                  <a:pt x="705" y="20253"/>
                  <a:pt x="653" y="20312"/>
                </a:cubicBezTo>
                <a:cubicBezTo>
                  <a:pt x="601" y="20372"/>
                  <a:pt x="637" y="20422"/>
                  <a:pt x="735" y="20422"/>
                </a:cubicBezTo>
                <a:cubicBezTo>
                  <a:pt x="983" y="20422"/>
                  <a:pt x="1726" y="21292"/>
                  <a:pt x="1600" y="21435"/>
                </a:cubicBezTo>
                <a:cubicBezTo>
                  <a:pt x="1544" y="21499"/>
                  <a:pt x="1764" y="21534"/>
                  <a:pt x="2089" y="21511"/>
                </a:cubicBezTo>
                <a:cubicBezTo>
                  <a:pt x="2415" y="21489"/>
                  <a:pt x="2785" y="21464"/>
                  <a:pt x="2911" y="21459"/>
                </a:cubicBezTo>
                <a:cubicBezTo>
                  <a:pt x="3037" y="21455"/>
                  <a:pt x="3136" y="21331"/>
                  <a:pt x="3136" y="21185"/>
                </a:cubicBezTo>
                <a:cubicBezTo>
                  <a:pt x="3136" y="20805"/>
                  <a:pt x="3468" y="20422"/>
                  <a:pt x="3794" y="20422"/>
                </a:cubicBezTo>
                <a:cubicBezTo>
                  <a:pt x="4057" y="20422"/>
                  <a:pt x="5554" y="19885"/>
                  <a:pt x="5995" y="19632"/>
                </a:cubicBezTo>
                <a:cubicBezTo>
                  <a:pt x="6108" y="19567"/>
                  <a:pt x="6333" y="19551"/>
                  <a:pt x="6497" y="19595"/>
                </a:cubicBezTo>
                <a:cubicBezTo>
                  <a:pt x="6689" y="19648"/>
                  <a:pt x="6796" y="19606"/>
                  <a:pt x="6796" y="19483"/>
                </a:cubicBezTo>
                <a:cubicBezTo>
                  <a:pt x="6796" y="19173"/>
                  <a:pt x="7238" y="18979"/>
                  <a:pt x="7522" y="19165"/>
                </a:cubicBezTo>
                <a:cubicBezTo>
                  <a:pt x="7672" y="19263"/>
                  <a:pt x="7720" y="19268"/>
                  <a:pt x="7648" y="19178"/>
                </a:cubicBezTo>
                <a:cubicBezTo>
                  <a:pt x="7521" y="19018"/>
                  <a:pt x="7825" y="18791"/>
                  <a:pt x="8258" y="18723"/>
                </a:cubicBezTo>
                <a:cubicBezTo>
                  <a:pt x="8408" y="18699"/>
                  <a:pt x="8638" y="18580"/>
                  <a:pt x="8768" y="18458"/>
                </a:cubicBezTo>
                <a:cubicBezTo>
                  <a:pt x="8991" y="18247"/>
                  <a:pt x="9044" y="18247"/>
                  <a:pt x="9681" y="18488"/>
                </a:cubicBezTo>
                <a:cubicBezTo>
                  <a:pt x="10490" y="18794"/>
                  <a:pt x="10703" y="18805"/>
                  <a:pt x="11000" y="18552"/>
                </a:cubicBezTo>
                <a:cubicBezTo>
                  <a:pt x="11124" y="18447"/>
                  <a:pt x="11302" y="18394"/>
                  <a:pt x="11398" y="18436"/>
                </a:cubicBezTo>
                <a:cubicBezTo>
                  <a:pt x="11494" y="18478"/>
                  <a:pt x="11555" y="18434"/>
                  <a:pt x="11532" y="18339"/>
                </a:cubicBezTo>
                <a:cubicBezTo>
                  <a:pt x="11509" y="18243"/>
                  <a:pt x="11579" y="18019"/>
                  <a:pt x="11683" y="17841"/>
                </a:cubicBezTo>
                <a:cubicBezTo>
                  <a:pt x="11788" y="17664"/>
                  <a:pt x="11996" y="17312"/>
                  <a:pt x="12146" y="17057"/>
                </a:cubicBezTo>
                <a:cubicBezTo>
                  <a:pt x="12297" y="16803"/>
                  <a:pt x="12532" y="16593"/>
                  <a:pt x="12670" y="16591"/>
                </a:cubicBezTo>
                <a:cubicBezTo>
                  <a:pt x="12808" y="16588"/>
                  <a:pt x="13047" y="16562"/>
                  <a:pt x="13197" y="16536"/>
                </a:cubicBezTo>
                <a:cubicBezTo>
                  <a:pt x="13371" y="16505"/>
                  <a:pt x="13461" y="16572"/>
                  <a:pt x="13444" y="16719"/>
                </a:cubicBezTo>
                <a:cubicBezTo>
                  <a:pt x="13429" y="16846"/>
                  <a:pt x="13510" y="16929"/>
                  <a:pt x="13626" y="16902"/>
                </a:cubicBezTo>
                <a:cubicBezTo>
                  <a:pt x="13741" y="16875"/>
                  <a:pt x="13838" y="16777"/>
                  <a:pt x="13838" y="16682"/>
                </a:cubicBezTo>
                <a:cubicBezTo>
                  <a:pt x="13838" y="16374"/>
                  <a:pt x="14246" y="16404"/>
                  <a:pt x="14621" y="16740"/>
                </a:cubicBezTo>
                <a:cubicBezTo>
                  <a:pt x="14822" y="16921"/>
                  <a:pt x="15053" y="17067"/>
                  <a:pt x="15135" y="17067"/>
                </a:cubicBezTo>
                <a:cubicBezTo>
                  <a:pt x="15217" y="17067"/>
                  <a:pt x="14931" y="16815"/>
                  <a:pt x="14499" y="16505"/>
                </a:cubicBezTo>
                <a:cubicBezTo>
                  <a:pt x="13745" y="15963"/>
                  <a:pt x="13718" y="15915"/>
                  <a:pt x="13764" y="15218"/>
                </a:cubicBezTo>
                <a:cubicBezTo>
                  <a:pt x="13790" y="14819"/>
                  <a:pt x="13759" y="14455"/>
                  <a:pt x="13695" y="14410"/>
                </a:cubicBezTo>
                <a:cubicBezTo>
                  <a:pt x="13630" y="14364"/>
                  <a:pt x="13693" y="14167"/>
                  <a:pt x="13838" y="13970"/>
                </a:cubicBezTo>
                <a:cubicBezTo>
                  <a:pt x="14080" y="13640"/>
                  <a:pt x="14063" y="13576"/>
                  <a:pt x="13630" y="13125"/>
                </a:cubicBezTo>
                <a:cubicBezTo>
                  <a:pt x="13372" y="12857"/>
                  <a:pt x="12963" y="12527"/>
                  <a:pt x="12717" y="12390"/>
                </a:cubicBezTo>
                <a:cubicBezTo>
                  <a:pt x="12341" y="12181"/>
                  <a:pt x="12303" y="12110"/>
                  <a:pt x="12501" y="11942"/>
                </a:cubicBezTo>
                <a:cubicBezTo>
                  <a:pt x="12630" y="11832"/>
                  <a:pt x="12758" y="11560"/>
                  <a:pt x="12782" y="11341"/>
                </a:cubicBezTo>
                <a:cubicBezTo>
                  <a:pt x="12807" y="11121"/>
                  <a:pt x="12854" y="10709"/>
                  <a:pt x="12886" y="10425"/>
                </a:cubicBezTo>
                <a:cubicBezTo>
                  <a:pt x="12965" y="9725"/>
                  <a:pt x="13294" y="9315"/>
                  <a:pt x="13699" y="9422"/>
                </a:cubicBezTo>
                <a:cubicBezTo>
                  <a:pt x="13965" y="9492"/>
                  <a:pt x="13980" y="9474"/>
                  <a:pt x="13790" y="9309"/>
                </a:cubicBezTo>
                <a:cubicBezTo>
                  <a:pt x="13665" y="9200"/>
                  <a:pt x="13618" y="9076"/>
                  <a:pt x="13682" y="9031"/>
                </a:cubicBezTo>
                <a:cubicBezTo>
                  <a:pt x="13746" y="8986"/>
                  <a:pt x="13639" y="8908"/>
                  <a:pt x="13448" y="8861"/>
                </a:cubicBezTo>
                <a:cubicBezTo>
                  <a:pt x="12776" y="8691"/>
                  <a:pt x="12464" y="8408"/>
                  <a:pt x="12583" y="8073"/>
                </a:cubicBezTo>
                <a:cubicBezTo>
                  <a:pt x="12680" y="7800"/>
                  <a:pt x="12645" y="7766"/>
                  <a:pt x="12337" y="7836"/>
                </a:cubicBezTo>
                <a:cubicBezTo>
                  <a:pt x="12101" y="7888"/>
                  <a:pt x="11865" y="7827"/>
                  <a:pt x="11649" y="7659"/>
                </a:cubicBezTo>
                <a:cubicBezTo>
                  <a:pt x="11345" y="7422"/>
                  <a:pt x="11343" y="7393"/>
                  <a:pt x="11623" y="7317"/>
                </a:cubicBezTo>
                <a:cubicBezTo>
                  <a:pt x="11906" y="7240"/>
                  <a:pt x="11905" y="7224"/>
                  <a:pt x="11619" y="7076"/>
                </a:cubicBezTo>
                <a:cubicBezTo>
                  <a:pt x="11428" y="6978"/>
                  <a:pt x="11368" y="6853"/>
                  <a:pt x="11459" y="6750"/>
                </a:cubicBezTo>
                <a:cubicBezTo>
                  <a:pt x="11575" y="6616"/>
                  <a:pt x="11413" y="6601"/>
                  <a:pt x="10676" y="6670"/>
                </a:cubicBezTo>
                <a:cubicBezTo>
                  <a:pt x="9729" y="6759"/>
                  <a:pt x="9385" y="6644"/>
                  <a:pt x="9659" y="6332"/>
                </a:cubicBezTo>
                <a:cubicBezTo>
                  <a:pt x="9737" y="6243"/>
                  <a:pt x="9802" y="6061"/>
                  <a:pt x="9806" y="5926"/>
                </a:cubicBezTo>
                <a:cubicBezTo>
                  <a:pt x="9814" y="5650"/>
                  <a:pt x="10405" y="5530"/>
                  <a:pt x="10753" y="5734"/>
                </a:cubicBezTo>
                <a:cubicBezTo>
                  <a:pt x="10894" y="5816"/>
                  <a:pt x="11200" y="5821"/>
                  <a:pt x="11584" y="5749"/>
                </a:cubicBezTo>
                <a:cubicBezTo>
                  <a:pt x="11918" y="5686"/>
                  <a:pt x="12437" y="5648"/>
                  <a:pt x="12739" y="5660"/>
                </a:cubicBezTo>
                <a:cubicBezTo>
                  <a:pt x="13041" y="5673"/>
                  <a:pt x="13467" y="5635"/>
                  <a:pt x="13686" y="5578"/>
                </a:cubicBezTo>
                <a:cubicBezTo>
                  <a:pt x="13978" y="5502"/>
                  <a:pt x="14221" y="5551"/>
                  <a:pt x="14595" y="5758"/>
                </a:cubicBezTo>
                <a:cubicBezTo>
                  <a:pt x="14876" y="5914"/>
                  <a:pt x="15107" y="6022"/>
                  <a:pt x="15109" y="5999"/>
                </a:cubicBezTo>
                <a:cubicBezTo>
                  <a:pt x="15112" y="5976"/>
                  <a:pt x="15345" y="6021"/>
                  <a:pt x="15628" y="6097"/>
                </a:cubicBezTo>
                <a:cubicBezTo>
                  <a:pt x="16411" y="6307"/>
                  <a:pt x="18923" y="6268"/>
                  <a:pt x="19755" y="6033"/>
                </a:cubicBezTo>
                <a:cubicBezTo>
                  <a:pt x="20149" y="5921"/>
                  <a:pt x="20584" y="5843"/>
                  <a:pt x="20720" y="5859"/>
                </a:cubicBezTo>
                <a:cubicBezTo>
                  <a:pt x="20856" y="5875"/>
                  <a:pt x="21115" y="5844"/>
                  <a:pt x="21295" y="5789"/>
                </a:cubicBezTo>
                <a:cubicBezTo>
                  <a:pt x="21600" y="5695"/>
                  <a:pt x="21600" y="5668"/>
                  <a:pt x="21321" y="5368"/>
                </a:cubicBezTo>
                <a:cubicBezTo>
                  <a:pt x="21157" y="5191"/>
                  <a:pt x="21062" y="4905"/>
                  <a:pt x="21109" y="4733"/>
                </a:cubicBezTo>
                <a:cubicBezTo>
                  <a:pt x="21156" y="4561"/>
                  <a:pt x="21147" y="4453"/>
                  <a:pt x="21092" y="4492"/>
                </a:cubicBezTo>
                <a:cubicBezTo>
                  <a:pt x="20905" y="4623"/>
                  <a:pt x="17197" y="2014"/>
                  <a:pt x="17255" y="1792"/>
                </a:cubicBezTo>
                <a:cubicBezTo>
                  <a:pt x="17274" y="1718"/>
                  <a:pt x="16998" y="1436"/>
                  <a:pt x="16641" y="1167"/>
                </a:cubicBezTo>
                <a:cubicBezTo>
                  <a:pt x="16053" y="725"/>
                  <a:pt x="15882" y="674"/>
                  <a:pt x="14824" y="609"/>
                </a:cubicBezTo>
                <a:cubicBezTo>
                  <a:pt x="13332" y="516"/>
                  <a:pt x="12572" y="538"/>
                  <a:pt x="11999" y="691"/>
                </a:cubicBezTo>
                <a:cubicBezTo>
                  <a:pt x="11612" y="795"/>
                  <a:pt x="11440" y="750"/>
                  <a:pt x="10862" y="389"/>
                </a:cubicBezTo>
                <a:cubicBezTo>
                  <a:pt x="10488" y="156"/>
                  <a:pt x="10279" y="38"/>
                  <a:pt x="9875" y="8"/>
                </a:cubicBezTo>
                <a:close/>
                <a:moveTo>
                  <a:pt x="15023" y="17582"/>
                </a:moveTo>
                <a:cubicBezTo>
                  <a:pt x="15013" y="17589"/>
                  <a:pt x="15070" y="17642"/>
                  <a:pt x="15183" y="17744"/>
                </a:cubicBezTo>
                <a:cubicBezTo>
                  <a:pt x="15320" y="17867"/>
                  <a:pt x="15378" y="18064"/>
                  <a:pt x="15313" y="18183"/>
                </a:cubicBezTo>
                <a:cubicBezTo>
                  <a:pt x="15248" y="18302"/>
                  <a:pt x="15292" y="18445"/>
                  <a:pt x="15412" y="18497"/>
                </a:cubicBezTo>
                <a:cubicBezTo>
                  <a:pt x="15601" y="18580"/>
                  <a:pt x="16122" y="18526"/>
                  <a:pt x="16122" y="18424"/>
                </a:cubicBezTo>
                <a:cubicBezTo>
                  <a:pt x="16122" y="18404"/>
                  <a:pt x="15999" y="18221"/>
                  <a:pt x="15849" y="18018"/>
                </a:cubicBezTo>
                <a:cubicBezTo>
                  <a:pt x="15699" y="17815"/>
                  <a:pt x="15573" y="17697"/>
                  <a:pt x="15572" y="17759"/>
                </a:cubicBezTo>
                <a:cubicBezTo>
                  <a:pt x="15572" y="17821"/>
                  <a:pt x="15428" y="17792"/>
                  <a:pt x="15252" y="17695"/>
                </a:cubicBezTo>
                <a:cubicBezTo>
                  <a:pt x="15107" y="17615"/>
                  <a:pt x="15033" y="17576"/>
                  <a:pt x="15023" y="17582"/>
                </a:cubicBezTo>
                <a:close/>
                <a:moveTo>
                  <a:pt x="7674" y="19580"/>
                </a:moveTo>
                <a:cubicBezTo>
                  <a:pt x="7617" y="19540"/>
                  <a:pt x="7517" y="19612"/>
                  <a:pt x="7449" y="19739"/>
                </a:cubicBezTo>
                <a:cubicBezTo>
                  <a:pt x="7349" y="19923"/>
                  <a:pt x="7368" y="19935"/>
                  <a:pt x="7548" y="19809"/>
                </a:cubicBezTo>
                <a:cubicBezTo>
                  <a:pt x="7673" y="19722"/>
                  <a:pt x="7730" y="19620"/>
                  <a:pt x="7674" y="19580"/>
                </a:cubicBezTo>
                <a:close/>
                <a:moveTo>
                  <a:pt x="7475" y="20068"/>
                </a:moveTo>
                <a:cubicBezTo>
                  <a:pt x="7387" y="20089"/>
                  <a:pt x="7320" y="20161"/>
                  <a:pt x="7323" y="20230"/>
                </a:cubicBezTo>
                <a:cubicBezTo>
                  <a:pt x="7326" y="20299"/>
                  <a:pt x="7069" y="20545"/>
                  <a:pt x="6752" y="20776"/>
                </a:cubicBezTo>
                <a:cubicBezTo>
                  <a:pt x="6435" y="21007"/>
                  <a:pt x="6242" y="21194"/>
                  <a:pt x="6324" y="21194"/>
                </a:cubicBezTo>
                <a:cubicBezTo>
                  <a:pt x="6406" y="21194"/>
                  <a:pt x="6371" y="21283"/>
                  <a:pt x="6246" y="21389"/>
                </a:cubicBezTo>
                <a:cubicBezTo>
                  <a:pt x="6121" y="21496"/>
                  <a:pt x="6089" y="21578"/>
                  <a:pt x="6177" y="21575"/>
                </a:cubicBezTo>
                <a:cubicBezTo>
                  <a:pt x="6265" y="21573"/>
                  <a:pt x="6506" y="21385"/>
                  <a:pt x="6709" y="21157"/>
                </a:cubicBezTo>
                <a:cubicBezTo>
                  <a:pt x="6912" y="20930"/>
                  <a:pt x="7200" y="20742"/>
                  <a:pt x="7349" y="20742"/>
                </a:cubicBezTo>
                <a:cubicBezTo>
                  <a:pt x="7521" y="20742"/>
                  <a:pt x="7621" y="20612"/>
                  <a:pt x="7626" y="20386"/>
                </a:cubicBezTo>
                <a:cubicBezTo>
                  <a:pt x="7631" y="20189"/>
                  <a:pt x="7562" y="20048"/>
                  <a:pt x="7475" y="2006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2" name="tuseday__july_15__2003.jpg" descr="tuseday__july_15__200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19978" t="9468" r="19965" b="9520"/>
          <a:stretch>
            <a:fillRect/>
          </a:stretch>
        </p:blipFill>
        <p:spPr>
          <a:xfrm>
            <a:off x="10853096" y="6241898"/>
            <a:ext cx="1542431" cy="15613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85" extrusionOk="0">
                <a:moveTo>
                  <a:pt x="11515" y="0"/>
                </a:moveTo>
                <a:cubicBezTo>
                  <a:pt x="11490" y="0"/>
                  <a:pt x="11465" y="11"/>
                  <a:pt x="11440" y="30"/>
                </a:cubicBezTo>
                <a:cubicBezTo>
                  <a:pt x="11352" y="100"/>
                  <a:pt x="10621" y="111"/>
                  <a:pt x="10512" y="44"/>
                </a:cubicBezTo>
                <a:cubicBezTo>
                  <a:pt x="10470" y="18"/>
                  <a:pt x="10354" y="30"/>
                  <a:pt x="10253" y="71"/>
                </a:cubicBezTo>
                <a:cubicBezTo>
                  <a:pt x="10151" y="112"/>
                  <a:pt x="10016" y="125"/>
                  <a:pt x="9950" y="101"/>
                </a:cubicBezTo>
                <a:cubicBezTo>
                  <a:pt x="9886" y="77"/>
                  <a:pt x="9806" y="67"/>
                  <a:pt x="9774" y="77"/>
                </a:cubicBezTo>
                <a:cubicBezTo>
                  <a:pt x="9520" y="161"/>
                  <a:pt x="8320" y="345"/>
                  <a:pt x="7988" y="350"/>
                </a:cubicBezTo>
                <a:cubicBezTo>
                  <a:pt x="7757" y="353"/>
                  <a:pt x="7684" y="374"/>
                  <a:pt x="7706" y="431"/>
                </a:cubicBezTo>
                <a:cubicBezTo>
                  <a:pt x="7748" y="538"/>
                  <a:pt x="7668" y="569"/>
                  <a:pt x="7359" y="575"/>
                </a:cubicBezTo>
                <a:cubicBezTo>
                  <a:pt x="7160" y="579"/>
                  <a:pt x="7073" y="612"/>
                  <a:pt x="7029" y="693"/>
                </a:cubicBezTo>
                <a:cubicBezTo>
                  <a:pt x="6997" y="753"/>
                  <a:pt x="6911" y="801"/>
                  <a:pt x="6839" y="801"/>
                </a:cubicBezTo>
                <a:cubicBezTo>
                  <a:pt x="6766" y="801"/>
                  <a:pt x="6648" y="842"/>
                  <a:pt x="6577" y="891"/>
                </a:cubicBezTo>
                <a:cubicBezTo>
                  <a:pt x="6477" y="960"/>
                  <a:pt x="6420" y="966"/>
                  <a:pt x="6329" y="918"/>
                </a:cubicBezTo>
                <a:cubicBezTo>
                  <a:pt x="6228" y="865"/>
                  <a:pt x="6210" y="873"/>
                  <a:pt x="6210" y="969"/>
                </a:cubicBezTo>
                <a:cubicBezTo>
                  <a:pt x="6210" y="1050"/>
                  <a:pt x="6089" y="1142"/>
                  <a:pt x="5781" y="1298"/>
                </a:cubicBezTo>
                <a:cubicBezTo>
                  <a:pt x="5546" y="1418"/>
                  <a:pt x="5282" y="1565"/>
                  <a:pt x="5196" y="1625"/>
                </a:cubicBezTo>
                <a:cubicBezTo>
                  <a:pt x="5110" y="1684"/>
                  <a:pt x="5010" y="1732"/>
                  <a:pt x="4972" y="1732"/>
                </a:cubicBezTo>
                <a:cubicBezTo>
                  <a:pt x="4933" y="1732"/>
                  <a:pt x="4830" y="1782"/>
                  <a:pt x="4744" y="1843"/>
                </a:cubicBezTo>
                <a:cubicBezTo>
                  <a:pt x="4657" y="1904"/>
                  <a:pt x="4518" y="1966"/>
                  <a:pt x="4438" y="1978"/>
                </a:cubicBezTo>
                <a:cubicBezTo>
                  <a:pt x="4353" y="1990"/>
                  <a:pt x="4299" y="2033"/>
                  <a:pt x="4309" y="2079"/>
                </a:cubicBezTo>
                <a:cubicBezTo>
                  <a:pt x="4318" y="2122"/>
                  <a:pt x="4282" y="2204"/>
                  <a:pt x="4227" y="2264"/>
                </a:cubicBezTo>
                <a:cubicBezTo>
                  <a:pt x="4084" y="2420"/>
                  <a:pt x="3645" y="2667"/>
                  <a:pt x="3506" y="2667"/>
                </a:cubicBezTo>
                <a:cubicBezTo>
                  <a:pt x="3352" y="2667"/>
                  <a:pt x="3292" y="2761"/>
                  <a:pt x="3418" y="2809"/>
                </a:cubicBezTo>
                <a:cubicBezTo>
                  <a:pt x="3501" y="2840"/>
                  <a:pt x="3492" y="2867"/>
                  <a:pt x="3353" y="3010"/>
                </a:cubicBezTo>
                <a:cubicBezTo>
                  <a:pt x="3254" y="3113"/>
                  <a:pt x="3153" y="3169"/>
                  <a:pt x="3088" y="3152"/>
                </a:cubicBezTo>
                <a:cubicBezTo>
                  <a:pt x="3006" y="3131"/>
                  <a:pt x="2942" y="3202"/>
                  <a:pt x="2812" y="3454"/>
                </a:cubicBezTo>
                <a:cubicBezTo>
                  <a:pt x="2718" y="3639"/>
                  <a:pt x="2533" y="3873"/>
                  <a:pt x="2394" y="3986"/>
                </a:cubicBezTo>
                <a:cubicBezTo>
                  <a:pt x="2246" y="4106"/>
                  <a:pt x="2158" y="4220"/>
                  <a:pt x="2176" y="4268"/>
                </a:cubicBezTo>
                <a:cubicBezTo>
                  <a:pt x="2206" y="4345"/>
                  <a:pt x="1989" y="4513"/>
                  <a:pt x="1894" y="4487"/>
                </a:cubicBezTo>
                <a:cubicBezTo>
                  <a:pt x="1871" y="4481"/>
                  <a:pt x="1863" y="4510"/>
                  <a:pt x="1880" y="4554"/>
                </a:cubicBezTo>
                <a:cubicBezTo>
                  <a:pt x="1913" y="4639"/>
                  <a:pt x="1567" y="5173"/>
                  <a:pt x="1479" y="5173"/>
                </a:cubicBezTo>
                <a:cubicBezTo>
                  <a:pt x="1451" y="5173"/>
                  <a:pt x="1444" y="5203"/>
                  <a:pt x="1466" y="5237"/>
                </a:cubicBezTo>
                <a:cubicBezTo>
                  <a:pt x="1487" y="5272"/>
                  <a:pt x="1444" y="5361"/>
                  <a:pt x="1370" y="5439"/>
                </a:cubicBezTo>
                <a:cubicBezTo>
                  <a:pt x="1296" y="5517"/>
                  <a:pt x="1256" y="5580"/>
                  <a:pt x="1279" y="5580"/>
                </a:cubicBezTo>
                <a:cubicBezTo>
                  <a:pt x="1302" y="5580"/>
                  <a:pt x="1292" y="5632"/>
                  <a:pt x="1258" y="5695"/>
                </a:cubicBezTo>
                <a:cubicBezTo>
                  <a:pt x="1224" y="5758"/>
                  <a:pt x="1162" y="5800"/>
                  <a:pt x="1122" y="5785"/>
                </a:cubicBezTo>
                <a:cubicBezTo>
                  <a:pt x="1082" y="5771"/>
                  <a:pt x="1014" y="5781"/>
                  <a:pt x="969" y="5809"/>
                </a:cubicBezTo>
                <a:cubicBezTo>
                  <a:pt x="901" y="5852"/>
                  <a:pt x="904" y="5883"/>
                  <a:pt x="983" y="5994"/>
                </a:cubicBezTo>
                <a:cubicBezTo>
                  <a:pt x="1069" y="6117"/>
                  <a:pt x="1067" y="6136"/>
                  <a:pt x="955" y="6290"/>
                </a:cubicBezTo>
                <a:cubicBezTo>
                  <a:pt x="890" y="6381"/>
                  <a:pt x="813" y="6445"/>
                  <a:pt x="785" y="6428"/>
                </a:cubicBezTo>
                <a:cubicBezTo>
                  <a:pt x="757" y="6411"/>
                  <a:pt x="736" y="6501"/>
                  <a:pt x="738" y="6630"/>
                </a:cubicBezTo>
                <a:cubicBezTo>
                  <a:pt x="740" y="6759"/>
                  <a:pt x="710" y="6902"/>
                  <a:pt x="673" y="6946"/>
                </a:cubicBezTo>
                <a:cubicBezTo>
                  <a:pt x="636" y="6990"/>
                  <a:pt x="567" y="7164"/>
                  <a:pt x="517" y="7336"/>
                </a:cubicBezTo>
                <a:cubicBezTo>
                  <a:pt x="467" y="7508"/>
                  <a:pt x="410" y="7692"/>
                  <a:pt x="391" y="7740"/>
                </a:cubicBezTo>
                <a:cubicBezTo>
                  <a:pt x="345" y="7854"/>
                  <a:pt x="311" y="7973"/>
                  <a:pt x="285" y="8116"/>
                </a:cubicBezTo>
                <a:cubicBezTo>
                  <a:pt x="274" y="8181"/>
                  <a:pt x="258" y="8248"/>
                  <a:pt x="251" y="8264"/>
                </a:cubicBezTo>
                <a:cubicBezTo>
                  <a:pt x="245" y="8280"/>
                  <a:pt x="245" y="8341"/>
                  <a:pt x="251" y="8399"/>
                </a:cubicBezTo>
                <a:cubicBezTo>
                  <a:pt x="258" y="8457"/>
                  <a:pt x="240" y="8536"/>
                  <a:pt x="211" y="8574"/>
                </a:cubicBezTo>
                <a:cubicBezTo>
                  <a:pt x="181" y="8612"/>
                  <a:pt x="153" y="8744"/>
                  <a:pt x="146" y="8870"/>
                </a:cubicBezTo>
                <a:cubicBezTo>
                  <a:pt x="139" y="8995"/>
                  <a:pt x="119" y="9122"/>
                  <a:pt x="102" y="9149"/>
                </a:cubicBezTo>
                <a:cubicBezTo>
                  <a:pt x="42" y="9245"/>
                  <a:pt x="-3" y="9993"/>
                  <a:pt x="0" y="10858"/>
                </a:cubicBezTo>
                <a:cubicBezTo>
                  <a:pt x="2" y="11593"/>
                  <a:pt x="44" y="12432"/>
                  <a:pt x="78" y="12432"/>
                </a:cubicBezTo>
                <a:cubicBezTo>
                  <a:pt x="94" y="12432"/>
                  <a:pt x="139" y="12657"/>
                  <a:pt x="160" y="12846"/>
                </a:cubicBezTo>
                <a:cubicBezTo>
                  <a:pt x="171" y="12945"/>
                  <a:pt x="197" y="13059"/>
                  <a:pt x="221" y="13098"/>
                </a:cubicBezTo>
                <a:cubicBezTo>
                  <a:pt x="245" y="13137"/>
                  <a:pt x="250" y="13183"/>
                  <a:pt x="231" y="13202"/>
                </a:cubicBezTo>
                <a:cubicBezTo>
                  <a:pt x="212" y="13221"/>
                  <a:pt x="226" y="13270"/>
                  <a:pt x="262" y="13313"/>
                </a:cubicBezTo>
                <a:cubicBezTo>
                  <a:pt x="297" y="13356"/>
                  <a:pt x="311" y="13430"/>
                  <a:pt x="292" y="13478"/>
                </a:cubicBezTo>
                <a:cubicBezTo>
                  <a:pt x="274" y="13525"/>
                  <a:pt x="285" y="13580"/>
                  <a:pt x="316" y="13599"/>
                </a:cubicBezTo>
                <a:cubicBezTo>
                  <a:pt x="348" y="13618"/>
                  <a:pt x="361" y="13659"/>
                  <a:pt x="343" y="13686"/>
                </a:cubicBezTo>
                <a:cubicBezTo>
                  <a:pt x="326" y="13714"/>
                  <a:pt x="337" y="13752"/>
                  <a:pt x="367" y="13771"/>
                </a:cubicBezTo>
                <a:cubicBezTo>
                  <a:pt x="397" y="13789"/>
                  <a:pt x="440" y="13914"/>
                  <a:pt x="462" y="14050"/>
                </a:cubicBezTo>
                <a:cubicBezTo>
                  <a:pt x="485" y="14186"/>
                  <a:pt x="532" y="14329"/>
                  <a:pt x="564" y="14369"/>
                </a:cubicBezTo>
                <a:cubicBezTo>
                  <a:pt x="597" y="14409"/>
                  <a:pt x="602" y="14443"/>
                  <a:pt x="578" y="14443"/>
                </a:cubicBezTo>
                <a:cubicBezTo>
                  <a:pt x="554" y="14443"/>
                  <a:pt x="568" y="14482"/>
                  <a:pt x="609" y="14531"/>
                </a:cubicBezTo>
                <a:cubicBezTo>
                  <a:pt x="649" y="14580"/>
                  <a:pt x="694" y="14718"/>
                  <a:pt x="707" y="14837"/>
                </a:cubicBezTo>
                <a:cubicBezTo>
                  <a:pt x="720" y="14956"/>
                  <a:pt x="788" y="15114"/>
                  <a:pt x="857" y="15187"/>
                </a:cubicBezTo>
                <a:cubicBezTo>
                  <a:pt x="926" y="15259"/>
                  <a:pt x="963" y="15334"/>
                  <a:pt x="942" y="15355"/>
                </a:cubicBezTo>
                <a:cubicBezTo>
                  <a:pt x="920" y="15376"/>
                  <a:pt x="935" y="15432"/>
                  <a:pt x="972" y="15476"/>
                </a:cubicBezTo>
                <a:cubicBezTo>
                  <a:pt x="1023" y="15536"/>
                  <a:pt x="1022" y="15571"/>
                  <a:pt x="972" y="15621"/>
                </a:cubicBezTo>
                <a:cubicBezTo>
                  <a:pt x="895" y="15697"/>
                  <a:pt x="984" y="15843"/>
                  <a:pt x="1108" y="15843"/>
                </a:cubicBezTo>
                <a:cubicBezTo>
                  <a:pt x="1202" y="15843"/>
                  <a:pt x="1374" y="16097"/>
                  <a:pt x="1374" y="16236"/>
                </a:cubicBezTo>
                <a:cubicBezTo>
                  <a:pt x="1374" y="16294"/>
                  <a:pt x="1429" y="16373"/>
                  <a:pt x="1496" y="16414"/>
                </a:cubicBezTo>
                <a:cubicBezTo>
                  <a:pt x="1568" y="16459"/>
                  <a:pt x="1607" y="16526"/>
                  <a:pt x="1588" y="16576"/>
                </a:cubicBezTo>
                <a:cubicBezTo>
                  <a:pt x="1567" y="16629"/>
                  <a:pt x="1602" y="16682"/>
                  <a:pt x="1680" y="16710"/>
                </a:cubicBezTo>
                <a:cubicBezTo>
                  <a:pt x="1764" y="16741"/>
                  <a:pt x="1812" y="16817"/>
                  <a:pt x="1826" y="16942"/>
                </a:cubicBezTo>
                <a:cubicBezTo>
                  <a:pt x="1848" y="17145"/>
                  <a:pt x="2003" y="17417"/>
                  <a:pt x="2095" y="17417"/>
                </a:cubicBezTo>
                <a:cubicBezTo>
                  <a:pt x="2126" y="17417"/>
                  <a:pt x="2267" y="17512"/>
                  <a:pt x="2411" y="17629"/>
                </a:cubicBezTo>
                <a:cubicBezTo>
                  <a:pt x="2616" y="17795"/>
                  <a:pt x="2660" y="17856"/>
                  <a:pt x="2608" y="17918"/>
                </a:cubicBezTo>
                <a:cubicBezTo>
                  <a:pt x="2557" y="17979"/>
                  <a:pt x="2564" y="18006"/>
                  <a:pt x="2649" y="18032"/>
                </a:cubicBezTo>
                <a:cubicBezTo>
                  <a:pt x="2870" y="18101"/>
                  <a:pt x="2936" y="18163"/>
                  <a:pt x="2918" y="18285"/>
                </a:cubicBezTo>
                <a:cubicBezTo>
                  <a:pt x="2907" y="18355"/>
                  <a:pt x="2935" y="18411"/>
                  <a:pt x="2979" y="18416"/>
                </a:cubicBezTo>
                <a:cubicBezTo>
                  <a:pt x="3021" y="18421"/>
                  <a:pt x="3082" y="18429"/>
                  <a:pt x="3115" y="18433"/>
                </a:cubicBezTo>
                <a:cubicBezTo>
                  <a:pt x="3230" y="18447"/>
                  <a:pt x="3327" y="18539"/>
                  <a:pt x="3380" y="18678"/>
                </a:cubicBezTo>
                <a:cubicBezTo>
                  <a:pt x="3410" y="18756"/>
                  <a:pt x="3509" y="18846"/>
                  <a:pt x="3598" y="18880"/>
                </a:cubicBezTo>
                <a:cubicBezTo>
                  <a:pt x="3687" y="18913"/>
                  <a:pt x="3800" y="18976"/>
                  <a:pt x="3849" y="19021"/>
                </a:cubicBezTo>
                <a:cubicBezTo>
                  <a:pt x="4135" y="19279"/>
                  <a:pt x="4195" y="19325"/>
                  <a:pt x="4288" y="19361"/>
                </a:cubicBezTo>
                <a:cubicBezTo>
                  <a:pt x="4359" y="19388"/>
                  <a:pt x="4379" y="19435"/>
                  <a:pt x="4353" y="19516"/>
                </a:cubicBezTo>
                <a:cubicBezTo>
                  <a:pt x="4324" y="19606"/>
                  <a:pt x="4343" y="19633"/>
                  <a:pt x="4434" y="19633"/>
                </a:cubicBezTo>
                <a:cubicBezTo>
                  <a:pt x="4583" y="19633"/>
                  <a:pt x="4732" y="19837"/>
                  <a:pt x="4693" y="19986"/>
                </a:cubicBezTo>
                <a:cubicBezTo>
                  <a:pt x="4676" y="20049"/>
                  <a:pt x="4685" y="20103"/>
                  <a:pt x="4713" y="20108"/>
                </a:cubicBezTo>
                <a:cubicBezTo>
                  <a:pt x="4741" y="20112"/>
                  <a:pt x="4869" y="20126"/>
                  <a:pt x="4999" y="20138"/>
                </a:cubicBezTo>
                <a:cubicBezTo>
                  <a:pt x="5654" y="20197"/>
                  <a:pt x="5737" y="20221"/>
                  <a:pt x="5737" y="20367"/>
                </a:cubicBezTo>
                <a:cubicBezTo>
                  <a:pt x="5737" y="20415"/>
                  <a:pt x="5764" y="20438"/>
                  <a:pt x="5798" y="20417"/>
                </a:cubicBezTo>
                <a:cubicBezTo>
                  <a:pt x="5832" y="20396"/>
                  <a:pt x="5903" y="20415"/>
                  <a:pt x="5955" y="20457"/>
                </a:cubicBezTo>
                <a:cubicBezTo>
                  <a:pt x="6006" y="20500"/>
                  <a:pt x="6089" y="20534"/>
                  <a:pt x="6142" y="20535"/>
                </a:cubicBezTo>
                <a:cubicBezTo>
                  <a:pt x="6194" y="20535"/>
                  <a:pt x="6234" y="20565"/>
                  <a:pt x="6227" y="20602"/>
                </a:cubicBezTo>
                <a:cubicBezTo>
                  <a:pt x="6213" y="20674"/>
                  <a:pt x="6470" y="20767"/>
                  <a:pt x="6631" y="20747"/>
                </a:cubicBezTo>
                <a:cubicBezTo>
                  <a:pt x="6796" y="20726"/>
                  <a:pt x="7165" y="20905"/>
                  <a:pt x="7118" y="20982"/>
                </a:cubicBezTo>
                <a:cubicBezTo>
                  <a:pt x="7088" y="21030"/>
                  <a:pt x="7114" y="21039"/>
                  <a:pt x="7203" y="21016"/>
                </a:cubicBezTo>
                <a:cubicBezTo>
                  <a:pt x="7285" y="20994"/>
                  <a:pt x="7349" y="21017"/>
                  <a:pt x="7386" y="21080"/>
                </a:cubicBezTo>
                <a:cubicBezTo>
                  <a:pt x="7418" y="21133"/>
                  <a:pt x="7443" y="21155"/>
                  <a:pt x="7444" y="21127"/>
                </a:cubicBezTo>
                <a:cubicBezTo>
                  <a:pt x="7445" y="21099"/>
                  <a:pt x="7478" y="21102"/>
                  <a:pt x="7519" y="21133"/>
                </a:cubicBezTo>
                <a:cubicBezTo>
                  <a:pt x="7594" y="21192"/>
                  <a:pt x="7679" y="21204"/>
                  <a:pt x="8022" y="21207"/>
                </a:cubicBezTo>
                <a:cubicBezTo>
                  <a:pt x="8128" y="21209"/>
                  <a:pt x="8287" y="21237"/>
                  <a:pt x="8376" y="21271"/>
                </a:cubicBezTo>
                <a:cubicBezTo>
                  <a:pt x="8516" y="21326"/>
                  <a:pt x="8875" y="21382"/>
                  <a:pt x="9155" y="21392"/>
                </a:cubicBezTo>
                <a:cubicBezTo>
                  <a:pt x="9203" y="21394"/>
                  <a:pt x="9278" y="21422"/>
                  <a:pt x="9318" y="21453"/>
                </a:cubicBezTo>
                <a:cubicBezTo>
                  <a:pt x="9358" y="21484"/>
                  <a:pt x="9431" y="21496"/>
                  <a:pt x="9481" y="21477"/>
                </a:cubicBezTo>
                <a:cubicBezTo>
                  <a:pt x="9534" y="21457"/>
                  <a:pt x="9587" y="21480"/>
                  <a:pt x="9607" y="21530"/>
                </a:cubicBezTo>
                <a:cubicBezTo>
                  <a:pt x="9629" y="21586"/>
                  <a:pt x="9667" y="21600"/>
                  <a:pt x="9709" y="21567"/>
                </a:cubicBezTo>
                <a:cubicBezTo>
                  <a:pt x="9746" y="21539"/>
                  <a:pt x="10106" y="21516"/>
                  <a:pt x="10512" y="21520"/>
                </a:cubicBezTo>
                <a:cubicBezTo>
                  <a:pt x="10917" y="21524"/>
                  <a:pt x="11334" y="21511"/>
                  <a:pt x="11440" y="21490"/>
                </a:cubicBezTo>
                <a:cubicBezTo>
                  <a:pt x="11545" y="21469"/>
                  <a:pt x="11641" y="21469"/>
                  <a:pt x="11654" y="21490"/>
                </a:cubicBezTo>
                <a:cubicBezTo>
                  <a:pt x="11690" y="21547"/>
                  <a:pt x="11992" y="21520"/>
                  <a:pt x="12188" y="21443"/>
                </a:cubicBezTo>
                <a:cubicBezTo>
                  <a:pt x="12284" y="21405"/>
                  <a:pt x="12432" y="21379"/>
                  <a:pt x="12515" y="21386"/>
                </a:cubicBezTo>
                <a:cubicBezTo>
                  <a:pt x="12597" y="21392"/>
                  <a:pt x="12704" y="21384"/>
                  <a:pt x="12753" y="21366"/>
                </a:cubicBezTo>
                <a:cubicBezTo>
                  <a:pt x="12892" y="21314"/>
                  <a:pt x="13179" y="21255"/>
                  <a:pt x="13351" y="21244"/>
                </a:cubicBezTo>
                <a:cubicBezTo>
                  <a:pt x="13438" y="21239"/>
                  <a:pt x="13525" y="21220"/>
                  <a:pt x="13545" y="21201"/>
                </a:cubicBezTo>
                <a:cubicBezTo>
                  <a:pt x="13565" y="21181"/>
                  <a:pt x="13659" y="21173"/>
                  <a:pt x="13756" y="21184"/>
                </a:cubicBezTo>
                <a:cubicBezTo>
                  <a:pt x="13875" y="21198"/>
                  <a:pt x="14026" y="21149"/>
                  <a:pt x="14222" y="21029"/>
                </a:cubicBezTo>
                <a:cubicBezTo>
                  <a:pt x="14381" y="20932"/>
                  <a:pt x="14566" y="20840"/>
                  <a:pt x="14633" y="20827"/>
                </a:cubicBezTo>
                <a:cubicBezTo>
                  <a:pt x="14700" y="20815"/>
                  <a:pt x="14813" y="20763"/>
                  <a:pt x="14885" y="20713"/>
                </a:cubicBezTo>
                <a:cubicBezTo>
                  <a:pt x="14957" y="20663"/>
                  <a:pt x="15056" y="20622"/>
                  <a:pt x="15106" y="20622"/>
                </a:cubicBezTo>
                <a:cubicBezTo>
                  <a:pt x="15155" y="20622"/>
                  <a:pt x="15271" y="20585"/>
                  <a:pt x="15361" y="20538"/>
                </a:cubicBezTo>
                <a:cubicBezTo>
                  <a:pt x="15451" y="20492"/>
                  <a:pt x="15565" y="20470"/>
                  <a:pt x="15613" y="20488"/>
                </a:cubicBezTo>
                <a:cubicBezTo>
                  <a:pt x="15667" y="20508"/>
                  <a:pt x="15698" y="20485"/>
                  <a:pt x="15698" y="20427"/>
                </a:cubicBezTo>
                <a:cubicBezTo>
                  <a:pt x="15698" y="20376"/>
                  <a:pt x="15786" y="20292"/>
                  <a:pt x="15892" y="20242"/>
                </a:cubicBezTo>
                <a:cubicBezTo>
                  <a:pt x="16116" y="20135"/>
                  <a:pt x="16351" y="20004"/>
                  <a:pt x="16653" y="19818"/>
                </a:cubicBezTo>
                <a:cubicBezTo>
                  <a:pt x="16773" y="19745"/>
                  <a:pt x="16907" y="19688"/>
                  <a:pt x="16949" y="19694"/>
                </a:cubicBezTo>
                <a:cubicBezTo>
                  <a:pt x="17115" y="19716"/>
                  <a:pt x="17159" y="19688"/>
                  <a:pt x="17129" y="19576"/>
                </a:cubicBezTo>
                <a:cubicBezTo>
                  <a:pt x="17109" y="19500"/>
                  <a:pt x="17135" y="19444"/>
                  <a:pt x="17204" y="19418"/>
                </a:cubicBezTo>
                <a:cubicBezTo>
                  <a:pt x="17262" y="19396"/>
                  <a:pt x="17360" y="19327"/>
                  <a:pt x="17422" y="19267"/>
                </a:cubicBezTo>
                <a:cubicBezTo>
                  <a:pt x="17503" y="19186"/>
                  <a:pt x="17554" y="19175"/>
                  <a:pt x="17609" y="19220"/>
                </a:cubicBezTo>
                <a:cubicBezTo>
                  <a:pt x="17699" y="19293"/>
                  <a:pt x="17762" y="19242"/>
                  <a:pt x="17762" y="19098"/>
                </a:cubicBezTo>
                <a:cubicBezTo>
                  <a:pt x="17762" y="19037"/>
                  <a:pt x="17867" y="18936"/>
                  <a:pt x="18017" y="18850"/>
                </a:cubicBezTo>
                <a:cubicBezTo>
                  <a:pt x="18157" y="18769"/>
                  <a:pt x="18331" y="18634"/>
                  <a:pt x="18408" y="18554"/>
                </a:cubicBezTo>
                <a:cubicBezTo>
                  <a:pt x="18485" y="18473"/>
                  <a:pt x="18590" y="18409"/>
                  <a:pt x="18639" y="18409"/>
                </a:cubicBezTo>
                <a:cubicBezTo>
                  <a:pt x="18706" y="18409"/>
                  <a:pt x="18712" y="18390"/>
                  <a:pt x="18663" y="18342"/>
                </a:cubicBezTo>
                <a:cubicBezTo>
                  <a:pt x="18569" y="18248"/>
                  <a:pt x="18635" y="18127"/>
                  <a:pt x="18833" y="18026"/>
                </a:cubicBezTo>
                <a:cubicBezTo>
                  <a:pt x="18928" y="17977"/>
                  <a:pt x="18990" y="17913"/>
                  <a:pt x="18973" y="17884"/>
                </a:cubicBezTo>
                <a:cubicBezTo>
                  <a:pt x="18955" y="17856"/>
                  <a:pt x="18966" y="17817"/>
                  <a:pt x="19000" y="17797"/>
                </a:cubicBezTo>
                <a:cubicBezTo>
                  <a:pt x="19033" y="17776"/>
                  <a:pt x="19147" y="17623"/>
                  <a:pt x="19255" y="17457"/>
                </a:cubicBezTo>
                <a:cubicBezTo>
                  <a:pt x="19363" y="17291"/>
                  <a:pt x="19500" y="17117"/>
                  <a:pt x="19558" y="17070"/>
                </a:cubicBezTo>
                <a:cubicBezTo>
                  <a:pt x="19615" y="17023"/>
                  <a:pt x="19685" y="16923"/>
                  <a:pt x="19714" y="16848"/>
                </a:cubicBezTo>
                <a:cubicBezTo>
                  <a:pt x="19757" y="16735"/>
                  <a:pt x="19785" y="16724"/>
                  <a:pt x="19881" y="16774"/>
                </a:cubicBezTo>
                <a:cubicBezTo>
                  <a:pt x="20022" y="16849"/>
                  <a:pt x="20068" y="16786"/>
                  <a:pt x="20040" y="16552"/>
                </a:cubicBezTo>
                <a:cubicBezTo>
                  <a:pt x="20017" y="16353"/>
                  <a:pt x="20252" y="15900"/>
                  <a:pt x="20381" y="15900"/>
                </a:cubicBezTo>
                <a:cubicBezTo>
                  <a:pt x="20504" y="15900"/>
                  <a:pt x="20574" y="15768"/>
                  <a:pt x="20534" y="15610"/>
                </a:cubicBezTo>
                <a:cubicBezTo>
                  <a:pt x="20510" y="15521"/>
                  <a:pt x="20539" y="15379"/>
                  <a:pt x="20605" y="15244"/>
                </a:cubicBezTo>
                <a:cubicBezTo>
                  <a:pt x="20664" y="15123"/>
                  <a:pt x="20738" y="14960"/>
                  <a:pt x="20768" y="14881"/>
                </a:cubicBezTo>
                <a:cubicBezTo>
                  <a:pt x="20799" y="14801"/>
                  <a:pt x="20852" y="14736"/>
                  <a:pt x="20887" y="14736"/>
                </a:cubicBezTo>
                <a:cubicBezTo>
                  <a:pt x="20922" y="14736"/>
                  <a:pt x="20937" y="14709"/>
                  <a:pt x="20918" y="14679"/>
                </a:cubicBezTo>
                <a:cubicBezTo>
                  <a:pt x="20899" y="14648"/>
                  <a:pt x="20925" y="14525"/>
                  <a:pt x="20979" y="14403"/>
                </a:cubicBezTo>
                <a:cubicBezTo>
                  <a:pt x="21033" y="14281"/>
                  <a:pt x="21084" y="14131"/>
                  <a:pt x="21091" y="14070"/>
                </a:cubicBezTo>
                <a:cubicBezTo>
                  <a:pt x="21098" y="14009"/>
                  <a:pt x="21144" y="13930"/>
                  <a:pt x="21193" y="13895"/>
                </a:cubicBezTo>
                <a:cubicBezTo>
                  <a:pt x="21317" y="13806"/>
                  <a:pt x="21371" y="13612"/>
                  <a:pt x="21394" y="13165"/>
                </a:cubicBezTo>
                <a:cubicBezTo>
                  <a:pt x="21405" y="12955"/>
                  <a:pt x="21425" y="12703"/>
                  <a:pt x="21442" y="12607"/>
                </a:cubicBezTo>
                <a:cubicBezTo>
                  <a:pt x="21560" y="11923"/>
                  <a:pt x="21597" y="10411"/>
                  <a:pt x="21513" y="9664"/>
                </a:cubicBezTo>
                <a:cubicBezTo>
                  <a:pt x="21490" y="9455"/>
                  <a:pt x="21458" y="9142"/>
                  <a:pt x="21445" y="8971"/>
                </a:cubicBezTo>
                <a:cubicBezTo>
                  <a:pt x="21432" y="8799"/>
                  <a:pt x="21396" y="8631"/>
                  <a:pt x="21367" y="8594"/>
                </a:cubicBezTo>
                <a:cubicBezTo>
                  <a:pt x="21337" y="8557"/>
                  <a:pt x="21323" y="8475"/>
                  <a:pt x="21333" y="8412"/>
                </a:cubicBezTo>
                <a:cubicBezTo>
                  <a:pt x="21343" y="8349"/>
                  <a:pt x="21324" y="8265"/>
                  <a:pt x="21292" y="8227"/>
                </a:cubicBezTo>
                <a:cubicBezTo>
                  <a:pt x="21235" y="8159"/>
                  <a:pt x="21180" y="7900"/>
                  <a:pt x="21159" y="7622"/>
                </a:cubicBezTo>
                <a:cubicBezTo>
                  <a:pt x="21153" y="7542"/>
                  <a:pt x="21110" y="7409"/>
                  <a:pt x="21064" y="7329"/>
                </a:cubicBezTo>
                <a:cubicBezTo>
                  <a:pt x="21018" y="7249"/>
                  <a:pt x="20984" y="7162"/>
                  <a:pt x="20993" y="7134"/>
                </a:cubicBezTo>
                <a:cubicBezTo>
                  <a:pt x="21001" y="7106"/>
                  <a:pt x="20973" y="7038"/>
                  <a:pt x="20928" y="6986"/>
                </a:cubicBezTo>
                <a:cubicBezTo>
                  <a:pt x="20883" y="6934"/>
                  <a:pt x="20788" y="6749"/>
                  <a:pt x="20714" y="6572"/>
                </a:cubicBezTo>
                <a:cubicBezTo>
                  <a:pt x="20640" y="6396"/>
                  <a:pt x="20552" y="6219"/>
                  <a:pt x="20520" y="6179"/>
                </a:cubicBezTo>
                <a:cubicBezTo>
                  <a:pt x="20479" y="6128"/>
                  <a:pt x="20488" y="6098"/>
                  <a:pt x="20551" y="6075"/>
                </a:cubicBezTo>
                <a:cubicBezTo>
                  <a:pt x="20600" y="6056"/>
                  <a:pt x="20632" y="6005"/>
                  <a:pt x="20625" y="5960"/>
                </a:cubicBezTo>
                <a:cubicBezTo>
                  <a:pt x="20609" y="5852"/>
                  <a:pt x="20415" y="5642"/>
                  <a:pt x="20343" y="5658"/>
                </a:cubicBezTo>
                <a:cubicBezTo>
                  <a:pt x="20312" y="5664"/>
                  <a:pt x="20257" y="5617"/>
                  <a:pt x="20221" y="5553"/>
                </a:cubicBezTo>
                <a:cubicBezTo>
                  <a:pt x="20184" y="5489"/>
                  <a:pt x="20079" y="5327"/>
                  <a:pt x="19989" y="5193"/>
                </a:cubicBezTo>
                <a:cubicBezTo>
                  <a:pt x="19899" y="5060"/>
                  <a:pt x="19817" y="4893"/>
                  <a:pt x="19806" y="4823"/>
                </a:cubicBezTo>
                <a:cubicBezTo>
                  <a:pt x="19795" y="4754"/>
                  <a:pt x="19690" y="4609"/>
                  <a:pt x="19571" y="4501"/>
                </a:cubicBezTo>
                <a:cubicBezTo>
                  <a:pt x="19452" y="4393"/>
                  <a:pt x="19353" y="4271"/>
                  <a:pt x="19353" y="4231"/>
                </a:cubicBezTo>
                <a:cubicBezTo>
                  <a:pt x="19353" y="4192"/>
                  <a:pt x="19295" y="4100"/>
                  <a:pt x="19224" y="4026"/>
                </a:cubicBezTo>
                <a:cubicBezTo>
                  <a:pt x="19154" y="3952"/>
                  <a:pt x="19093" y="3833"/>
                  <a:pt x="19088" y="3761"/>
                </a:cubicBezTo>
                <a:cubicBezTo>
                  <a:pt x="19082" y="3669"/>
                  <a:pt x="19034" y="3623"/>
                  <a:pt x="18935" y="3609"/>
                </a:cubicBezTo>
                <a:cubicBezTo>
                  <a:pt x="18767" y="3586"/>
                  <a:pt x="18576" y="3431"/>
                  <a:pt x="18622" y="3357"/>
                </a:cubicBezTo>
                <a:cubicBezTo>
                  <a:pt x="18640" y="3328"/>
                  <a:pt x="18621" y="3311"/>
                  <a:pt x="18578" y="3320"/>
                </a:cubicBezTo>
                <a:cubicBezTo>
                  <a:pt x="18535" y="3329"/>
                  <a:pt x="18502" y="3292"/>
                  <a:pt x="18507" y="3236"/>
                </a:cubicBezTo>
                <a:cubicBezTo>
                  <a:pt x="18514" y="3144"/>
                  <a:pt x="18483" y="3121"/>
                  <a:pt x="18374" y="3138"/>
                </a:cubicBezTo>
                <a:cubicBezTo>
                  <a:pt x="18296" y="3151"/>
                  <a:pt x="17997" y="2811"/>
                  <a:pt x="18024" y="2741"/>
                </a:cubicBezTo>
                <a:cubicBezTo>
                  <a:pt x="18042" y="2695"/>
                  <a:pt x="18007" y="2667"/>
                  <a:pt x="17932" y="2667"/>
                </a:cubicBezTo>
                <a:cubicBezTo>
                  <a:pt x="17771" y="2667"/>
                  <a:pt x="17467" y="2382"/>
                  <a:pt x="17510" y="2270"/>
                </a:cubicBezTo>
                <a:cubicBezTo>
                  <a:pt x="17536" y="2203"/>
                  <a:pt x="17512" y="2190"/>
                  <a:pt x="17388" y="2213"/>
                </a:cubicBezTo>
                <a:cubicBezTo>
                  <a:pt x="17272" y="2235"/>
                  <a:pt x="17210" y="2212"/>
                  <a:pt x="17167" y="2133"/>
                </a:cubicBezTo>
                <a:cubicBezTo>
                  <a:pt x="17134" y="2073"/>
                  <a:pt x="17071" y="2025"/>
                  <a:pt x="17024" y="2025"/>
                </a:cubicBezTo>
                <a:cubicBezTo>
                  <a:pt x="16976" y="2025"/>
                  <a:pt x="16886" y="1980"/>
                  <a:pt x="16827" y="1924"/>
                </a:cubicBezTo>
                <a:cubicBezTo>
                  <a:pt x="16691" y="1796"/>
                  <a:pt x="16535" y="1692"/>
                  <a:pt x="16361" y="1618"/>
                </a:cubicBezTo>
                <a:cubicBezTo>
                  <a:pt x="16243" y="1567"/>
                  <a:pt x="16232" y="1542"/>
                  <a:pt x="16293" y="1426"/>
                </a:cubicBezTo>
                <a:lnTo>
                  <a:pt x="16364" y="1295"/>
                </a:lnTo>
                <a:lnTo>
                  <a:pt x="16232" y="1413"/>
                </a:lnTo>
                <a:lnTo>
                  <a:pt x="16099" y="1527"/>
                </a:lnTo>
                <a:lnTo>
                  <a:pt x="15990" y="1393"/>
                </a:lnTo>
                <a:cubicBezTo>
                  <a:pt x="15929" y="1318"/>
                  <a:pt x="15856" y="1274"/>
                  <a:pt x="15827" y="1292"/>
                </a:cubicBezTo>
                <a:cubicBezTo>
                  <a:pt x="15798" y="1310"/>
                  <a:pt x="15661" y="1242"/>
                  <a:pt x="15524" y="1144"/>
                </a:cubicBezTo>
                <a:cubicBezTo>
                  <a:pt x="15387" y="1046"/>
                  <a:pt x="15259" y="982"/>
                  <a:pt x="15242" y="999"/>
                </a:cubicBezTo>
                <a:cubicBezTo>
                  <a:pt x="15196" y="1044"/>
                  <a:pt x="14981" y="920"/>
                  <a:pt x="15014" y="868"/>
                </a:cubicBezTo>
                <a:cubicBezTo>
                  <a:pt x="15029" y="844"/>
                  <a:pt x="14986" y="823"/>
                  <a:pt x="14916" y="821"/>
                </a:cubicBezTo>
                <a:cubicBezTo>
                  <a:pt x="14598" y="813"/>
                  <a:pt x="14530" y="793"/>
                  <a:pt x="14395" y="669"/>
                </a:cubicBezTo>
                <a:cubicBezTo>
                  <a:pt x="14293" y="576"/>
                  <a:pt x="14169" y="534"/>
                  <a:pt x="13970" y="528"/>
                </a:cubicBezTo>
                <a:cubicBezTo>
                  <a:pt x="13817" y="523"/>
                  <a:pt x="13655" y="491"/>
                  <a:pt x="13610" y="454"/>
                </a:cubicBezTo>
                <a:cubicBezTo>
                  <a:pt x="13564" y="417"/>
                  <a:pt x="13453" y="375"/>
                  <a:pt x="13361" y="360"/>
                </a:cubicBezTo>
                <a:cubicBezTo>
                  <a:pt x="13269" y="344"/>
                  <a:pt x="13036" y="304"/>
                  <a:pt x="12841" y="269"/>
                </a:cubicBezTo>
                <a:cubicBezTo>
                  <a:pt x="12647" y="235"/>
                  <a:pt x="12408" y="195"/>
                  <a:pt x="12311" y="182"/>
                </a:cubicBezTo>
                <a:cubicBezTo>
                  <a:pt x="12213" y="168"/>
                  <a:pt x="12025" y="140"/>
                  <a:pt x="11896" y="121"/>
                </a:cubicBezTo>
                <a:cubicBezTo>
                  <a:pt x="11766" y="102"/>
                  <a:pt x="11627" y="59"/>
                  <a:pt x="11586" y="27"/>
                </a:cubicBezTo>
                <a:cubicBezTo>
                  <a:pt x="11562" y="7"/>
                  <a:pt x="11539" y="0"/>
                  <a:pt x="11515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490296" y="8075494"/>
            <a:ext cx="18764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Chalkboard" charset="0"/>
                <a:ea typeface="Chalkboard" charset="0"/>
                <a:cs typeface="Chalkboard" charset="0"/>
              </a:rPr>
              <a:t>braew</a:t>
            </a:r>
          </a:p>
          <a:p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(fine)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1698" y="8167826"/>
            <a:ext cx="22929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Chalkboard" charset="0"/>
                <a:ea typeface="Chalkboard" charset="0"/>
                <a:cs typeface="Chalkboard" charset="0"/>
              </a:rPr>
              <a:t>maynrey</a:t>
            </a:r>
          </a:p>
          <a:p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(happy)</a:t>
            </a:r>
          </a:p>
        </p:txBody>
      </p:sp>
      <p:sp>
        <p:nvSpPr>
          <p:cNvPr id="4" name="Rectangle 3"/>
          <p:cNvSpPr/>
          <p:nvPr/>
        </p:nvSpPr>
        <p:spPr>
          <a:xfrm>
            <a:off x="5327271" y="8190570"/>
            <a:ext cx="229290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Chalkboard" charset="0"/>
                <a:ea typeface="Chalkboard" charset="0"/>
                <a:cs typeface="Chalkboard" charset="0"/>
              </a:rPr>
              <a:t>feayr</a:t>
            </a:r>
          </a:p>
          <a:p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(cold)</a:t>
            </a:r>
          </a:p>
        </p:txBody>
      </p:sp>
      <p:sp>
        <p:nvSpPr>
          <p:cNvPr id="5" name="Rectangle 4"/>
          <p:cNvSpPr/>
          <p:nvPr/>
        </p:nvSpPr>
        <p:spPr>
          <a:xfrm>
            <a:off x="7949538" y="8163349"/>
            <a:ext cx="207607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Chalkboard" charset="0"/>
                <a:ea typeface="Chalkboard" charset="0"/>
                <a:cs typeface="Chalkboard" charset="0"/>
              </a:rPr>
              <a:t>skee</a:t>
            </a:r>
          </a:p>
          <a:p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(tired)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187786" y="8190570"/>
            <a:ext cx="26131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latin typeface="Chalkboard" charset="0"/>
                <a:ea typeface="Chalkboard" charset="0"/>
                <a:cs typeface="Chalkboard" charset="0"/>
              </a:rPr>
              <a:t>trimshagh</a:t>
            </a:r>
          </a:p>
          <a:p>
            <a:r>
              <a:rPr lang="en-US" sz="3200">
                <a:latin typeface="Chalkboard" charset="0"/>
                <a:ea typeface="Chalkboard" charset="0"/>
                <a:cs typeface="Chalkboard" charset="0"/>
              </a:rPr>
              <a:t>(sad)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1794519"/>
            <a:ext cx="13004800" cy="37651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spc="0" normalizeH="0" baseline="0">
                <a:ln>
                  <a:noFill/>
                </a:ln>
                <a:solidFill>
                  <a:srgbClr val="553E2A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Bodoni SvtyTwo ITC TT-Book"/>
              </a:rPr>
              <a:t>In this game, you can practise the feelings from Power Point 1. Try repeating what you hear.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400" b="0" i="0" u="none" strike="noStrike" cap="none" spc="0" normalizeH="0" baseline="0">
              <a:ln>
                <a:noFill/>
              </a:ln>
              <a:solidFill>
                <a:srgbClr val="553E2A"/>
              </a:solidFill>
              <a:effectLst/>
              <a:uFillTx/>
              <a:latin typeface="Chalkboard" charset="0"/>
              <a:ea typeface="Chalkboard" charset="0"/>
              <a:cs typeface="Chalkboard" charset="0"/>
              <a:sym typeface="Bodoni SvtyTwo ITC TT-Book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400">
                <a:latin typeface="Chalkboard" charset="0"/>
                <a:ea typeface="Chalkboard" charset="0"/>
                <a:cs typeface="Chalkboard" charset="0"/>
              </a:rPr>
              <a:t>Click on the picture that matches the sentence about how people are feeling. Click when you are ready to start the game.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3400">
              <a:latin typeface="Chalkboard" charset="0"/>
              <a:ea typeface="Chalkboard" charset="0"/>
              <a:cs typeface="Chalkboard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400" b="0" i="0" u="none" strike="noStrike" cap="none" spc="0" normalizeH="0" baseline="0">
                <a:ln>
                  <a:noFill/>
                </a:ln>
                <a:solidFill>
                  <a:srgbClr val="553E2A"/>
                </a:solidFill>
                <a:effectLst/>
                <a:uFillTx/>
                <a:latin typeface="Chalkboard" charset="0"/>
                <a:ea typeface="Chalkboard" charset="0"/>
                <a:cs typeface="Chalkboard" charset="0"/>
                <a:sym typeface="Bodoni SvtyTwo ITC TT-Book"/>
              </a:rPr>
              <a:t>Here is a little reminder of the 5 feelings:</a:t>
            </a:r>
          </a:p>
        </p:txBody>
      </p:sp>
    </p:spTree>
    <p:extLst>
      <p:ext uri="{BB962C8B-B14F-4D97-AF65-F5344CB8AC3E}">
        <p14:creationId xmlns:p14="http://schemas.microsoft.com/office/powerpoint/2010/main" val="46999093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151447" y="700377"/>
            <a:ext cx="6502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Jeant dy mie!</a:t>
            </a:r>
          </a:p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(Well done!)</a:t>
            </a:r>
          </a:p>
        </p:txBody>
      </p:sp>
      <p:pic>
        <p:nvPicPr>
          <p:cNvPr id="4" name="Jeant dy m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8487" y="3173615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44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365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366" name="a)"/>
          <p:cNvSpPr txBox="1"/>
          <p:nvPr/>
        </p:nvSpPr>
        <p:spPr>
          <a:xfrm>
            <a:off x="673103" y="14478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367" name="b)"/>
          <p:cNvSpPr txBox="1"/>
          <p:nvPr/>
        </p:nvSpPr>
        <p:spPr>
          <a:xfrm>
            <a:off x="7092801" y="14478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grpSp>
        <p:nvGrpSpPr>
          <p:cNvPr id="370" name="Group">
            <a:hlinkClick r:id="" action="ppaction://hlinkshowjump?jump=lastslide"/>
          </p:cNvPr>
          <p:cNvGrpSpPr/>
          <p:nvPr/>
        </p:nvGrpSpPr>
        <p:grpSpPr>
          <a:xfrm>
            <a:off x="8193440" y="5788623"/>
            <a:ext cx="2528095" cy="3964977"/>
            <a:chOff x="205978" y="216722"/>
            <a:chExt cx="2528093" cy="3964976"/>
          </a:xfrm>
        </p:grpSpPr>
        <p:pic>
          <p:nvPicPr>
            <p:cNvPr id="368" name="cute-snowman.tiff" descr="cute-snowman.tif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74" t="10100" r="4289" b="2929"/>
            <a:stretch>
              <a:fillRect/>
            </a:stretch>
          </p:blipFill>
          <p:spPr>
            <a:xfrm>
              <a:off x="205978" y="216722"/>
              <a:ext cx="2528094" cy="2799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12523" y="5"/>
                  </a:moveTo>
                  <a:cubicBezTo>
                    <a:pt x="12453" y="-13"/>
                    <a:pt x="11152" y="16"/>
                    <a:pt x="10868" y="42"/>
                  </a:cubicBezTo>
                  <a:cubicBezTo>
                    <a:pt x="10704" y="58"/>
                    <a:pt x="10479" y="79"/>
                    <a:pt x="10369" y="88"/>
                  </a:cubicBezTo>
                  <a:cubicBezTo>
                    <a:pt x="10118" y="110"/>
                    <a:pt x="10020" y="145"/>
                    <a:pt x="9410" y="413"/>
                  </a:cubicBezTo>
                  <a:cubicBezTo>
                    <a:pt x="8963" y="608"/>
                    <a:pt x="8847" y="642"/>
                    <a:pt x="8569" y="673"/>
                  </a:cubicBezTo>
                  <a:cubicBezTo>
                    <a:pt x="8514" y="679"/>
                    <a:pt x="8509" y="716"/>
                    <a:pt x="8552" y="789"/>
                  </a:cubicBezTo>
                  <a:cubicBezTo>
                    <a:pt x="8600" y="871"/>
                    <a:pt x="8575" y="923"/>
                    <a:pt x="8440" y="1019"/>
                  </a:cubicBezTo>
                  <a:cubicBezTo>
                    <a:pt x="8344" y="1087"/>
                    <a:pt x="8287" y="1141"/>
                    <a:pt x="8314" y="1141"/>
                  </a:cubicBezTo>
                  <a:cubicBezTo>
                    <a:pt x="8342" y="1141"/>
                    <a:pt x="8326" y="1183"/>
                    <a:pt x="8281" y="1233"/>
                  </a:cubicBezTo>
                  <a:cubicBezTo>
                    <a:pt x="8213" y="1306"/>
                    <a:pt x="8178" y="1309"/>
                    <a:pt x="8091" y="1248"/>
                  </a:cubicBezTo>
                  <a:cubicBezTo>
                    <a:pt x="7992" y="1180"/>
                    <a:pt x="7992" y="1182"/>
                    <a:pt x="8091" y="1291"/>
                  </a:cubicBezTo>
                  <a:cubicBezTo>
                    <a:pt x="8189" y="1401"/>
                    <a:pt x="8188" y="1431"/>
                    <a:pt x="8064" y="1680"/>
                  </a:cubicBezTo>
                  <a:cubicBezTo>
                    <a:pt x="7989" y="1828"/>
                    <a:pt x="7920" y="1989"/>
                    <a:pt x="7911" y="2038"/>
                  </a:cubicBezTo>
                  <a:cubicBezTo>
                    <a:pt x="7872" y="2244"/>
                    <a:pt x="7843" y="2335"/>
                    <a:pt x="7802" y="2371"/>
                  </a:cubicBezTo>
                  <a:cubicBezTo>
                    <a:pt x="7779" y="2393"/>
                    <a:pt x="7773" y="2483"/>
                    <a:pt x="7792" y="2570"/>
                  </a:cubicBezTo>
                  <a:cubicBezTo>
                    <a:pt x="7816" y="2678"/>
                    <a:pt x="7787" y="2777"/>
                    <a:pt x="7697" y="2876"/>
                  </a:cubicBezTo>
                  <a:lnTo>
                    <a:pt x="7562" y="3026"/>
                  </a:lnTo>
                  <a:lnTo>
                    <a:pt x="7490" y="2876"/>
                  </a:lnTo>
                  <a:cubicBezTo>
                    <a:pt x="7419" y="2729"/>
                    <a:pt x="7418" y="2727"/>
                    <a:pt x="7443" y="2904"/>
                  </a:cubicBezTo>
                  <a:cubicBezTo>
                    <a:pt x="7457" y="3003"/>
                    <a:pt x="7450" y="3152"/>
                    <a:pt x="7426" y="3235"/>
                  </a:cubicBezTo>
                  <a:cubicBezTo>
                    <a:pt x="7383" y="3382"/>
                    <a:pt x="7371" y="3384"/>
                    <a:pt x="6636" y="3394"/>
                  </a:cubicBezTo>
                  <a:cubicBezTo>
                    <a:pt x="6186" y="3399"/>
                    <a:pt x="5854" y="3429"/>
                    <a:pt x="5798" y="3470"/>
                  </a:cubicBezTo>
                  <a:cubicBezTo>
                    <a:pt x="5748" y="3508"/>
                    <a:pt x="5667" y="3537"/>
                    <a:pt x="5619" y="3532"/>
                  </a:cubicBezTo>
                  <a:cubicBezTo>
                    <a:pt x="5455" y="3512"/>
                    <a:pt x="5385" y="3533"/>
                    <a:pt x="5198" y="3666"/>
                  </a:cubicBezTo>
                  <a:cubicBezTo>
                    <a:pt x="5096" y="3739"/>
                    <a:pt x="4948" y="3800"/>
                    <a:pt x="4873" y="3801"/>
                  </a:cubicBezTo>
                  <a:cubicBezTo>
                    <a:pt x="4797" y="3802"/>
                    <a:pt x="4735" y="3843"/>
                    <a:pt x="4734" y="3893"/>
                  </a:cubicBezTo>
                  <a:cubicBezTo>
                    <a:pt x="4733" y="3942"/>
                    <a:pt x="4714" y="4011"/>
                    <a:pt x="4690" y="4046"/>
                  </a:cubicBezTo>
                  <a:cubicBezTo>
                    <a:pt x="4665" y="4080"/>
                    <a:pt x="4655" y="4220"/>
                    <a:pt x="4666" y="4358"/>
                  </a:cubicBezTo>
                  <a:cubicBezTo>
                    <a:pt x="4677" y="4496"/>
                    <a:pt x="4647" y="4673"/>
                    <a:pt x="4601" y="4753"/>
                  </a:cubicBezTo>
                  <a:cubicBezTo>
                    <a:pt x="4528" y="4880"/>
                    <a:pt x="4533" y="4901"/>
                    <a:pt x="4646" y="4927"/>
                  </a:cubicBezTo>
                  <a:cubicBezTo>
                    <a:pt x="4716" y="4944"/>
                    <a:pt x="4770" y="4982"/>
                    <a:pt x="4764" y="5010"/>
                  </a:cubicBezTo>
                  <a:cubicBezTo>
                    <a:pt x="4741" y="5127"/>
                    <a:pt x="4776" y="5212"/>
                    <a:pt x="4832" y="5181"/>
                  </a:cubicBezTo>
                  <a:cubicBezTo>
                    <a:pt x="4865" y="5163"/>
                    <a:pt x="4970" y="5234"/>
                    <a:pt x="5066" y="5337"/>
                  </a:cubicBezTo>
                  <a:cubicBezTo>
                    <a:pt x="5162" y="5441"/>
                    <a:pt x="5292" y="5527"/>
                    <a:pt x="5354" y="5533"/>
                  </a:cubicBezTo>
                  <a:cubicBezTo>
                    <a:pt x="5416" y="5539"/>
                    <a:pt x="5610" y="5605"/>
                    <a:pt x="5788" y="5677"/>
                  </a:cubicBezTo>
                  <a:cubicBezTo>
                    <a:pt x="6103" y="5805"/>
                    <a:pt x="6109" y="5811"/>
                    <a:pt x="5995" y="5925"/>
                  </a:cubicBezTo>
                  <a:cubicBezTo>
                    <a:pt x="5931" y="5989"/>
                    <a:pt x="5849" y="6025"/>
                    <a:pt x="5812" y="6005"/>
                  </a:cubicBezTo>
                  <a:cubicBezTo>
                    <a:pt x="5775" y="5984"/>
                    <a:pt x="5763" y="5993"/>
                    <a:pt x="5785" y="6026"/>
                  </a:cubicBezTo>
                  <a:cubicBezTo>
                    <a:pt x="5827" y="6087"/>
                    <a:pt x="5555" y="6598"/>
                    <a:pt x="5392" y="6767"/>
                  </a:cubicBezTo>
                  <a:cubicBezTo>
                    <a:pt x="5341" y="6819"/>
                    <a:pt x="5320" y="6880"/>
                    <a:pt x="5344" y="6901"/>
                  </a:cubicBezTo>
                  <a:cubicBezTo>
                    <a:pt x="5368" y="6923"/>
                    <a:pt x="5334" y="7064"/>
                    <a:pt x="5269" y="7217"/>
                  </a:cubicBezTo>
                  <a:cubicBezTo>
                    <a:pt x="5178" y="7434"/>
                    <a:pt x="5160" y="7592"/>
                    <a:pt x="5191" y="7951"/>
                  </a:cubicBezTo>
                  <a:cubicBezTo>
                    <a:pt x="5260" y="8726"/>
                    <a:pt x="5341" y="9112"/>
                    <a:pt x="5520" y="9512"/>
                  </a:cubicBezTo>
                  <a:cubicBezTo>
                    <a:pt x="5700" y="9913"/>
                    <a:pt x="5676" y="10069"/>
                    <a:pt x="5446" y="10014"/>
                  </a:cubicBezTo>
                  <a:cubicBezTo>
                    <a:pt x="5342" y="9990"/>
                    <a:pt x="5330" y="10057"/>
                    <a:pt x="5320" y="10712"/>
                  </a:cubicBezTo>
                  <a:cubicBezTo>
                    <a:pt x="5313" y="11170"/>
                    <a:pt x="5279" y="11469"/>
                    <a:pt x="5229" y="11523"/>
                  </a:cubicBezTo>
                  <a:cubicBezTo>
                    <a:pt x="5172" y="11585"/>
                    <a:pt x="5171" y="11629"/>
                    <a:pt x="5222" y="11685"/>
                  </a:cubicBezTo>
                  <a:cubicBezTo>
                    <a:pt x="5391" y="11869"/>
                    <a:pt x="5278" y="12072"/>
                    <a:pt x="4869" y="12316"/>
                  </a:cubicBezTo>
                  <a:cubicBezTo>
                    <a:pt x="4651" y="12446"/>
                    <a:pt x="4325" y="12679"/>
                    <a:pt x="4144" y="12830"/>
                  </a:cubicBezTo>
                  <a:cubicBezTo>
                    <a:pt x="3823" y="13099"/>
                    <a:pt x="3659" y="13150"/>
                    <a:pt x="3693" y="12974"/>
                  </a:cubicBezTo>
                  <a:cubicBezTo>
                    <a:pt x="3705" y="12911"/>
                    <a:pt x="3632" y="12884"/>
                    <a:pt x="3428" y="12873"/>
                  </a:cubicBezTo>
                  <a:cubicBezTo>
                    <a:pt x="3273" y="12865"/>
                    <a:pt x="3122" y="12835"/>
                    <a:pt x="3089" y="12806"/>
                  </a:cubicBezTo>
                  <a:cubicBezTo>
                    <a:pt x="3057" y="12776"/>
                    <a:pt x="3032" y="12589"/>
                    <a:pt x="3035" y="12392"/>
                  </a:cubicBezTo>
                  <a:cubicBezTo>
                    <a:pt x="3041" y="12014"/>
                    <a:pt x="2958" y="11882"/>
                    <a:pt x="2736" y="11915"/>
                  </a:cubicBezTo>
                  <a:cubicBezTo>
                    <a:pt x="2559" y="11941"/>
                    <a:pt x="2460" y="11864"/>
                    <a:pt x="2499" y="11728"/>
                  </a:cubicBezTo>
                  <a:cubicBezTo>
                    <a:pt x="2518" y="11662"/>
                    <a:pt x="2498" y="11570"/>
                    <a:pt x="2455" y="11523"/>
                  </a:cubicBezTo>
                  <a:cubicBezTo>
                    <a:pt x="2398" y="11461"/>
                    <a:pt x="2393" y="11405"/>
                    <a:pt x="2445" y="11318"/>
                  </a:cubicBezTo>
                  <a:cubicBezTo>
                    <a:pt x="2486" y="11250"/>
                    <a:pt x="2516" y="10840"/>
                    <a:pt x="2516" y="10357"/>
                  </a:cubicBezTo>
                  <a:cubicBezTo>
                    <a:pt x="2516" y="9681"/>
                    <a:pt x="2498" y="9515"/>
                    <a:pt x="2424" y="9515"/>
                  </a:cubicBezTo>
                  <a:cubicBezTo>
                    <a:pt x="2374" y="9515"/>
                    <a:pt x="2319" y="9572"/>
                    <a:pt x="2299" y="9641"/>
                  </a:cubicBezTo>
                  <a:cubicBezTo>
                    <a:pt x="2277" y="9716"/>
                    <a:pt x="2229" y="9749"/>
                    <a:pt x="2184" y="9723"/>
                  </a:cubicBezTo>
                  <a:cubicBezTo>
                    <a:pt x="2129" y="9693"/>
                    <a:pt x="2121" y="9755"/>
                    <a:pt x="2153" y="9950"/>
                  </a:cubicBezTo>
                  <a:cubicBezTo>
                    <a:pt x="2182" y="10122"/>
                    <a:pt x="2173" y="10233"/>
                    <a:pt x="2126" y="10259"/>
                  </a:cubicBezTo>
                  <a:cubicBezTo>
                    <a:pt x="2086" y="10281"/>
                    <a:pt x="2055" y="10404"/>
                    <a:pt x="2055" y="10531"/>
                  </a:cubicBezTo>
                  <a:cubicBezTo>
                    <a:pt x="2055" y="10659"/>
                    <a:pt x="2024" y="10780"/>
                    <a:pt x="1987" y="10801"/>
                  </a:cubicBezTo>
                  <a:cubicBezTo>
                    <a:pt x="1916" y="10840"/>
                    <a:pt x="1784" y="10593"/>
                    <a:pt x="1834" y="10516"/>
                  </a:cubicBezTo>
                  <a:cubicBezTo>
                    <a:pt x="1893" y="10426"/>
                    <a:pt x="1782" y="10249"/>
                    <a:pt x="1628" y="10186"/>
                  </a:cubicBezTo>
                  <a:cubicBezTo>
                    <a:pt x="1441" y="10109"/>
                    <a:pt x="1289" y="9623"/>
                    <a:pt x="1400" y="9460"/>
                  </a:cubicBezTo>
                  <a:cubicBezTo>
                    <a:pt x="1495" y="9323"/>
                    <a:pt x="1362" y="9035"/>
                    <a:pt x="1204" y="9035"/>
                  </a:cubicBezTo>
                  <a:cubicBezTo>
                    <a:pt x="1087" y="9035"/>
                    <a:pt x="1077" y="9095"/>
                    <a:pt x="1075" y="9941"/>
                  </a:cubicBezTo>
                  <a:cubicBezTo>
                    <a:pt x="1073" y="10438"/>
                    <a:pt x="1048" y="10865"/>
                    <a:pt x="1017" y="10893"/>
                  </a:cubicBezTo>
                  <a:cubicBezTo>
                    <a:pt x="986" y="10920"/>
                    <a:pt x="742" y="10951"/>
                    <a:pt x="478" y="10960"/>
                  </a:cubicBezTo>
                  <a:cubicBezTo>
                    <a:pt x="98" y="10974"/>
                    <a:pt x="0" y="10994"/>
                    <a:pt x="0" y="11067"/>
                  </a:cubicBezTo>
                  <a:cubicBezTo>
                    <a:pt x="0" y="11241"/>
                    <a:pt x="344" y="11312"/>
                    <a:pt x="1190" y="11306"/>
                  </a:cubicBezTo>
                  <a:cubicBezTo>
                    <a:pt x="1692" y="11302"/>
                    <a:pt x="2031" y="11324"/>
                    <a:pt x="2075" y="11364"/>
                  </a:cubicBezTo>
                  <a:cubicBezTo>
                    <a:pt x="2114" y="11399"/>
                    <a:pt x="2138" y="11535"/>
                    <a:pt x="2129" y="11664"/>
                  </a:cubicBezTo>
                  <a:cubicBezTo>
                    <a:pt x="2121" y="11793"/>
                    <a:pt x="2148" y="11914"/>
                    <a:pt x="2187" y="11936"/>
                  </a:cubicBezTo>
                  <a:cubicBezTo>
                    <a:pt x="2237" y="11964"/>
                    <a:pt x="2234" y="12008"/>
                    <a:pt x="2174" y="12077"/>
                  </a:cubicBezTo>
                  <a:cubicBezTo>
                    <a:pt x="2097" y="12165"/>
                    <a:pt x="2100" y="12167"/>
                    <a:pt x="2201" y="12096"/>
                  </a:cubicBezTo>
                  <a:cubicBezTo>
                    <a:pt x="2335" y="12001"/>
                    <a:pt x="2504" y="12064"/>
                    <a:pt x="2391" y="12166"/>
                  </a:cubicBezTo>
                  <a:cubicBezTo>
                    <a:pt x="2276" y="12269"/>
                    <a:pt x="2307" y="12435"/>
                    <a:pt x="2448" y="12475"/>
                  </a:cubicBezTo>
                  <a:cubicBezTo>
                    <a:pt x="2628" y="12527"/>
                    <a:pt x="2792" y="12831"/>
                    <a:pt x="2692" y="12928"/>
                  </a:cubicBezTo>
                  <a:cubicBezTo>
                    <a:pt x="2636" y="12983"/>
                    <a:pt x="2637" y="12992"/>
                    <a:pt x="2696" y="12962"/>
                  </a:cubicBezTo>
                  <a:cubicBezTo>
                    <a:pt x="2739" y="12940"/>
                    <a:pt x="2801" y="12968"/>
                    <a:pt x="2835" y="13023"/>
                  </a:cubicBezTo>
                  <a:cubicBezTo>
                    <a:pt x="2869" y="13078"/>
                    <a:pt x="2969" y="13127"/>
                    <a:pt x="3055" y="13133"/>
                  </a:cubicBezTo>
                  <a:cubicBezTo>
                    <a:pt x="3142" y="13139"/>
                    <a:pt x="3215" y="13181"/>
                    <a:pt x="3215" y="13228"/>
                  </a:cubicBezTo>
                  <a:cubicBezTo>
                    <a:pt x="3215" y="13275"/>
                    <a:pt x="3269" y="13355"/>
                    <a:pt x="3337" y="13406"/>
                  </a:cubicBezTo>
                  <a:cubicBezTo>
                    <a:pt x="3456" y="13495"/>
                    <a:pt x="3452" y="13513"/>
                    <a:pt x="3215" y="13855"/>
                  </a:cubicBezTo>
                  <a:cubicBezTo>
                    <a:pt x="3079" y="14051"/>
                    <a:pt x="2909" y="14285"/>
                    <a:pt x="2838" y="14376"/>
                  </a:cubicBezTo>
                  <a:cubicBezTo>
                    <a:pt x="2767" y="14467"/>
                    <a:pt x="2729" y="14565"/>
                    <a:pt x="2750" y="14596"/>
                  </a:cubicBezTo>
                  <a:cubicBezTo>
                    <a:pt x="2771" y="14627"/>
                    <a:pt x="2757" y="14710"/>
                    <a:pt x="2719" y="14777"/>
                  </a:cubicBezTo>
                  <a:cubicBezTo>
                    <a:pt x="2682" y="14844"/>
                    <a:pt x="2619" y="14954"/>
                    <a:pt x="2580" y="15022"/>
                  </a:cubicBezTo>
                  <a:cubicBezTo>
                    <a:pt x="2490" y="15182"/>
                    <a:pt x="2384" y="16003"/>
                    <a:pt x="2384" y="16561"/>
                  </a:cubicBezTo>
                  <a:cubicBezTo>
                    <a:pt x="2383" y="17043"/>
                    <a:pt x="2579" y="17663"/>
                    <a:pt x="2899" y="18199"/>
                  </a:cubicBezTo>
                  <a:cubicBezTo>
                    <a:pt x="2999" y="18366"/>
                    <a:pt x="3122" y="18572"/>
                    <a:pt x="3174" y="18658"/>
                  </a:cubicBezTo>
                  <a:cubicBezTo>
                    <a:pt x="3367" y="18981"/>
                    <a:pt x="3817" y="19489"/>
                    <a:pt x="4283" y="19907"/>
                  </a:cubicBezTo>
                  <a:cubicBezTo>
                    <a:pt x="4802" y="20373"/>
                    <a:pt x="5526" y="20880"/>
                    <a:pt x="5670" y="20880"/>
                  </a:cubicBezTo>
                  <a:cubicBezTo>
                    <a:pt x="5718" y="20880"/>
                    <a:pt x="5783" y="20917"/>
                    <a:pt x="5812" y="20963"/>
                  </a:cubicBezTo>
                  <a:cubicBezTo>
                    <a:pt x="5888" y="21082"/>
                    <a:pt x="6492" y="21339"/>
                    <a:pt x="7168" y="21587"/>
                  </a:cubicBezTo>
                  <a:lnTo>
                    <a:pt x="12675" y="21587"/>
                  </a:lnTo>
                  <a:cubicBezTo>
                    <a:pt x="12787" y="21565"/>
                    <a:pt x="12906" y="21545"/>
                    <a:pt x="12987" y="21523"/>
                  </a:cubicBezTo>
                  <a:cubicBezTo>
                    <a:pt x="13205" y="21464"/>
                    <a:pt x="13287" y="21438"/>
                    <a:pt x="13618" y="21321"/>
                  </a:cubicBezTo>
                  <a:cubicBezTo>
                    <a:pt x="13691" y="21295"/>
                    <a:pt x="13778" y="21272"/>
                    <a:pt x="13815" y="21269"/>
                  </a:cubicBezTo>
                  <a:cubicBezTo>
                    <a:pt x="13851" y="21266"/>
                    <a:pt x="14254" y="21096"/>
                    <a:pt x="14710" y="20892"/>
                  </a:cubicBezTo>
                  <a:cubicBezTo>
                    <a:pt x="16321" y="20171"/>
                    <a:pt x="17468" y="19013"/>
                    <a:pt x="17762" y="17810"/>
                  </a:cubicBezTo>
                  <a:cubicBezTo>
                    <a:pt x="17854" y="17430"/>
                    <a:pt x="17912" y="17362"/>
                    <a:pt x="18057" y="17470"/>
                  </a:cubicBezTo>
                  <a:cubicBezTo>
                    <a:pt x="18109" y="17510"/>
                    <a:pt x="18197" y="17528"/>
                    <a:pt x="18250" y="17510"/>
                  </a:cubicBezTo>
                  <a:cubicBezTo>
                    <a:pt x="18303" y="17492"/>
                    <a:pt x="18422" y="17530"/>
                    <a:pt x="18514" y="17596"/>
                  </a:cubicBezTo>
                  <a:cubicBezTo>
                    <a:pt x="18657" y="17697"/>
                    <a:pt x="18671" y="17737"/>
                    <a:pt x="18616" y="17868"/>
                  </a:cubicBezTo>
                  <a:cubicBezTo>
                    <a:pt x="18573" y="17970"/>
                    <a:pt x="18572" y="18046"/>
                    <a:pt x="18616" y="18095"/>
                  </a:cubicBezTo>
                  <a:cubicBezTo>
                    <a:pt x="18653" y="18135"/>
                    <a:pt x="18668" y="18183"/>
                    <a:pt x="18647" y="18202"/>
                  </a:cubicBezTo>
                  <a:cubicBezTo>
                    <a:pt x="18625" y="18221"/>
                    <a:pt x="18626" y="18293"/>
                    <a:pt x="18650" y="18361"/>
                  </a:cubicBezTo>
                  <a:cubicBezTo>
                    <a:pt x="18697" y="18496"/>
                    <a:pt x="19029" y="18545"/>
                    <a:pt x="18999" y="18413"/>
                  </a:cubicBezTo>
                  <a:cubicBezTo>
                    <a:pt x="18975" y="18305"/>
                    <a:pt x="19265" y="18285"/>
                    <a:pt x="19433" y="18382"/>
                  </a:cubicBezTo>
                  <a:cubicBezTo>
                    <a:pt x="19678" y="18524"/>
                    <a:pt x="20880" y="18428"/>
                    <a:pt x="20742" y="18278"/>
                  </a:cubicBezTo>
                  <a:cubicBezTo>
                    <a:pt x="20658" y="18187"/>
                    <a:pt x="20719" y="18128"/>
                    <a:pt x="20901" y="18128"/>
                  </a:cubicBezTo>
                  <a:cubicBezTo>
                    <a:pt x="20979" y="18128"/>
                    <a:pt x="21076" y="18099"/>
                    <a:pt x="21115" y="18064"/>
                  </a:cubicBezTo>
                  <a:cubicBezTo>
                    <a:pt x="21154" y="18029"/>
                    <a:pt x="21279" y="17997"/>
                    <a:pt x="21393" y="17994"/>
                  </a:cubicBezTo>
                  <a:cubicBezTo>
                    <a:pt x="21572" y="17989"/>
                    <a:pt x="21600" y="17968"/>
                    <a:pt x="21600" y="17831"/>
                  </a:cubicBezTo>
                  <a:cubicBezTo>
                    <a:pt x="21600" y="17744"/>
                    <a:pt x="21575" y="17648"/>
                    <a:pt x="21542" y="17617"/>
                  </a:cubicBezTo>
                  <a:cubicBezTo>
                    <a:pt x="21509" y="17586"/>
                    <a:pt x="21463" y="17173"/>
                    <a:pt x="21441" y="16699"/>
                  </a:cubicBezTo>
                  <a:cubicBezTo>
                    <a:pt x="21409" y="16038"/>
                    <a:pt x="21421" y="15807"/>
                    <a:pt x="21488" y="15710"/>
                  </a:cubicBezTo>
                  <a:cubicBezTo>
                    <a:pt x="21536" y="15641"/>
                    <a:pt x="21580" y="15510"/>
                    <a:pt x="21586" y="15420"/>
                  </a:cubicBezTo>
                  <a:cubicBezTo>
                    <a:pt x="21598" y="15269"/>
                    <a:pt x="21579" y="15257"/>
                    <a:pt x="21366" y="15257"/>
                  </a:cubicBezTo>
                  <a:cubicBezTo>
                    <a:pt x="21105" y="15257"/>
                    <a:pt x="21077" y="15220"/>
                    <a:pt x="21054" y="14844"/>
                  </a:cubicBezTo>
                  <a:cubicBezTo>
                    <a:pt x="21041" y="14638"/>
                    <a:pt x="21009" y="14575"/>
                    <a:pt x="20912" y="14563"/>
                  </a:cubicBezTo>
                  <a:cubicBezTo>
                    <a:pt x="20689" y="14533"/>
                    <a:pt x="20635" y="14427"/>
                    <a:pt x="20810" y="14364"/>
                  </a:cubicBezTo>
                  <a:cubicBezTo>
                    <a:pt x="20965" y="14308"/>
                    <a:pt x="20963" y="14306"/>
                    <a:pt x="20762" y="14302"/>
                  </a:cubicBezTo>
                  <a:cubicBezTo>
                    <a:pt x="20502" y="14298"/>
                    <a:pt x="20374" y="14172"/>
                    <a:pt x="20467" y="14015"/>
                  </a:cubicBezTo>
                  <a:cubicBezTo>
                    <a:pt x="20540" y="13893"/>
                    <a:pt x="20537" y="13891"/>
                    <a:pt x="20176" y="13862"/>
                  </a:cubicBezTo>
                  <a:cubicBezTo>
                    <a:pt x="20062" y="13852"/>
                    <a:pt x="19983" y="13814"/>
                    <a:pt x="19993" y="13773"/>
                  </a:cubicBezTo>
                  <a:cubicBezTo>
                    <a:pt x="20013" y="13683"/>
                    <a:pt x="19777" y="13461"/>
                    <a:pt x="19660" y="13461"/>
                  </a:cubicBezTo>
                  <a:cubicBezTo>
                    <a:pt x="19613" y="13461"/>
                    <a:pt x="19546" y="13436"/>
                    <a:pt x="19511" y="13406"/>
                  </a:cubicBezTo>
                  <a:cubicBezTo>
                    <a:pt x="19477" y="13375"/>
                    <a:pt x="19328" y="13343"/>
                    <a:pt x="19182" y="13332"/>
                  </a:cubicBezTo>
                  <a:cubicBezTo>
                    <a:pt x="18925" y="13314"/>
                    <a:pt x="18916" y="13307"/>
                    <a:pt x="18938" y="13112"/>
                  </a:cubicBezTo>
                  <a:cubicBezTo>
                    <a:pt x="18952" y="12986"/>
                    <a:pt x="18936" y="12926"/>
                    <a:pt x="18894" y="12949"/>
                  </a:cubicBezTo>
                  <a:cubicBezTo>
                    <a:pt x="18857" y="12970"/>
                    <a:pt x="18807" y="12958"/>
                    <a:pt x="18782" y="12922"/>
                  </a:cubicBezTo>
                  <a:cubicBezTo>
                    <a:pt x="18758" y="12886"/>
                    <a:pt x="18698" y="12868"/>
                    <a:pt x="18650" y="12885"/>
                  </a:cubicBezTo>
                  <a:cubicBezTo>
                    <a:pt x="18557" y="12918"/>
                    <a:pt x="18466" y="12842"/>
                    <a:pt x="18399" y="12671"/>
                  </a:cubicBezTo>
                  <a:cubicBezTo>
                    <a:pt x="18349" y="12545"/>
                    <a:pt x="18595" y="12281"/>
                    <a:pt x="18786" y="12255"/>
                  </a:cubicBezTo>
                  <a:cubicBezTo>
                    <a:pt x="18881" y="12242"/>
                    <a:pt x="18928" y="12179"/>
                    <a:pt x="18952" y="12028"/>
                  </a:cubicBezTo>
                  <a:cubicBezTo>
                    <a:pt x="18985" y="11821"/>
                    <a:pt x="18986" y="11817"/>
                    <a:pt x="19345" y="11799"/>
                  </a:cubicBezTo>
                  <a:cubicBezTo>
                    <a:pt x="19544" y="11788"/>
                    <a:pt x="19746" y="11751"/>
                    <a:pt x="19793" y="11716"/>
                  </a:cubicBezTo>
                  <a:cubicBezTo>
                    <a:pt x="19853" y="11671"/>
                    <a:pt x="19906" y="11673"/>
                    <a:pt x="19976" y="11725"/>
                  </a:cubicBezTo>
                  <a:cubicBezTo>
                    <a:pt x="20049" y="11780"/>
                    <a:pt x="20125" y="11782"/>
                    <a:pt x="20278" y="11734"/>
                  </a:cubicBezTo>
                  <a:cubicBezTo>
                    <a:pt x="20429" y="11687"/>
                    <a:pt x="20515" y="11689"/>
                    <a:pt x="20613" y="11744"/>
                  </a:cubicBezTo>
                  <a:cubicBezTo>
                    <a:pt x="20723" y="11804"/>
                    <a:pt x="20758" y="11800"/>
                    <a:pt x="20813" y="11713"/>
                  </a:cubicBezTo>
                  <a:cubicBezTo>
                    <a:pt x="20850" y="11655"/>
                    <a:pt x="20923" y="11609"/>
                    <a:pt x="20976" y="11609"/>
                  </a:cubicBezTo>
                  <a:cubicBezTo>
                    <a:pt x="21048" y="11609"/>
                    <a:pt x="21071" y="11527"/>
                    <a:pt x="21071" y="11278"/>
                  </a:cubicBezTo>
                  <a:lnTo>
                    <a:pt x="21071" y="10948"/>
                  </a:lnTo>
                  <a:lnTo>
                    <a:pt x="20851" y="10969"/>
                  </a:lnTo>
                  <a:cubicBezTo>
                    <a:pt x="20730" y="10981"/>
                    <a:pt x="20500" y="10976"/>
                    <a:pt x="20339" y="10957"/>
                  </a:cubicBezTo>
                  <a:cubicBezTo>
                    <a:pt x="20051" y="10922"/>
                    <a:pt x="20042" y="10914"/>
                    <a:pt x="19989" y="10651"/>
                  </a:cubicBezTo>
                  <a:cubicBezTo>
                    <a:pt x="19921" y="10313"/>
                    <a:pt x="19917" y="10157"/>
                    <a:pt x="19969" y="9800"/>
                  </a:cubicBezTo>
                  <a:lnTo>
                    <a:pt x="20013" y="9515"/>
                  </a:lnTo>
                  <a:lnTo>
                    <a:pt x="19806" y="9515"/>
                  </a:lnTo>
                  <a:lnTo>
                    <a:pt x="19603" y="9515"/>
                  </a:lnTo>
                  <a:lnTo>
                    <a:pt x="19620" y="9867"/>
                  </a:lnTo>
                  <a:cubicBezTo>
                    <a:pt x="19634" y="10184"/>
                    <a:pt x="19613" y="10241"/>
                    <a:pt x="19426" y="10446"/>
                  </a:cubicBezTo>
                  <a:cubicBezTo>
                    <a:pt x="19239" y="10651"/>
                    <a:pt x="19216" y="10660"/>
                    <a:pt x="19172" y="10556"/>
                  </a:cubicBezTo>
                  <a:cubicBezTo>
                    <a:pt x="19126" y="10448"/>
                    <a:pt x="19121" y="10452"/>
                    <a:pt x="19087" y="10580"/>
                  </a:cubicBezTo>
                  <a:cubicBezTo>
                    <a:pt x="19038" y="10768"/>
                    <a:pt x="18921" y="10776"/>
                    <a:pt x="18894" y="10593"/>
                  </a:cubicBezTo>
                  <a:cubicBezTo>
                    <a:pt x="18882" y="10510"/>
                    <a:pt x="18846" y="10416"/>
                    <a:pt x="18813" y="10385"/>
                  </a:cubicBezTo>
                  <a:cubicBezTo>
                    <a:pt x="18779" y="10353"/>
                    <a:pt x="18752" y="10259"/>
                    <a:pt x="18752" y="10173"/>
                  </a:cubicBezTo>
                  <a:cubicBezTo>
                    <a:pt x="18752" y="10088"/>
                    <a:pt x="18721" y="9990"/>
                    <a:pt x="18684" y="9956"/>
                  </a:cubicBezTo>
                  <a:cubicBezTo>
                    <a:pt x="18646" y="9922"/>
                    <a:pt x="18607" y="9811"/>
                    <a:pt x="18599" y="9711"/>
                  </a:cubicBezTo>
                  <a:cubicBezTo>
                    <a:pt x="18584" y="9524"/>
                    <a:pt x="18505" y="9498"/>
                    <a:pt x="18338" y="9622"/>
                  </a:cubicBezTo>
                  <a:cubicBezTo>
                    <a:pt x="18285" y="9662"/>
                    <a:pt x="18227" y="9678"/>
                    <a:pt x="18206" y="9659"/>
                  </a:cubicBezTo>
                  <a:cubicBezTo>
                    <a:pt x="18185" y="9640"/>
                    <a:pt x="18133" y="9676"/>
                    <a:pt x="18094" y="9742"/>
                  </a:cubicBezTo>
                  <a:cubicBezTo>
                    <a:pt x="18038" y="9836"/>
                    <a:pt x="18049" y="9868"/>
                    <a:pt x="18135" y="9898"/>
                  </a:cubicBezTo>
                  <a:cubicBezTo>
                    <a:pt x="18229" y="9931"/>
                    <a:pt x="18238" y="10022"/>
                    <a:pt x="18202" y="10623"/>
                  </a:cubicBezTo>
                  <a:cubicBezTo>
                    <a:pt x="18166" y="11241"/>
                    <a:pt x="18205" y="11468"/>
                    <a:pt x="18311" y="11220"/>
                  </a:cubicBezTo>
                  <a:cubicBezTo>
                    <a:pt x="18332" y="11171"/>
                    <a:pt x="18378" y="11128"/>
                    <a:pt x="18413" y="11128"/>
                  </a:cubicBezTo>
                  <a:cubicBezTo>
                    <a:pt x="18505" y="11128"/>
                    <a:pt x="18678" y="11471"/>
                    <a:pt x="18616" y="11529"/>
                  </a:cubicBezTo>
                  <a:cubicBezTo>
                    <a:pt x="18587" y="11557"/>
                    <a:pt x="18554" y="11646"/>
                    <a:pt x="18541" y="11728"/>
                  </a:cubicBezTo>
                  <a:cubicBezTo>
                    <a:pt x="18526" y="11831"/>
                    <a:pt x="18470" y="11885"/>
                    <a:pt x="18355" y="11906"/>
                  </a:cubicBezTo>
                  <a:cubicBezTo>
                    <a:pt x="18203" y="11934"/>
                    <a:pt x="18169" y="11987"/>
                    <a:pt x="18141" y="12249"/>
                  </a:cubicBezTo>
                  <a:cubicBezTo>
                    <a:pt x="18137" y="12289"/>
                    <a:pt x="18067" y="12382"/>
                    <a:pt x="17985" y="12451"/>
                  </a:cubicBezTo>
                  <a:cubicBezTo>
                    <a:pt x="17840" y="12574"/>
                    <a:pt x="17830" y="12573"/>
                    <a:pt x="17433" y="12472"/>
                  </a:cubicBezTo>
                  <a:cubicBezTo>
                    <a:pt x="17107" y="12390"/>
                    <a:pt x="17011" y="12384"/>
                    <a:pt x="16931" y="12444"/>
                  </a:cubicBezTo>
                  <a:cubicBezTo>
                    <a:pt x="16861" y="12497"/>
                    <a:pt x="16805" y="12500"/>
                    <a:pt x="16748" y="12457"/>
                  </a:cubicBezTo>
                  <a:cubicBezTo>
                    <a:pt x="16702" y="12423"/>
                    <a:pt x="16576" y="12388"/>
                    <a:pt x="16466" y="12377"/>
                  </a:cubicBezTo>
                  <a:cubicBezTo>
                    <a:pt x="16280" y="12358"/>
                    <a:pt x="16268" y="12341"/>
                    <a:pt x="16286" y="12126"/>
                  </a:cubicBezTo>
                  <a:cubicBezTo>
                    <a:pt x="16306" y="11898"/>
                    <a:pt x="16303" y="11897"/>
                    <a:pt x="16073" y="11915"/>
                  </a:cubicBezTo>
                  <a:cubicBezTo>
                    <a:pt x="15946" y="11925"/>
                    <a:pt x="15828" y="11917"/>
                    <a:pt x="15808" y="11900"/>
                  </a:cubicBezTo>
                  <a:cubicBezTo>
                    <a:pt x="15789" y="11882"/>
                    <a:pt x="15768" y="11595"/>
                    <a:pt x="15764" y="11260"/>
                  </a:cubicBezTo>
                  <a:cubicBezTo>
                    <a:pt x="15760" y="10925"/>
                    <a:pt x="15728" y="10637"/>
                    <a:pt x="15693" y="10617"/>
                  </a:cubicBezTo>
                  <a:cubicBezTo>
                    <a:pt x="15655" y="10596"/>
                    <a:pt x="15654" y="10552"/>
                    <a:pt x="15690" y="10510"/>
                  </a:cubicBezTo>
                  <a:cubicBezTo>
                    <a:pt x="15722" y="10472"/>
                    <a:pt x="15748" y="10347"/>
                    <a:pt x="15744" y="10232"/>
                  </a:cubicBezTo>
                  <a:cubicBezTo>
                    <a:pt x="15737" y="10028"/>
                    <a:pt x="15730" y="10023"/>
                    <a:pt x="15473" y="10023"/>
                  </a:cubicBezTo>
                  <a:cubicBezTo>
                    <a:pt x="15208" y="10023"/>
                    <a:pt x="15208" y="10022"/>
                    <a:pt x="15208" y="9785"/>
                  </a:cubicBezTo>
                  <a:cubicBezTo>
                    <a:pt x="15208" y="9593"/>
                    <a:pt x="15179" y="9544"/>
                    <a:pt x="15073" y="9528"/>
                  </a:cubicBezTo>
                  <a:cubicBezTo>
                    <a:pt x="14766" y="9482"/>
                    <a:pt x="14764" y="9459"/>
                    <a:pt x="15005" y="9194"/>
                  </a:cubicBezTo>
                  <a:cubicBezTo>
                    <a:pt x="15373" y="8788"/>
                    <a:pt x="15588" y="8382"/>
                    <a:pt x="15642" y="7994"/>
                  </a:cubicBezTo>
                  <a:cubicBezTo>
                    <a:pt x="15698" y="7597"/>
                    <a:pt x="15614" y="7016"/>
                    <a:pt x="15466" y="6758"/>
                  </a:cubicBezTo>
                  <a:cubicBezTo>
                    <a:pt x="15289" y="6450"/>
                    <a:pt x="15302" y="6248"/>
                    <a:pt x="15507" y="6112"/>
                  </a:cubicBezTo>
                  <a:cubicBezTo>
                    <a:pt x="15607" y="6044"/>
                    <a:pt x="15755" y="6000"/>
                    <a:pt x="15832" y="6014"/>
                  </a:cubicBezTo>
                  <a:cubicBezTo>
                    <a:pt x="15916" y="6028"/>
                    <a:pt x="15955" y="6014"/>
                    <a:pt x="15930" y="5977"/>
                  </a:cubicBezTo>
                  <a:cubicBezTo>
                    <a:pt x="15880" y="5903"/>
                    <a:pt x="16162" y="5617"/>
                    <a:pt x="16242" y="5662"/>
                  </a:cubicBezTo>
                  <a:cubicBezTo>
                    <a:pt x="16294" y="5690"/>
                    <a:pt x="16326" y="5606"/>
                    <a:pt x="16307" y="5493"/>
                  </a:cubicBezTo>
                  <a:cubicBezTo>
                    <a:pt x="16303" y="5469"/>
                    <a:pt x="16360" y="5347"/>
                    <a:pt x="16432" y="5221"/>
                  </a:cubicBezTo>
                  <a:cubicBezTo>
                    <a:pt x="16670" y="4809"/>
                    <a:pt x="16581" y="4256"/>
                    <a:pt x="16202" y="3807"/>
                  </a:cubicBezTo>
                  <a:cubicBezTo>
                    <a:pt x="16038" y="3614"/>
                    <a:pt x="15171" y="3173"/>
                    <a:pt x="14954" y="3173"/>
                  </a:cubicBezTo>
                  <a:cubicBezTo>
                    <a:pt x="14804" y="3173"/>
                    <a:pt x="14690" y="3009"/>
                    <a:pt x="14696" y="2803"/>
                  </a:cubicBezTo>
                  <a:cubicBezTo>
                    <a:pt x="14699" y="2700"/>
                    <a:pt x="14674" y="2570"/>
                    <a:pt x="14642" y="2515"/>
                  </a:cubicBezTo>
                  <a:cubicBezTo>
                    <a:pt x="14604" y="2451"/>
                    <a:pt x="14611" y="2389"/>
                    <a:pt x="14662" y="2341"/>
                  </a:cubicBezTo>
                  <a:cubicBezTo>
                    <a:pt x="14725" y="2282"/>
                    <a:pt x="14708" y="2270"/>
                    <a:pt x="14577" y="2286"/>
                  </a:cubicBezTo>
                  <a:cubicBezTo>
                    <a:pt x="14414" y="2306"/>
                    <a:pt x="14410" y="2300"/>
                    <a:pt x="14374" y="1799"/>
                  </a:cubicBezTo>
                  <a:cubicBezTo>
                    <a:pt x="14322" y="1071"/>
                    <a:pt x="13997" y="498"/>
                    <a:pt x="13506" y="269"/>
                  </a:cubicBezTo>
                  <a:cubicBezTo>
                    <a:pt x="13400" y="219"/>
                    <a:pt x="13327" y="160"/>
                    <a:pt x="13343" y="137"/>
                  </a:cubicBezTo>
                  <a:cubicBezTo>
                    <a:pt x="13359" y="114"/>
                    <a:pt x="13247" y="88"/>
                    <a:pt x="13096" y="82"/>
                  </a:cubicBezTo>
                  <a:cubicBezTo>
                    <a:pt x="12863" y="72"/>
                    <a:pt x="12688" y="50"/>
                    <a:pt x="12523" y="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69" name="Rectangle"/>
            <p:cNvSpPr/>
            <p:nvPr/>
          </p:nvSpPr>
          <p:spPr>
            <a:xfrm>
              <a:off x="592099" y="3182532"/>
              <a:ext cx="1813305" cy="9991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0000">
                <a:defRPr>
                  <a:solidFill>
                    <a:srgbClr val="00C7FC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grpSp>
        <p:nvGrpSpPr>
          <p:cNvPr id="373" name="Group">
            <a:hlinkClick r:id="" action="ppaction://hlinkshowjump?jump=nextslide"/>
          </p:cNvPr>
          <p:cNvGrpSpPr/>
          <p:nvPr/>
        </p:nvGrpSpPr>
        <p:grpSpPr>
          <a:xfrm>
            <a:off x="1387569" y="6156142"/>
            <a:ext cx="2192536" cy="3472299"/>
            <a:chOff x="227211" y="0"/>
            <a:chExt cx="2192535" cy="3472297"/>
          </a:xfrm>
        </p:grpSpPr>
        <p:pic>
          <p:nvPicPr>
            <p:cNvPr id="371" name="hands_2_OK_hand_by_brokenhearts.tiff" descr="hands_2_OK_hand_by_brokenhearts.tiff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0004" r="12230" b="1180"/>
            <a:stretch>
              <a:fillRect/>
            </a:stretch>
          </p:blipFill>
          <p:spPr>
            <a:xfrm>
              <a:off x="227211" y="0"/>
              <a:ext cx="2192536" cy="239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44" extrusionOk="0">
                  <a:moveTo>
                    <a:pt x="21547" y="0"/>
                  </a:moveTo>
                  <a:lnTo>
                    <a:pt x="21258" y="218"/>
                  </a:lnTo>
                  <a:cubicBezTo>
                    <a:pt x="20604" y="710"/>
                    <a:pt x="20245" y="930"/>
                    <a:pt x="20100" y="930"/>
                  </a:cubicBezTo>
                  <a:cubicBezTo>
                    <a:pt x="19905" y="930"/>
                    <a:pt x="19174" y="1417"/>
                    <a:pt x="19171" y="1548"/>
                  </a:cubicBezTo>
                  <a:cubicBezTo>
                    <a:pt x="19169" y="1714"/>
                    <a:pt x="18460" y="2196"/>
                    <a:pt x="18220" y="2196"/>
                  </a:cubicBezTo>
                  <a:cubicBezTo>
                    <a:pt x="18095" y="2196"/>
                    <a:pt x="17972" y="2255"/>
                    <a:pt x="17943" y="2324"/>
                  </a:cubicBezTo>
                  <a:cubicBezTo>
                    <a:pt x="17913" y="2394"/>
                    <a:pt x="17806" y="2450"/>
                    <a:pt x="17705" y="2450"/>
                  </a:cubicBezTo>
                  <a:cubicBezTo>
                    <a:pt x="17603" y="2450"/>
                    <a:pt x="17474" y="2528"/>
                    <a:pt x="17420" y="2621"/>
                  </a:cubicBezTo>
                  <a:cubicBezTo>
                    <a:pt x="17366" y="2714"/>
                    <a:pt x="17268" y="2789"/>
                    <a:pt x="17201" y="2789"/>
                  </a:cubicBezTo>
                  <a:cubicBezTo>
                    <a:pt x="17135" y="2789"/>
                    <a:pt x="17005" y="2864"/>
                    <a:pt x="16913" y="2957"/>
                  </a:cubicBezTo>
                  <a:cubicBezTo>
                    <a:pt x="16821" y="3050"/>
                    <a:pt x="16696" y="3125"/>
                    <a:pt x="16636" y="3125"/>
                  </a:cubicBezTo>
                  <a:cubicBezTo>
                    <a:pt x="16575" y="3125"/>
                    <a:pt x="16453" y="3205"/>
                    <a:pt x="16359" y="3301"/>
                  </a:cubicBezTo>
                  <a:cubicBezTo>
                    <a:pt x="16265" y="3396"/>
                    <a:pt x="15975" y="3569"/>
                    <a:pt x="15719" y="3687"/>
                  </a:cubicBezTo>
                  <a:cubicBezTo>
                    <a:pt x="15463" y="3804"/>
                    <a:pt x="15151" y="3988"/>
                    <a:pt x="15025" y="4094"/>
                  </a:cubicBezTo>
                  <a:cubicBezTo>
                    <a:pt x="14898" y="4201"/>
                    <a:pt x="14680" y="4353"/>
                    <a:pt x="14541" y="4434"/>
                  </a:cubicBezTo>
                  <a:cubicBezTo>
                    <a:pt x="14402" y="4515"/>
                    <a:pt x="14308" y="4614"/>
                    <a:pt x="14334" y="4652"/>
                  </a:cubicBezTo>
                  <a:cubicBezTo>
                    <a:pt x="14404" y="4756"/>
                    <a:pt x="14010" y="4979"/>
                    <a:pt x="13854" y="4924"/>
                  </a:cubicBezTo>
                  <a:cubicBezTo>
                    <a:pt x="13776" y="4896"/>
                    <a:pt x="13581" y="5003"/>
                    <a:pt x="13382" y="5182"/>
                  </a:cubicBezTo>
                  <a:cubicBezTo>
                    <a:pt x="12917" y="5598"/>
                    <a:pt x="12493" y="5668"/>
                    <a:pt x="11662" y="5468"/>
                  </a:cubicBezTo>
                  <a:cubicBezTo>
                    <a:pt x="11305" y="5382"/>
                    <a:pt x="10856" y="5276"/>
                    <a:pt x="10663" y="5232"/>
                  </a:cubicBezTo>
                  <a:cubicBezTo>
                    <a:pt x="9923" y="5061"/>
                    <a:pt x="8495" y="4066"/>
                    <a:pt x="8331" y="3605"/>
                  </a:cubicBezTo>
                  <a:cubicBezTo>
                    <a:pt x="8300" y="3519"/>
                    <a:pt x="8197" y="3375"/>
                    <a:pt x="8101" y="3286"/>
                  </a:cubicBezTo>
                  <a:cubicBezTo>
                    <a:pt x="8004" y="3198"/>
                    <a:pt x="7925" y="3067"/>
                    <a:pt x="7925" y="2993"/>
                  </a:cubicBezTo>
                  <a:cubicBezTo>
                    <a:pt x="7925" y="2919"/>
                    <a:pt x="7843" y="2761"/>
                    <a:pt x="7742" y="2643"/>
                  </a:cubicBezTo>
                  <a:cubicBezTo>
                    <a:pt x="7640" y="2524"/>
                    <a:pt x="7558" y="2348"/>
                    <a:pt x="7558" y="2249"/>
                  </a:cubicBezTo>
                  <a:cubicBezTo>
                    <a:pt x="7558" y="1972"/>
                    <a:pt x="7195" y="1164"/>
                    <a:pt x="6973" y="944"/>
                  </a:cubicBezTo>
                  <a:cubicBezTo>
                    <a:pt x="6613" y="587"/>
                    <a:pt x="6017" y="321"/>
                    <a:pt x="5542" y="308"/>
                  </a:cubicBezTo>
                  <a:cubicBezTo>
                    <a:pt x="4627" y="281"/>
                    <a:pt x="4073" y="755"/>
                    <a:pt x="3685" y="1888"/>
                  </a:cubicBezTo>
                  <a:cubicBezTo>
                    <a:pt x="3520" y="2369"/>
                    <a:pt x="3655" y="4168"/>
                    <a:pt x="3884" y="4559"/>
                  </a:cubicBezTo>
                  <a:cubicBezTo>
                    <a:pt x="3979" y="4722"/>
                    <a:pt x="4055" y="4901"/>
                    <a:pt x="4055" y="4953"/>
                  </a:cubicBezTo>
                  <a:cubicBezTo>
                    <a:pt x="4055" y="5005"/>
                    <a:pt x="4305" y="5394"/>
                    <a:pt x="4609" y="5818"/>
                  </a:cubicBezTo>
                  <a:cubicBezTo>
                    <a:pt x="4913" y="6242"/>
                    <a:pt x="5159" y="6643"/>
                    <a:pt x="5159" y="6712"/>
                  </a:cubicBezTo>
                  <a:cubicBezTo>
                    <a:pt x="5159" y="6781"/>
                    <a:pt x="5077" y="6881"/>
                    <a:pt x="4976" y="6930"/>
                  </a:cubicBezTo>
                  <a:cubicBezTo>
                    <a:pt x="4802" y="7016"/>
                    <a:pt x="4578" y="7063"/>
                    <a:pt x="3408" y="7273"/>
                  </a:cubicBezTo>
                  <a:cubicBezTo>
                    <a:pt x="2501" y="7437"/>
                    <a:pt x="1790" y="7830"/>
                    <a:pt x="751" y="8740"/>
                  </a:cubicBezTo>
                  <a:cubicBezTo>
                    <a:pt x="481" y="8976"/>
                    <a:pt x="203" y="9272"/>
                    <a:pt x="131" y="9398"/>
                  </a:cubicBezTo>
                  <a:cubicBezTo>
                    <a:pt x="-6" y="9636"/>
                    <a:pt x="-49" y="10406"/>
                    <a:pt x="68" y="10513"/>
                  </a:cubicBezTo>
                  <a:cubicBezTo>
                    <a:pt x="106" y="10548"/>
                    <a:pt x="137" y="10619"/>
                    <a:pt x="139" y="10674"/>
                  </a:cubicBezTo>
                  <a:cubicBezTo>
                    <a:pt x="141" y="10729"/>
                    <a:pt x="285" y="11030"/>
                    <a:pt x="459" y="11343"/>
                  </a:cubicBezTo>
                  <a:cubicBezTo>
                    <a:pt x="759" y="11884"/>
                    <a:pt x="767" y="11927"/>
                    <a:pt x="650" y="12230"/>
                  </a:cubicBezTo>
                  <a:cubicBezTo>
                    <a:pt x="582" y="12405"/>
                    <a:pt x="439" y="12661"/>
                    <a:pt x="334" y="12798"/>
                  </a:cubicBezTo>
                  <a:cubicBezTo>
                    <a:pt x="228" y="12936"/>
                    <a:pt x="115" y="13260"/>
                    <a:pt x="80" y="13517"/>
                  </a:cubicBezTo>
                  <a:cubicBezTo>
                    <a:pt x="-16" y="14219"/>
                    <a:pt x="197" y="14714"/>
                    <a:pt x="853" y="15301"/>
                  </a:cubicBezTo>
                  <a:cubicBezTo>
                    <a:pt x="1144" y="15563"/>
                    <a:pt x="1429" y="15903"/>
                    <a:pt x="1488" y="16060"/>
                  </a:cubicBezTo>
                  <a:cubicBezTo>
                    <a:pt x="1597" y="16344"/>
                    <a:pt x="2258" y="17197"/>
                    <a:pt x="2530" y="17404"/>
                  </a:cubicBezTo>
                  <a:cubicBezTo>
                    <a:pt x="2609" y="17464"/>
                    <a:pt x="2670" y="17547"/>
                    <a:pt x="2670" y="17587"/>
                  </a:cubicBezTo>
                  <a:cubicBezTo>
                    <a:pt x="2670" y="17769"/>
                    <a:pt x="3340" y="18586"/>
                    <a:pt x="3724" y="18874"/>
                  </a:cubicBezTo>
                  <a:cubicBezTo>
                    <a:pt x="3971" y="19060"/>
                    <a:pt x="4122" y="19235"/>
                    <a:pt x="4086" y="19292"/>
                  </a:cubicBezTo>
                  <a:cubicBezTo>
                    <a:pt x="4044" y="19362"/>
                    <a:pt x="4064" y="19361"/>
                    <a:pt x="4149" y="19289"/>
                  </a:cubicBezTo>
                  <a:cubicBezTo>
                    <a:pt x="4245" y="19207"/>
                    <a:pt x="4339" y="19244"/>
                    <a:pt x="4613" y="19460"/>
                  </a:cubicBezTo>
                  <a:cubicBezTo>
                    <a:pt x="5285" y="19992"/>
                    <a:pt x="5413" y="20078"/>
                    <a:pt x="5495" y="20054"/>
                  </a:cubicBezTo>
                  <a:cubicBezTo>
                    <a:pt x="5587" y="20026"/>
                    <a:pt x="5906" y="20205"/>
                    <a:pt x="6388" y="20558"/>
                  </a:cubicBezTo>
                  <a:cubicBezTo>
                    <a:pt x="6565" y="20688"/>
                    <a:pt x="6785" y="20809"/>
                    <a:pt x="6880" y="20826"/>
                  </a:cubicBezTo>
                  <a:cubicBezTo>
                    <a:pt x="6974" y="20843"/>
                    <a:pt x="7278" y="20959"/>
                    <a:pt x="7554" y="21087"/>
                  </a:cubicBezTo>
                  <a:cubicBezTo>
                    <a:pt x="7831" y="21215"/>
                    <a:pt x="8245" y="21369"/>
                    <a:pt x="8475" y="21427"/>
                  </a:cubicBezTo>
                  <a:cubicBezTo>
                    <a:pt x="9158" y="21600"/>
                    <a:pt x="10361" y="21577"/>
                    <a:pt x="10765" y="21384"/>
                  </a:cubicBezTo>
                  <a:cubicBezTo>
                    <a:pt x="11542" y="21013"/>
                    <a:pt x="12671" y="19355"/>
                    <a:pt x="12840" y="18337"/>
                  </a:cubicBezTo>
                  <a:cubicBezTo>
                    <a:pt x="12856" y="18243"/>
                    <a:pt x="12920" y="18121"/>
                    <a:pt x="12981" y="18066"/>
                  </a:cubicBezTo>
                  <a:cubicBezTo>
                    <a:pt x="13115" y="17943"/>
                    <a:pt x="13124" y="17691"/>
                    <a:pt x="12996" y="17619"/>
                  </a:cubicBezTo>
                  <a:cubicBezTo>
                    <a:pt x="12939" y="17586"/>
                    <a:pt x="12974" y="17468"/>
                    <a:pt x="13094" y="17315"/>
                  </a:cubicBezTo>
                  <a:cubicBezTo>
                    <a:pt x="13374" y="16954"/>
                    <a:pt x="15976" y="14581"/>
                    <a:pt x="16066" y="14604"/>
                  </a:cubicBezTo>
                  <a:cubicBezTo>
                    <a:pt x="16108" y="14615"/>
                    <a:pt x="16120" y="14585"/>
                    <a:pt x="16090" y="14540"/>
                  </a:cubicBezTo>
                  <a:cubicBezTo>
                    <a:pt x="16004" y="14413"/>
                    <a:pt x="16677" y="13838"/>
                    <a:pt x="16843" y="13896"/>
                  </a:cubicBezTo>
                  <a:cubicBezTo>
                    <a:pt x="16952" y="13935"/>
                    <a:pt x="16964" y="13923"/>
                    <a:pt x="16885" y="13835"/>
                  </a:cubicBezTo>
                  <a:cubicBezTo>
                    <a:pt x="16806" y="13747"/>
                    <a:pt x="16881" y="13653"/>
                    <a:pt x="17237" y="13410"/>
                  </a:cubicBezTo>
                  <a:cubicBezTo>
                    <a:pt x="17487" y="13238"/>
                    <a:pt x="17728" y="13099"/>
                    <a:pt x="17771" y="13099"/>
                  </a:cubicBezTo>
                  <a:cubicBezTo>
                    <a:pt x="17814" y="13099"/>
                    <a:pt x="17965" y="12984"/>
                    <a:pt x="18110" y="12845"/>
                  </a:cubicBezTo>
                  <a:cubicBezTo>
                    <a:pt x="18256" y="12706"/>
                    <a:pt x="18395" y="12609"/>
                    <a:pt x="18419" y="12630"/>
                  </a:cubicBezTo>
                  <a:cubicBezTo>
                    <a:pt x="18442" y="12652"/>
                    <a:pt x="18692" y="12487"/>
                    <a:pt x="18976" y="12262"/>
                  </a:cubicBezTo>
                  <a:cubicBezTo>
                    <a:pt x="19753" y="11646"/>
                    <a:pt x="20382" y="11222"/>
                    <a:pt x="20439" y="11275"/>
                  </a:cubicBezTo>
                  <a:cubicBezTo>
                    <a:pt x="20467" y="11301"/>
                    <a:pt x="20665" y="11180"/>
                    <a:pt x="20880" y="11007"/>
                  </a:cubicBezTo>
                  <a:cubicBezTo>
                    <a:pt x="21099" y="10830"/>
                    <a:pt x="21332" y="10682"/>
                    <a:pt x="21551" y="10553"/>
                  </a:cubicBezTo>
                  <a:lnTo>
                    <a:pt x="21551" y="0"/>
                  </a:lnTo>
                  <a:lnTo>
                    <a:pt x="2154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72" name="Rectangle"/>
            <p:cNvSpPr/>
            <p:nvPr/>
          </p:nvSpPr>
          <p:spPr>
            <a:xfrm>
              <a:off x="377082" y="2623862"/>
              <a:ext cx="1665447" cy="8484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0000">
                <a:defRPr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pic>
        <p:nvPicPr>
          <p:cNvPr id="374" name="Happiness_1.tiff" descr="Happiness_1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6551" t="1322" r="16088" b="19"/>
          <a:stretch>
            <a:fillRect/>
          </a:stretch>
        </p:blipFill>
        <p:spPr>
          <a:xfrm>
            <a:off x="8268666" y="1664837"/>
            <a:ext cx="2515910" cy="2464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54" extrusionOk="0">
                <a:moveTo>
                  <a:pt x="10239" y="2"/>
                </a:moveTo>
                <a:cubicBezTo>
                  <a:pt x="9881" y="10"/>
                  <a:pt x="9548" y="32"/>
                  <a:pt x="9274" y="72"/>
                </a:cubicBezTo>
                <a:cubicBezTo>
                  <a:pt x="8503" y="183"/>
                  <a:pt x="7410" y="468"/>
                  <a:pt x="6975" y="672"/>
                </a:cubicBezTo>
                <a:cubicBezTo>
                  <a:pt x="6762" y="773"/>
                  <a:pt x="6563" y="856"/>
                  <a:pt x="6534" y="856"/>
                </a:cubicBezTo>
                <a:cubicBezTo>
                  <a:pt x="6423" y="856"/>
                  <a:pt x="5147" y="1539"/>
                  <a:pt x="5074" y="1637"/>
                </a:cubicBezTo>
                <a:cubicBezTo>
                  <a:pt x="5032" y="1694"/>
                  <a:pt x="4961" y="1714"/>
                  <a:pt x="4916" y="1686"/>
                </a:cubicBezTo>
                <a:cubicBezTo>
                  <a:pt x="4870" y="1657"/>
                  <a:pt x="4841" y="1668"/>
                  <a:pt x="4851" y="1710"/>
                </a:cubicBezTo>
                <a:cubicBezTo>
                  <a:pt x="4862" y="1752"/>
                  <a:pt x="4804" y="1827"/>
                  <a:pt x="4723" y="1877"/>
                </a:cubicBezTo>
                <a:cubicBezTo>
                  <a:pt x="4643" y="1926"/>
                  <a:pt x="4440" y="2062"/>
                  <a:pt x="4272" y="2179"/>
                </a:cubicBezTo>
                <a:cubicBezTo>
                  <a:pt x="4104" y="2296"/>
                  <a:pt x="3936" y="2392"/>
                  <a:pt x="3897" y="2394"/>
                </a:cubicBezTo>
                <a:cubicBezTo>
                  <a:pt x="3859" y="2395"/>
                  <a:pt x="3827" y="2437"/>
                  <a:pt x="3827" y="2484"/>
                </a:cubicBezTo>
                <a:cubicBezTo>
                  <a:pt x="3827" y="2531"/>
                  <a:pt x="3790" y="2608"/>
                  <a:pt x="3742" y="2658"/>
                </a:cubicBezTo>
                <a:cubicBezTo>
                  <a:pt x="3695" y="2707"/>
                  <a:pt x="3655" y="2723"/>
                  <a:pt x="3655" y="2692"/>
                </a:cubicBezTo>
                <a:cubicBezTo>
                  <a:pt x="3655" y="2661"/>
                  <a:pt x="3513" y="2784"/>
                  <a:pt x="3341" y="2966"/>
                </a:cubicBezTo>
                <a:cubicBezTo>
                  <a:pt x="3169" y="3149"/>
                  <a:pt x="3025" y="3272"/>
                  <a:pt x="3024" y="3241"/>
                </a:cubicBezTo>
                <a:cubicBezTo>
                  <a:pt x="3022" y="3182"/>
                  <a:pt x="2859" y="3441"/>
                  <a:pt x="2856" y="3508"/>
                </a:cubicBezTo>
                <a:cubicBezTo>
                  <a:pt x="2855" y="3529"/>
                  <a:pt x="2724" y="3666"/>
                  <a:pt x="2566" y="3813"/>
                </a:cubicBezTo>
                <a:cubicBezTo>
                  <a:pt x="2408" y="3961"/>
                  <a:pt x="2281" y="4137"/>
                  <a:pt x="2286" y="4206"/>
                </a:cubicBezTo>
                <a:cubicBezTo>
                  <a:pt x="2292" y="4287"/>
                  <a:pt x="2254" y="4323"/>
                  <a:pt x="2175" y="4310"/>
                </a:cubicBezTo>
                <a:cubicBezTo>
                  <a:pt x="2064" y="4290"/>
                  <a:pt x="2012" y="4411"/>
                  <a:pt x="2047" y="4608"/>
                </a:cubicBezTo>
                <a:cubicBezTo>
                  <a:pt x="2066" y="4716"/>
                  <a:pt x="1847" y="5012"/>
                  <a:pt x="1760" y="4993"/>
                </a:cubicBezTo>
                <a:cubicBezTo>
                  <a:pt x="1714" y="4984"/>
                  <a:pt x="1621" y="5085"/>
                  <a:pt x="1554" y="5219"/>
                </a:cubicBezTo>
                <a:cubicBezTo>
                  <a:pt x="1488" y="5353"/>
                  <a:pt x="1407" y="5484"/>
                  <a:pt x="1372" y="5507"/>
                </a:cubicBezTo>
                <a:cubicBezTo>
                  <a:pt x="1307" y="5550"/>
                  <a:pt x="1054" y="6012"/>
                  <a:pt x="1049" y="6097"/>
                </a:cubicBezTo>
                <a:cubicBezTo>
                  <a:pt x="1047" y="6123"/>
                  <a:pt x="1020" y="6172"/>
                  <a:pt x="991" y="6201"/>
                </a:cubicBezTo>
                <a:cubicBezTo>
                  <a:pt x="963" y="6231"/>
                  <a:pt x="941" y="6308"/>
                  <a:pt x="941" y="6375"/>
                </a:cubicBezTo>
                <a:cubicBezTo>
                  <a:pt x="941" y="6441"/>
                  <a:pt x="840" y="6718"/>
                  <a:pt x="718" y="6989"/>
                </a:cubicBezTo>
                <a:cubicBezTo>
                  <a:pt x="470" y="7542"/>
                  <a:pt x="483" y="7506"/>
                  <a:pt x="381" y="7947"/>
                </a:cubicBezTo>
                <a:cubicBezTo>
                  <a:pt x="-217" y="10535"/>
                  <a:pt x="-115" y="12718"/>
                  <a:pt x="708" y="14895"/>
                </a:cubicBezTo>
                <a:cubicBezTo>
                  <a:pt x="953" y="15544"/>
                  <a:pt x="1470" y="16591"/>
                  <a:pt x="1730" y="16964"/>
                </a:cubicBezTo>
                <a:cubicBezTo>
                  <a:pt x="1850" y="17136"/>
                  <a:pt x="1996" y="17347"/>
                  <a:pt x="2053" y="17436"/>
                </a:cubicBezTo>
                <a:cubicBezTo>
                  <a:pt x="2111" y="17525"/>
                  <a:pt x="2285" y="17748"/>
                  <a:pt x="2438" y="17932"/>
                </a:cubicBezTo>
                <a:cubicBezTo>
                  <a:pt x="3733" y="19493"/>
                  <a:pt x="5200" y="20556"/>
                  <a:pt x="6958" y="21202"/>
                </a:cubicBezTo>
                <a:cubicBezTo>
                  <a:pt x="7303" y="21328"/>
                  <a:pt x="7633" y="21457"/>
                  <a:pt x="7690" y="21490"/>
                </a:cubicBezTo>
                <a:cubicBezTo>
                  <a:pt x="7808" y="21557"/>
                  <a:pt x="13487" y="21581"/>
                  <a:pt x="13553" y="21514"/>
                </a:cubicBezTo>
                <a:cubicBezTo>
                  <a:pt x="13576" y="21490"/>
                  <a:pt x="13855" y="21381"/>
                  <a:pt x="14173" y="21271"/>
                </a:cubicBezTo>
                <a:cubicBezTo>
                  <a:pt x="15373" y="20854"/>
                  <a:pt x="16381" y="20273"/>
                  <a:pt x="17466" y="19369"/>
                </a:cubicBezTo>
                <a:cubicBezTo>
                  <a:pt x="18017" y="18911"/>
                  <a:pt x="18323" y="18592"/>
                  <a:pt x="18940" y="17838"/>
                </a:cubicBezTo>
                <a:cubicBezTo>
                  <a:pt x="19168" y="17560"/>
                  <a:pt x="19587" y="16978"/>
                  <a:pt x="19587" y="16940"/>
                </a:cubicBezTo>
                <a:cubicBezTo>
                  <a:pt x="19587" y="16921"/>
                  <a:pt x="19694" y="16734"/>
                  <a:pt x="19823" y="16527"/>
                </a:cubicBezTo>
                <a:cubicBezTo>
                  <a:pt x="19952" y="16319"/>
                  <a:pt x="20150" y="15939"/>
                  <a:pt x="20265" y="15683"/>
                </a:cubicBezTo>
                <a:cubicBezTo>
                  <a:pt x="20379" y="15427"/>
                  <a:pt x="20544" y="15058"/>
                  <a:pt x="20632" y="14861"/>
                </a:cubicBezTo>
                <a:cubicBezTo>
                  <a:pt x="20720" y="14664"/>
                  <a:pt x="20815" y="14391"/>
                  <a:pt x="20844" y="14253"/>
                </a:cubicBezTo>
                <a:cubicBezTo>
                  <a:pt x="20873" y="14115"/>
                  <a:pt x="20959" y="13712"/>
                  <a:pt x="21037" y="13358"/>
                </a:cubicBezTo>
                <a:cubicBezTo>
                  <a:pt x="21114" y="13003"/>
                  <a:pt x="21195" y="12552"/>
                  <a:pt x="21219" y="12355"/>
                </a:cubicBezTo>
                <a:cubicBezTo>
                  <a:pt x="21242" y="12158"/>
                  <a:pt x="21294" y="11744"/>
                  <a:pt x="21333" y="11435"/>
                </a:cubicBezTo>
                <a:cubicBezTo>
                  <a:pt x="21383" y="11048"/>
                  <a:pt x="21383" y="10713"/>
                  <a:pt x="21333" y="10359"/>
                </a:cubicBezTo>
                <a:cubicBezTo>
                  <a:pt x="21293" y="10077"/>
                  <a:pt x="21243" y="9718"/>
                  <a:pt x="21222" y="9561"/>
                </a:cubicBezTo>
                <a:cubicBezTo>
                  <a:pt x="21201" y="9403"/>
                  <a:pt x="21168" y="9176"/>
                  <a:pt x="21151" y="9058"/>
                </a:cubicBezTo>
                <a:cubicBezTo>
                  <a:pt x="21119" y="8832"/>
                  <a:pt x="20970" y="8183"/>
                  <a:pt x="20838" y="7697"/>
                </a:cubicBezTo>
                <a:cubicBezTo>
                  <a:pt x="20795" y="7539"/>
                  <a:pt x="20753" y="7345"/>
                  <a:pt x="20747" y="7267"/>
                </a:cubicBezTo>
                <a:cubicBezTo>
                  <a:pt x="20740" y="7188"/>
                  <a:pt x="20697" y="7100"/>
                  <a:pt x="20649" y="7069"/>
                </a:cubicBezTo>
                <a:cubicBezTo>
                  <a:pt x="20601" y="7037"/>
                  <a:pt x="20561" y="6935"/>
                  <a:pt x="20561" y="6843"/>
                </a:cubicBezTo>
                <a:cubicBezTo>
                  <a:pt x="20561" y="6752"/>
                  <a:pt x="20516" y="6637"/>
                  <a:pt x="20460" y="6590"/>
                </a:cubicBezTo>
                <a:cubicBezTo>
                  <a:pt x="20374" y="6516"/>
                  <a:pt x="20189" y="6080"/>
                  <a:pt x="20180" y="5927"/>
                </a:cubicBezTo>
                <a:cubicBezTo>
                  <a:pt x="20179" y="5899"/>
                  <a:pt x="20140" y="5837"/>
                  <a:pt x="20093" y="5788"/>
                </a:cubicBezTo>
                <a:cubicBezTo>
                  <a:pt x="20045" y="5739"/>
                  <a:pt x="20005" y="5659"/>
                  <a:pt x="20005" y="5608"/>
                </a:cubicBezTo>
                <a:cubicBezTo>
                  <a:pt x="20005" y="5556"/>
                  <a:pt x="19971" y="5514"/>
                  <a:pt x="19931" y="5514"/>
                </a:cubicBezTo>
                <a:cubicBezTo>
                  <a:pt x="19891" y="5514"/>
                  <a:pt x="19811" y="5409"/>
                  <a:pt x="19752" y="5281"/>
                </a:cubicBezTo>
                <a:cubicBezTo>
                  <a:pt x="19448" y="4619"/>
                  <a:pt x="19309" y="4414"/>
                  <a:pt x="18714" y="3775"/>
                </a:cubicBezTo>
                <a:cubicBezTo>
                  <a:pt x="18558" y="3608"/>
                  <a:pt x="18399" y="3425"/>
                  <a:pt x="18363" y="3366"/>
                </a:cubicBezTo>
                <a:cubicBezTo>
                  <a:pt x="18328" y="3307"/>
                  <a:pt x="18217" y="3210"/>
                  <a:pt x="18114" y="3150"/>
                </a:cubicBezTo>
                <a:cubicBezTo>
                  <a:pt x="18011" y="3091"/>
                  <a:pt x="17921" y="3009"/>
                  <a:pt x="17915" y="2970"/>
                </a:cubicBezTo>
                <a:cubicBezTo>
                  <a:pt x="17889" y="2798"/>
                  <a:pt x="17765" y="2647"/>
                  <a:pt x="17648" y="2647"/>
                </a:cubicBezTo>
                <a:cubicBezTo>
                  <a:pt x="17579" y="2647"/>
                  <a:pt x="17464" y="2583"/>
                  <a:pt x="17392" y="2501"/>
                </a:cubicBezTo>
                <a:cubicBezTo>
                  <a:pt x="17135" y="2209"/>
                  <a:pt x="16064" y="1496"/>
                  <a:pt x="15343" y="1137"/>
                </a:cubicBezTo>
                <a:cubicBezTo>
                  <a:pt x="14439" y="688"/>
                  <a:pt x="14231" y="605"/>
                  <a:pt x="13256" y="297"/>
                </a:cubicBezTo>
                <a:cubicBezTo>
                  <a:pt x="12617" y="96"/>
                  <a:pt x="11312" y="-19"/>
                  <a:pt x="10239" y="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5" name="tired-bunny-flash-card.tiff" descr="tired-bunny-flash-card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24420" t="2827" r="16720" b="13523"/>
          <a:stretch>
            <a:fillRect/>
          </a:stretch>
        </p:blipFill>
        <p:spPr>
          <a:xfrm>
            <a:off x="1694233" y="1219200"/>
            <a:ext cx="1975101" cy="28069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575" extrusionOk="0">
                <a:moveTo>
                  <a:pt x="9875" y="8"/>
                </a:moveTo>
                <a:cubicBezTo>
                  <a:pt x="9471" y="-22"/>
                  <a:pt x="8870" y="35"/>
                  <a:pt x="7708" y="154"/>
                </a:cubicBezTo>
                <a:cubicBezTo>
                  <a:pt x="6954" y="232"/>
                  <a:pt x="5893" y="276"/>
                  <a:pt x="5346" y="249"/>
                </a:cubicBezTo>
                <a:cubicBezTo>
                  <a:pt x="4267" y="196"/>
                  <a:pt x="3871" y="255"/>
                  <a:pt x="3871" y="468"/>
                </a:cubicBezTo>
                <a:cubicBezTo>
                  <a:pt x="3871" y="544"/>
                  <a:pt x="3752" y="697"/>
                  <a:pt x="3608" y="810"/>
                </a:cubicBezTo>
                <a:cubicBezTo>
                  <a:pt x="3396" y="975"/>
                  <a:pt x="3378" y="1188"/>
                  <a:pt x="3512" y="1914"/>
                </a:cubicBezTo>
                <a:cubicBezTo>
                  <a:pt x="3727" y="3078"/>
                  <a:pt x="3821" y="3390"/>
                  <a:pt x="4014" y="3571"/>
                </a:cubicBezTo>
                <a:cubicBezTo>
                  <a:pt x="4101" y="3652"/>
                  <a:pt x="4442" y="4227"/>
                  <a:pt x="4775" y="4846"/>
                </a:cubicBezTo>
                <a:cubicBezTo>
                  <a:pt x="5271" y="5767"/>
                  <a:pt x="5339" y="6008"/>
                  <a:pt x="5152" y="6167"/>
                </a:cubicBezTo>
                <a:cubicBezTo>
                  <a:pt x="5026" y="6274"/>
                  <a:pt x="4869" y="6335"/>
                  <a:pt x="4797" y="6304"/>
                </a:cubicBezTo>
                <a:cubicBezTo>
                  <a:pt x="4726" y="6273"/>
                  <a:pt x="4673" y="6375"/>
                  <a:pt x="4680" y="6530"/>
                </a:cubicBezTo>
                <a:cubicBezTo>
                  <a:pt x="4688" y="6685"/>
                  <a:pt x="4612" y="6814"/>
                  <a:pt x="4512" y="6817"/>
                </a:cubicBezTo>
                <a:cubicBezTo>
                  <a:pt x="4411" y="6820"/>
                  <a:pt x="4163" y="6887"/>
                  <a:pt x="3962" y="6969"/>
                </a:cubicBezTo>
                <a:cubicBezTo>
                  <a:pt x="3611" y="7112"/>
                  <a:pt x="3613" y="7126"/>
                  <a:pt x="4088" y="7253"/>
                </a:cubicBezTo>
                <a:cubicBezTo>
                  <a:pt x="4464" y="7354"/>
                  <a:pt x="4562" y="7453"/>
                  <a:pt x="4503" y="7671"/>
                </a:cubicBezTo>
                <a:cubicBezTo>
                  <a:pt x="4398" y="8054"/>
                  <a:pt x="4223" y="8161"/>
                  <a:pt x="3638" y="8196"/>
                </a:cubicBezTo>
                <a:cubicBezTo>
                  <a:pt x="3051" y="8230"/>
                  <a:pt x="3290" y="8483"/>
                  <a:pt x="3915" y="8488"/>
                </a:cubicBezTo>
                <a:cubicBezTo>
                  <a:pt x="4197" y="8491"/>
                  <a:pt x="4309" y="8569"/>
                  <a:pt x="4300" y="8751"/>
                </a:cubicBezTo>
                <a:cubicBezTo>
                  <a:pt x="4280" y="9121"/>
                  <a:pt x="3717" y="9974"/>
                  <a:pt x="3491" y="9974"/>
                </a:cubicBezTo>
                <a:cubicBezTo>
                  <a:pt x="3386" y="9974"/>
                  <a:pt x="3351" y="10032"/>
                  <a:pt x="3413" y="10102"/>
                </a:cubicBezTo>
                <a:cubicBezTo>
                  <a:pt x="3475" y="10172"/>
                  <a:pt x="3332" y="10366"/>
                  <a:pt x="3097" y="10532"/>
                </a:cubicBezTo>
                <a:cubicBezTo>
                  <a:pt x="2660" y="10841"/>
                  <a:pt x="2607" y="10991"/>
                  <a:pt x="2582" y="12088"/>
                </a:cubicBezTo>
                <a:cubicBezTo>
                  <a:pt x="2571" y="12591"/>
                  <a:pt x="2470" y="12788"/>
                  <a:pt x="2076" y="13067"/>
                </a:cubicBezTo>
                <a:cubicBezTo>
                  <a:pt x="867" y="13925"/>
                  <a:pt x="426" y="15224"/>
                  <a:pt x="1012" y="16212"/>
                </a:cubicBezTo>
                <a:cubicBezTo>
                  <a:pt x="1260" y="16630"/>
                  <a:pt x="1252" y="16648"/>
                  <a:pt x="632" y="16996"/>
                </a:cubicBezTo>
                <a:lnTo>
                  <a:pt x="0" y="17353"/>
                </a:lnTo>
                <a:lnTo>
                  <a:pt x="48" y="18339"/>
                </a:lnTo>
                <a:cubicBezTo>
                  <a:pt x="80" y="18969"/>
                  <a:pt x="217" y="19482"/>
                  <a:pt x="424" y="19763"/>
                </a:cubicBezTo>
                <a:cubicBezTo>
                  <a:pt x="602" y="20005"/>
                  <a:pt x="705" y="20253"/>
                  <a:pt x="653" y="20312"/>
                </a:cubicBezTo>
                <a:cubicBezTo>
                  <a:pt x="601" y="20372"/>
                  <a:pt x="637" y="20422"/>
                  <a:pt x="735" y="20422"/>
                </a:cubicBezTo>
                <a:cubicBezTo>
                  <a:pt x="983" y="20422"/>
                  <a:pt x="1726" y="21292"/>
                  <a:pt x="1600" y="21435"/>
                </a:cubicBezTo>
                <a:cubicBezTo>
                  <a:pt x="1544" y="21499"/>
                  <a:pt x="1764" y="21534"/>
                  <a:pt x="2089" y="21511"/>
                </a:cubicBezTo>
                <a:cubicBezTo>
                  <a:pt x="2415" y="21489"/>
                  <a:pt x="2785" y="21464"/>
                  <a:pt x="2911" y="21459"/>
                </a:cubicBezTo>
                <a:cubicBezTo>
                  <a:pt x="3037" y="21455"/>
                  <a:pt x="3136" y="21331"/>
                  <a:pt x="3136" y="21185"/>
                </a:cubicBezTo>
                <a:cubicBezTo>
                  <a:pt x="3136" y="20805"/>
                  <a:pt x="3468" y="20422"/>
                  <a:pt x="3794" y="20422"/>
                </a:cubicBezTo>
                <a:cubicBezTo>
                  <a:pt x="4057" y="20422"/>
                  <a:pt x="5554" y="19885"/>
                  <a:pt x="5995" y="19632"/>
                </a:cubicBezTo>
                <a:cubicBezTo>
                  <a:pt x="6108" y="19567"/>
                  <a:pt x="6333" y="19551"/>
                  <a:pt x="6497" y="19595"/>
                </a:cubicBezTo>
                <a:cubicBezTo>
                  <a:pt x="6689" y="19648"/>
                  <a:pt x="6796" y="19606"/>
                  <a:pt x="6796" y="19483"/>
                </a:cubicBezTo>
                <a:cubicBezTo>
                  <a:pt x="6796" y="19173"/>
                  <a:pt x="7238" y="18979"/>
                  <a:pt x="7522" y="19165"/>
                </a:cubicBezTo>
                <a:cubicBezTo>
                  <a:pt x="7672" y="19263"/>
                  <a:pt x="7720" y="19268"/>
                  <a:pt x="7648" y="19178"/>
                </a:cubicBezTo>
                <a:cubicBezTo>
                  <a:pt x="7521" y="19018"/>
                  <a:pt x="7825" y="18791"/>
                  <a:pt x="8258" y="18723"/>
                </a:cubicBezTo>
                <a:cubicBezTo>
                  <a:pt x="8408" y="18699"/>
                  <a:pt x="8638" y="18580"/>
                  <a:pt x="8768" y="18458"/>
                </a:cubicBezTo>
                <a:cubicBezTo>
                  <a:pt x="8991" y="18247"/>
                  <a:pt x="9044" y="18247"/>
                  <a:pt x="9681" y="18488"/>
                </a:cubicBezTo>
                <a:cubicBezTo>
                  <a:pt x="10490" y="18794"/>
                  <a:pt x="10703" y="18805"/>
                  <a:pt x="11000" y="18552"/>
                </a:cubicBezTo>
                <a:cubicBezTo>
                  <a:pt x="11124" y="18447"/>
                  <a:pt x="11302" y="18394"/>
                  <a:pt x="11398" y="18436"/>
                </a:cubicBezTo>
                <a:cubicBezTo>
                  <a:pt x="11494" y="18478"/>
                  <a:pt x="11555" y="18434"/>
                  <a:pt x="11532" y="18339"/>
                </a:cubicBezTo>
                <a:cubicBezTo>
                  <a:pt x="11509" y="18243"/>
                  <a:pt x="11579" y="18019"/>
                  <a:pt x="11683" y="17841"/>
                </a:cubicBezTo>
                <a:cubicBezTo>
                  <a:pt x="11788" y="17664"/>
                  <a:pt x="11996" y="17312"/>
                  <a:pt x="12146" y="17057"/>
                </a:cubicBezTo>
                <a:cubicBezTo>
                  <a:pt x="12297" y="16803"/>
                  <a:pt x="12532" y="16593"/>
                  <a:pt x="12670" y="16591"/>
                </a:cubicBezTo>
                <a:cubicBezTo>
                  <a:pt x="12808" y="16588"/>
                  <a:pt x="13047" y="16562"/>
                  <a:pt x="13197" y="16536"/>
                </a:cubicBezTo>
                <a:cubicBezTo>
                  <a:pt x="13371" y="16505"/>
                  <a:pt x="13461" y="16572"/>
                  <a:pt x="13444" y="16719"/>
                </a:cubicBezTo>
                <a:cubicBezTo>
                  <a:pt x="13429" y="16846"/>
                  <a:pt x="13510" y="16929"/>
                  <a:pt x="13626" y="16902"/>
                </a:cubicBezTo>
                <a:cubicBezTo>
                  <a:pt x="13741" y="16875"/>
                  <a:pt x="13838" y="16777"/>
                  <a:pt x="13838" y="16682"/>
                </a:cubicBezTo>
                <a:cubicBezTo>
                  <a:pt x="13838" y="16374"/>
                  <a:pt x="14246" y="16404"/>
                  <a:pt x="14621" y="16740"/>
                </a:cubicBezTo>
                <a:cubicBezTo>
                  <a:pt x="14822" y="16921"/>
                  <a:pt x="15053" y="17067"/>
                  <a:pt x="15135" y="17067"/>
                </a:cubicBezTo>
                <a:cubicBezTo>
                  <a:pt x="15217" y="17067"/>
                  <a:pt x="14931" y="16815"/>
                  <a:pt x="14499" y="16505"/>
                </a:cubicBezTo>
                <a:cubicBezTo>
                  <a:pt x="13745" y="15963"/>
                  <a:pt x="13718" y="15915"/>
                  <a:pt x="13764" y="15218"/>
                </a:cubicBezTo>
                <a:cubicBezTo>
                  <a:pt x="13790" y="14819"/>
                  <a:pt x="13759" y="14455"/>
                  <a:pt x="13695" y="14410"/>
                </a:cubicBezTo>
                <a:cubicBezTo>
                  <a:pt x="13630" y="14364"/>
                  <a:pt x="13693" y="14167"/>
                  <a:pt x="13838" y="13970"/>
                </a:cubicBezTo>
                <a:cubicBezTo>
                  <a:pt x="14080" y="13640"/>
                  <a:pt x="14063" y="13576"/>
                  <a:pt x="13630" y="13125"/>
                </a:cubicBezTo>
                <a:cubicBezTo>
                  <a:pt x="13372" y="12857"/>
                  <a:pt x="12963" y="12527"/>
                  <a:pt x="12717" y="12390"/>
                </a:cubicBezTo>
                <a:cubicBezTo>
                  <a:pt x="12341" y="12181"/>
                  <a:pt x="12303" y="12110"/>
                  <a:pt x="12501" y="11942"/>
                </a:cubicBezTo>
                <a:cubicBezTo>
                  <a:pt x="12630" y="11832"/>
                  <a:pt x="12758" y="11560"/>
                  <a:pt x="12782" y="11341"/>
                </a:cubicBezTo>
                <a:cubicBezTo>
                  <a:pt x="12807" y="11121"/>
                  <a:pt x="12854" y="10709"/>
                  <a:pt x="12886" y="10425"/>
                </a:cubicBezTo>
                <a:cubicBezTo>
                  <a:pt x="12965" y="9725"/>
                  <a:pt x="13294" y="9315"/>
                  <a:pt x="13699" y="9422"/>
                </a:cubicBezTo>
                <a:cubicBezTo>
                  <a:pt x="13965" y="9492"/>
                  <a:pt x="13980" y="9474"/>
                  <a:pt x="13790" y="9309"/>
                </a:cubicBezTo>
                <a:cubicBezTo>
                  <a:pt x="13665" y="9200"/>
                  <a:pt x="13618" y="9076"/>
                  <a:pt x="13682" y="9031"/>
                </a:cubicBezTo>
                <a:cubicBezTo>
                  <a:pt x="13746" y="8986"/>
                  <a:pt x="13639" y="8908"/>
                  <a:pt x="13448" y="8861"/>
                </a:cubicBezTo>
                <a:cubicBezTo>
                  <a:pt x="12776" y="8691"/>
                  <a:pt x="12464" y="8408"/>
                  <a:pt x="12583" y="8073"/>
                </a:cubicBezTo>
                <a:cubicBezTo>
                  <a:pt x="12680" y="7800"/>
                  <a:pt x="12645" y="7766"/>
                  <a:pt x="12337" y="7836"/>
                </a:cubicBezTo>
                <a:cubicBezTo>
                  <a:pt x="12101" y="7888"/>
                  <a:pt x="11865" y="7827"/>
                  <a:pt x="11649" y="7659"/>
                </a:cubicBezTo>
                <a:cubicBezTo>
                  <a:pt x="11345" y="7422"/>
                  <a:pt x="11343" y="7393"/>
                  <a:pt x="11623" y="7317"/>
                </a:cubicBezTo>
                <a:cubicBezTo>
                  <a:pt x="11906" y="7240"/>
                  <a:pt x="11905" y="7224"/>
                  <a:pt x="11619" y="7076"/>
                </a:cubicBezTo>
                <a:cubicBezTo>
                  <a:pt x="11428" y="6978"/>
                  <a:pt x="11368" y="6853"/>
                  <a:pt x="11459" y="6750"/>
                </a:cubicBezTo>
                <a:cubicBezTo>
                  <a:pt x="11575" y="6616"/>
                  <a:pt x="11413" y="6601"/>
                  <a:pt x="10676" y="6670"/>
                </a:cubicBezTo>
                <a:cubicBezTo>
                  <a:pt x="9729" y="6759"/>
                  <a:pt x="9385" y="6644"/>
                  <a:pt x="9659" y="6332"/>
                </a:cubicBezTo>
                <a:cubicBezTo>
                  <a:pt x="9737" y="6243"/>
                  <a:pt x="9802" y="6061"/>
                  <a:pt x="9806" y="5926"/>
                </a:cubicBezTo>
                <a:cubicBezTo>
                  <a:pt x="9814" y="5650"/>
                  <a:pt x="10405" y="5530"/>
                  <a:pt x="10753" y="5734"/>
                </a:cubicBezTo>
                <a:cubicBezTo>
                  <a:pt x="10894" y="5816"/>
                  <a:pt x="11200" y="5821"/>
                  <a:pt x="11584" y="5749"/>
                </a:cubicBezTo>
                <a:cubicBezTo>
                  <a:pt x="11918" y="5686"/>
                  <a:pt x="12437" y="5648"/>
                  <a:pt x="12739" y="5660"/>
                </a:cubicBezTo>
                <a:cubicBezTo>
                  <a:pt x="13041" y="5673"/>
                  <a:pt x="13467" y="5635"/>
                  <a:pt x="13686" y="5578"/>
                </a:cubicBezTo>
                <a:cubicBezTo>
                  <a:pt x="13978" y="5502"/>
                  <a:pt x="14221" y="5551"/>
                  <a:pt x="14595" y="5758"/>
                </a:cubicBezTo>
                <a:cubicBezTo>
                  <a:pt x="14876" y="5914"/>
                  <a:pt x="15107" y="6022"/>
                  <a:pt x="15109" y="5999"/>
                </a:cubicBezTo>
                <a:cubicBezTo>
                  <a:pt x="15112" y="5976"/>
                  <a:pt x="15345" y="6021"/>
                  <a:pt x="15628" y="6097"/>
                </a:cubicBezTo>
                <a:cubicBezTo>
                  <a:pt x="16411" y="6307"/>
                  <a:pt x="18923" y="6268"/>
                  <a:pt x="19755" y="6033"/>
                </a:cubicBezTo>
                <a:cubicBezTo>
                  <a:pt x="20149" y="5921"/>
                  <a:pt x="20584" y="5843"/>
                  <a:pt x="20720" y="5859"/>
                </a:cubicBezTo>
                <a:cubicBezTo>
                  <a:pt x="20856" y="5875"/>
                  <a:pt x="21115" y="5844"/>
                  <a:pt x="21295" y="5789"/>
                </a:cubicBezTo>
                <a:cubicBezTo>
                  <a:pt x="21600" y="5695"/>
                  <a:pt x="21600" y="5668"/>
                  <a:pt x="21321" y="5368"/>
                </a:cubicBezTo>
                <a:cubicBezTo>
                  <a:pt x="21157" y="5191"/>
                  <a:pt x="21062" y="4905"/>
                  <a:pt x="21109" y="4733"/>
                </a:cubicBezTo>
                <a:cubicBezTo>
                  <a:pt x="21156" y="4561"/>
                  <a:pt x="21147" y="4453"/>
                  <a:pt x="21092" y="4492"/>
                </a:cubicBezTo>
                <a:cubicBezTo>
                  <a:pt x="20905" y="4623"/>
                  <a:pt x="17197" y="2014"/>
                  <a:pt x="17255" y="1792"/>
                </a:cubicBezTo>
                <a:cubicBezTo>
                  <a:pt x="17274" y="1718"/>
                  <a:pt x="16998" y="1436"/>
                  <a:pt x="16641" y="1167"/>
                </a:cubicBezTo>
                <a:cubicBezTo>
                  <a:pt x="16053" y="725"/>
                  <a:pt x="15882" y="674"/>
                  <a:pt x="14824" y="609"/>
                </a:cubicBezTo>
                <a:cubicBezTo>
                  <a:pt x="13332" y="516"/>
                  <a:pt x="12572" y="538"/>
                  <a:pt x="11999" y="691"/>
                </a:cubicBezTo>
                <a:cubicBezTo>
                  <a:pt x="11612" y="795"/>
                  <a:pt x="11440" y="750"/>
                  <a:pt x="10862" y="389"/>
                </a:cubicBezTo>
                <a:cubicBezTo>
                  <a:pt x="10488" y="156"/>
                  <a:pt x="10279" y="38"/>
                  <a:pt x="9875" y="8"/>
                </a:cubicBezTo>
                <a:close/>
                <a:moveTo>
                  <a:pt x="15023" y="17582"/>
                </a:moveTo>
                <a:cubicBezTo>
                  <a:pt x="15013" y="17589"/>
                  <a:pt x="15070" y="17642"/>
                  <a:pt x="15183" y="17744"/>
                </a:cubicBezTo>
                <a:cubicBezTo>
                  <a:pt x="15320" y="17867"/>
                  <a:pt x="15378" y="18064"/>
                  <a:pt x="15313" y="18183"/>
                </a:cubicBezTo>
                <a:cubicBezTo>
                  <a:pt x="15248" y="18302"/>
                  <a:pt x="15292" y="18445"/>
                  <a:pt x="15412" y="18497"/>
                </a:cubicBezTo>
                <a:cubicBezTo>
                  <a:pt x="15601" y="18580"/>
                  <a:pt x="16122" y="18526"/>
                  <a:pt x="16122" y="18424"/>
                </a:cubicBezTo>
                <a:cubicBezTo>
                  <a:pt x="16122" y="18404"/>
                  <a:pt x="15999" y="18221"/>
                  <a:pt x="15849" y="18018"/>
                </a:cubicBezTo>
                <a:cubicBezTo>
                  <a:pt x="15699" y="17815"/>
                  <a:pt x="15573" y="17697"/>
                  <a:pt x="15572" y="17759"/>
                </a:cubicBezTo>
                <a:cubicBezTo>
                  <a:pt x="15572" y="17821"/>
                  <a:pt x="15428" y="17792"/>
                  <a:pt x="15252" y="17695"/>
                </a:cubicBezTo>
                <a:cubicBezTo>
                  <a:pt x="15107" y="17615"/>
                  <a:pt x="15033" y="17576"/>
                  <a:pt x="15023" y="17582"/>
                </a:cubicBezTo>
                <a:close/>
                <a:moveTo>
                  <a:pt x="7674" y="19580"/>
                </a:moveTo>
                <a:cubicBezTo>
                  <a:pt x="7617" y="19540"/>
                  <a:pt x="7517" y="19612"/>
                  <a:pt x="7449" y="19739"/>
                </a:cubicBezTo>
                <a:cubicBezTo>
                  <a:pt x="7349" y="19923"/>
                  <a:pt x="7368" y="19935"/>
                  <a:pt x="7548" y="19809"/>
                </a:cubicBezTo>
                <a:cubicBezTo>
                  <a:pt x="7673" y="19722"/>
                  <a:pt x="7730" y="19620"/>
                  <a:pt x="7674" y="19580"/>
                </a:cubicBezTo>
                <a:close/>
                <a:moveTo>
                  <a:pt x="7475" y="20068"/>
                </a:moveTo>
                <a:cubicBezTo>
                  <a:pt x="7387" y="20089"/>
                  <a:pt x="7320" y="20161"/>
                  <a:pt x="7323" y="20230"/>
                </a:cubicBezTo>
                <a:cubicBezTo>
                  <a:pt x="7326" y="20299"/>
                  <a:pt x="7069" y="20545"/>
                  <a:pt x="6752" y="20776"/>
                </a:cubicBezTo>
                <a:cubicBezTo>
                  <a:pt x="6435" y="21007"/>
                  <a:pt x="6242" y="21194"/>
                  <a:pt x="6324" y="21194"/>
                </a:cubicBezTo>
                <a:cubicBezTo>
                  <a:pt x="6406" y="21194"/>
                  <a:pt x="6371" y="21283"/>
                  <a:pt x="6246" y="21389"/>
                </a:cubicBezTo>
                <a:cubicBezTo>
                  <a:pt x="6121" y="21496"/>
                  <a:pt x="6089" y="21578"/>
                  <a:pt x="6177" y="21575"/>
                </a:cubicBezTo>
                <a:cubicBezTo>
                  <a:pt x="6265" y="21573"/>
                  <a:pt x="6506" y="21385"/>
                  <a:pt x="6709" y="21157"/>
                </a:cubicBezTo>
                <a:cubicBezTo>
                  <a:pt x="6912" y="20930"/>
                  <a:pt x="7200" y="20742"/>
                  <a:pt x="7349" y="20742"/>
                </a:cubicBezTo>
                <a:cubicBezTo>
                  <a:pt x="7521" y="20742"/>
                  <a:pt x="7621" y="20612"/>
                  <a:pt x="7626" y="20386"/>
                </a:cubicBezTo>
                <a:cubicBezTo>
                  <a:pt x="7631" y="20189"/>
                  <a:pt x="7562" y="20048"/>
                  <a:pt x="7475" y="20068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6" name="Braew.mov" descr="Braew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5295900" y="5461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6" fill="hold"/>
                                        <p:tgtEl>
                                          <p:spTgt spid="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7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951942" y="717003"/>
            <a:ext cx="6502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Yindyssagh!</a:t>
            </a:r>
          </a:p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(Wonderful! Brilliant!)</a:t>
            </a:r>
          </a:p>
        </p:txBody>
      </p:sp>
      <p:pic>
        <p:nvPicPr>
          <p:cNvPr id="3" name="Yindyssag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90749" y="3572626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91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jeant 2-1.mov" descr="jeant 2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071100" y="2451100"/>
            <a:ext cx="1346200" cy="1346200"/>
          </a:xfrm>
          <a:prstGeom prst="rect">
            <a:avLst/>
          </a:prstGeom>
          <a:ln w="12700">
            <a:miter lim="400000"/>
          </a:ln>
        </p:spPr>
      </p:pic>
      <p:sp>
        <p:nvSpPr>
          <p:cNvPr id="395" name="jeant!"/>
          <p:cNvSpPr txBox="1">
            <a:spLocks noGrp="1"/>
          </p:cNvSpPr>
          <p:nvPr>
            <p:ph type="title" idx="4294967295"/>
          </p:nvPr>
        </p:nvSpPr>
        <p:spPr>
          <a:xfrm>
            <a:off x="850900" y="3708400"/>
            <a:ext cx="11303000" cy="34671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4400" cap="all">
                <a:latin typeface="Academy Engraved LET"/>
                <a:ea typeface="Academy Engraved LET"/>
                <a:cs typeface="Academy Engraved LET"/>
                <a:sym typeface="Academy Engraved LET"/>
              </a:defRPr>
            </a:lvl1pPr>
          </a:lstStyle>
          <a:p>
            <a:pPr>
              <a:defRPr sz="6700"/>
            </a:pPr>
            <a:r>
              <a:rPr sz="14400">
                <a:latin typeface="Chalkboard" charset="0"/>
                <a:ea typeface="Chalkboard" charset="0"/>
                <a:cs typeface="Chalkboard" charset="0"/>
              </a:rPr>
              <a:t>jeant!</a:t>
            </a:r>
            <a:r>
              <a:rPr lang="en-GB" sz="14400">
                <a:latin typeface="Chalkboard" charset="0"/>
                <a:ea typeface="Chalkboard" charset="0"/>
                <a:cs typeface="Chalkboard" charset="0"/>
              </a:rPr>
              <a:t/>
            </a:r>
            <a:br>
              <a:rPr lang="en-GB" sz="14400">
                <a:latin typeface="Chalkboard" charset="0"/>
                <a:ea typeface="Chalkboard" charset="0"/>
                <a:cs typeface="Chalkboard" charset="0"/>
              </a:rPr>
            </a:br>
            <a:r>
              <a:rPr lang="en-GB">
                <a:latin typeface="Chalkboard" charset="0"/>
                <a:ea typeface="Chalkboard" charset="0"/>
                <a:cs typeface="Chalkboard" charset="0"/>
              </a:rPr>
              <a:t>(Done!)</a:t>
            </a:r>
            <a:endParaRPr sz="14400">
              <a:latin typeface="Chalkboard" charset="0"/>
              <a:ea typeface="Chalkboard" charset="0"/>
              <a:cs typeface="Chalkboard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8333" fill="hold"/>
                                        <p:tgtEl>
                                          <p:spTgt spid="3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9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x-wrong-cross-no-th.png" descr="x-wrong-cross-no-th.png">
            <a:hlinkClick r:id="" action="ppaction://hlinkshowjump?jump=lastslideviewed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9666" y="2050007"/>
            <a:ext cx="6049969" cy="5384473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Arrow">
            <a:hlinkClick r:id="" action="ppaction://hlinkshowjump?jump=lastslideviewed"/>
          </p:cNvPr>
          <p:cNvSpPr/>
          <p:nvPr/>
        </p:nvSpPr>
        <p:spPr>
          <a:xfrm flipH="1">
            <a:off x="559383" y="8001582"/>
            <a:ext cx="1294234" cy="1294235"/>
          </a:xfrm>
          <a:prstGeom prst="rightArrow">
            <a:avLst>
              <a:gd name="adj1" fmla="val 32000"/>
              <a:gd name="adj2" fmla="val 43176"/>
            </a:avLst>
          </a:prstGeom>
          <a:solidFill>
            <a:srgbClr val="A314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39" name="cha nee-1.mov" descr="cha nee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9436100" y="889000"/>
            <a:ext cx="673100" cy="67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repeatCount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" fill="hold"/>
                                        <p:tgtEl>
                                          <p:spTgt spid="7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</p:cTn>
                <p:tgtEl>
                  <p:spTgt spid="739"/>
                </p:tgtEl>
              </p:cMediaNode>
            </p:audio>
          </p:childTnLst>
        </p:cTn>
      </p:par>
    </p:tnLst>
    <p:bldLst>
      <p:bldP spid="737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droppedImage.tiff" descr="droppedImage.tiff"/>
          <p:cNvPicPr>
            <a:picLocks noChangeAspect="1"/>
          </p:cNvPicPr>
          <p:nvPr/>
        </p:nvPicPr>
        <p:blipFill>
          <a:blip r:embed="rId5">
            <a:extLst/>
          </a:blip>
          <a:srcRect l="7333" t="33611" r="11284" b="33961"/>
          <a:stretch>
            <a:fillRect/>
          </a:stretch>
        </p:blipFill>
        <p:spPr>
          <a:xfrm>
            <a:off x="1390073" y="1405198"/>
            <a:ext cx="10224654" cy="3055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1543" extrusionOk="0">
                <a:moveTo>
                  <a:pt x="3469" y="13"/>
                </a:moveTo>
                <a:cubicBezTo>
                  <a:pt x="3449" y="34"/>
                  <a:pt x="3433" y="83"/>
                  <a:pt x="3412" y="171"/>
                </a:cubicBezTo>
                <a:cubicBezTo>
                  <a:pt x="3385" y="285"/>
                  <a:pt x="3351" y="478"/>
                  <a:pt x="3338" y="598"/>
                </a:cubicBezTo>
                <a:cubicBezTo>
                  <a:pt x="3291" y="1002"/>
                  <a:pt x="2779" y="2202"/>
                  <a:pt x="2536" y="2474"/>
                </a:cubicBezTo>
                <a:cubicBezTo>
                  <a:pt x="2472" y="2546"/>
                  <a:pt x="2356" y="2702"/>
                  <a:pt x="2278" y="2824"/>
                </a:cubicBezTo>
                <a:cubicBezTo>
                  <a:pt x="2201" y="2946"/>
                  <a:pt x="2078" y="3061"/>
                  <a:pt x="2006" y="3083"/>
                </a:cubicBezTo>
                <a:cubicBezTo>
                  <a:pt x="1934" y="3105"/>
                  <a:pt x="1861" y="3164"/>
                  <a:pt x="1843" y="3211"/>
                </a:cubicBezTo>
                <a:cubicBezTo>
                  <a:pt x="1826" y="3257"/>
                  <a:pt x="1735" y="3293"/>
                  <a:pt x="1642" y="3291"/>
                </a:cubicBezTo>
                <a:cubicBezTo>
                  <a:pt x="1516" y="3289"/>
                  <a:pt x="1474" y="3321"/>
                  <a:pt x="1474" y="3409"/>
                </a:cubicBezTo>
                <a:cubicBezTo>
                  <a:pt x="1474" y="3474"/>
                  <a:pt x="1461" y="3550"/>
                  <a:pt x="1446" y="3580"/>
                </a:cubicBezTo>
                <a:cubicBezTo>
                  <a:pt x="1413" y="3650"/>
                  <a:pt x="1340" y="3459"/>
                  <a:pt x="1360" y="3352"/>
                </a:cubicBezTo>
                <a:cubicBezTo>
                  <a:pt x="1368" y="3308"/>
                  <a:pt x="1364" y="3280"/>
                  <a:pt x="1352" y="3291"/>
                </a:cubicBezTo>
                <a:cubicBezTo>
                  <a:pt x="1340" y="3302"/>
                  <a:pt x="1267" y="3280"/>
                  <a:pt x="1189" y="3241"/>
                </a:cubicBezTo>
                <a:cubicBezTo>
                  <a:pt x="1110" y="3202"/>
                  <a:pt x="1013" y="3154"/>
                  <a:pt x="972" y="3137"/>
                </a:cubicBezTo>
                <a:cubicBezTo>
                  <a:pt x="932" y="3119"/>
                  <a:pt x="889" y="3080"/>
                  <a:pt x="876" y="3053"/>
                </a:cubicBezTo>
                <a:cubicBezTo>
                  <a:pt x="862" y="3025"/>
                  <a:pt x="819" y="2987"/>
                  <a:pt x="780" y="2965"/>
                </a:cubicBezTo>
                <a:cubicBezTo>
                  <a:pt x="639" y="2885"/>
                  <a:pt x="449" y="2643"/>
                  <a:pt x="394" y="2478"/>
                </a:cubicBezTo>
                <a:cubicBezTo>
                  <a:pt x="330" y="2283"/>
                  <a:pt x="157" y="2064"/>
                  <a:pt x="112" y="2121"/>
                </a:cubicBezTo>
                <a:cubicBezTo>
                  <a:pt x="96" y="2143"/>
                  <a:pt x="60" y="2297"/>
                  <a:pt x="34" y="2461"/>
                </a:cubicBezTo>
                <a:cubicBezTo>
                  <a:pt x="-9" y="2723"/>
                  <a:pt x="-10" y="2791"/>
                  <a:pt x="21" y="3039"/>
                </a:cubicBezTo>
                <a:cubicBezTo>
                  <a:pt x="40" y="3194"/>
                  <a:pt x="55" y="3398"/>
                  <a:pt x="55" y="3493"/>
                </a:cubicBezTo>
                <a:cubicBezTo>
                  <a:pt x="56" y="4340"/>
                  <a:pt x="172" y="6078"/>
                  <a:pt x="270" y="6748"/>
                </a:cubicBezTo>
                <a:cubicBezTo>
                  <a:pt x="319" y="7082"/>
                  <a:pt x="327" y="7252"/>
                  <a:pt x="319" y="7783"/>
                </a:cubicBezTo>
                <a:cubicBezTo>
                  <a:pt x="299" y="9009"/>
                  <a:pt x="387" y="10646"/>
                  <a:pt x="516" y="11495"/>
                </a:cubicBezTo>
                <a:cubicBezTo>
                  <a:pt x="542" y="11663"/>
                  <a:pt x="615" y="12035"/>
                  <a:pt x="678" y="12319"/>
                </a:cubicBezTo>
                <a:cubicBezTo>
                  <a:pt x="746" y="12622"/>
                  <a:pt x="818" y="13083"/>
                  <a:pt x="852" y="13439"/>
                </a:cubicBezTo>
                <a:cubicBezTo>
                  <a:pt x="1007" y="15032"/>
                  <a:pt x="1284" y="16518"/>
                  <a:pt x="1652" y="17722"/>
                </a:cubicBezTo>
                <a:cubicBezTo>
                  <a:pt x="1790" y="18174"/>
                  <a:pt x="1930" y="18689"/>
                  <a:pt x="1962" y="18865"/>
                </a:cubicBezTo>
                <a:cubicBezTo>
                  <a:pt x="2028" y="19226"/>
                  <a:pt x="2143" y="19551"/>
                  <a:pt x="2430" y="20194"/>
                </a:cubicBezTo>
                <a:cubicBezTo>
                  <a:pt x="2616" y="20609"/>
                  <a:pt x="2634" y="20630"/>
                  <a:pt x="2769" y="20600"/>
                </a:cubicBezTo>
                <a:cubicBezTo>
                  <a:pt x="3104" y="20526"/>
                  <a:pt x="3327" y="20383"/>
                  <a:pt x="3422" y="20180"/>
                </a:cubicBezTo>
                <a:cubicBezTo>
                  <a:pt x="3555" y="19895"/>
                  <a:pt x="3687" y="19169"/>
                  <a:pt x="3769" y="18267"/>
                </a:cubicBezTo>
                <a:cubicBezTo>
                  <a:pt x="3807" y="17848"/>
                  <a:pt x="3882" y="17195"/>
                  <a:pt x="3936" y="16814"/>
                </a:cubicBezTo>
                <a:cubicBezTo>
                  <a:pt x="4038" y="16098"/>
                  <a:pt x="4109" y="15391"/>
                  <a:pt x="4132" y="14868"/>
                </a:cubicBezTo>
                <a:cubicBezTo>
                  <a:pt x="4139" y="14701"/>
                  <a:pt x="4151" y="14505"/>
                  <a:pt x="4158" y="14434"/>
                </a:cubicBezTo>
                <a:cubicBezTo>
                  <a:pt x="4166" y="14363"/>
                  <a:pt x="4187" y="13622"/>
                  <a:pt x="4207" y="12790"/>
                </a:cubicBezTo>
                <a:cubicBezTo>
                  <a:pt x="4236" y="11523"/>
                  <a:pt x="4253" y="11186"/>
                  <a:pt x="4310" y="10715"/>
                </a:cubicBezTo>
                <a:cubicBezTo>
                  <a:pt x="4383" y="10117"/>
                  <a:pt x="4462" y="8401"/>
                  <a:pt x="4423" y="8254"/>
                </a:cubicBezTo>
                <a:cubicBezTo>
                  <a:pt x="4411" y="8209"/>
                  <a:pt x="4401" y="8063"/>
                  <a:pt x="4401" y="7928"/>
                </a:cubicBezTo>
                <a:cubicBezTo>
                  <a:pt x="4401" y="7614"/>
                  <a:pt x="4263" y="6407"/>
                  <a:pt x="4155" y="5786"/>
                </a:cubicBezTo>
                <a:cubicBezTo>
                  <a:pt x="4102" y="5478"/>
                  <a:pt x="4066" y="5138"/>
                  <a:pt x="4056" y="4828"/>
                </a:cubicBezTo>
                <a:cubicBezTo>
                  <a:pt x="4047" y="4563"/>
                  <a:pt x="4008" y="3958"/>
                  <a:pt x="3971" y="3486"/>
                </a:cubicBezTo>
                <a:cubicBezTo>
                  <a:pt x="3934" y="3014"/>
                  <a:pt x="3902" y="2560"/>
                  <a:pt x="3898" y="2478"/>
                </a:cubicBezTo>
                <a:cubicBezTo>
                  <a:pt x="3895" y="2395"/>
                  <a:pt x="3885" y="2298"/>
                  <a:pt x="3875" y="2266"/>
                </a:cubicBezTo>
                <a:cubicBezTo>
                  <a:pt x="3866" y="2233"/>
                  <a:pt x="3857" y="2110"/>
                  <a:pt x="3857" y="1987"/>
                </a:cubicBezTo>
                <a:cubicBezTo>
                  <a:pt x="3857" y="1864"/>
                  <a:pt x="3834" y="1645"/>
                  <a:pt x="3806" y="1503"/>
                </a:cubicBezTo>
                <a:cubicBezTo>
                  <a:pt x="3778" y="1360"/>
                  <a:pt x="3754" y="1108"/>
                  <a:pt x="3753" y="941"/>
                </a:cubicBezTo>
                <a:cubicBezTo>
                  <a:pt x="3753" y="479"/>
                  <a:pt x="3671" y="95"/>
                  <a:pt x="3557" y="23"/>
                </a:cubicBezTo>
                <a:cubicBezTo>
                  <a:pt x="3516" y="-2"/>
                  <a:pt x="3490" y="-8"/>
                  <a:pt x="3469" y="13"/>
                </a:cubicBezTo>
                <a:close/>
                <a:moveTo>
                  <a:pt x="5759" y="497"/>
                </a:moveTo>
                <a:cubicBezTo>
                  <a:pt x="5663" y="532"/>
                  <a:pt x="5586" y="2788"/>
                  <a:pt x="5619" y="4572"/>
                </a:cubicBezTo>
                <a:lnTo>
                  <a:pt x="5635" y="5393"/>
                </a:lnTo>
                <a:lnTo>
                  <a:pt x="5532" y="5931"/>
                </a:lnTo>
                <a:cubicBezTo>
                  <a:pt x="5475" y="6227"/>
                  <a:pt x="5419" y="6449"/>
                  <a:pt x="5408" y="6425"/>
                </a:cubicBezTo>
                <a:cubicBezTo>
                  <a:pt x="5396" y="6401"/>
                  <a:pt x="5365" y="6218"/>
                  <a:pt x="5337" y="6018"/>
                </a:cubicBezTo>
                <a:cubicBezTo>
                  <a:pt x="5285" y="5629"/>
                  <a:pt x="5215" y="5346"/>
                  <a:pt x="5115" y="5127"/>
                </a:cubicBezTo>
                <a:cubicBezTo>
                  <a:pt x="5051" y="4988"/>
                  <a:pt x="4811" y="4749"/>
                  <a:pt x="4733" y="4747"/>
                </a:cubicBezTo>
                <a:cubicBezTo>
                  <a:pt x="4706" y="4747"/>
                  <a:pt x="4641" y="5019"/>
                  <a:pt x="4561" y="5460"/>
                </a:cubicBezTo>
                <a:cubicBezTo>
                  <a:pt x="4490" y="5852"/>
                  <a:pt x="4435" y="6184"/>
                  <a:pt x="4440" y="6200"/>
                </a:cubicBezTo>
                <a:cubicBezTo>
                  <a:pt x="4445" y="6216"/>
                  <a:pt x="4472" y="6191"/>
                  <a:pt x="4501" y="6139"/>
                </a:cubicBezTo>
                <a:cubicBezTo>
                  <a:pt x="4529" y="6088"/>
                  <a:pt x="4601" y="6045"/>
                  <a:pt x="4659" y="6045"/>
                </a:cubicBezTo>
                <a:cubicBezTo>
                  <a:pt x="4743" y="6045"/>
                  <a:pt x="4784" y="6105"/>
                  <a:pt x="4861" y="6341"/>
                </a:cubicBezTo>
                <a:cubicBezTo>
                  <a:pt x="4948" y="6607"/>
                  <a:pt x="4958" y="6678"/>
                  <a:pt x="4957" y="7054"/>
                </a:cubicBezTo>
                <a:cubicBezTo>
                  <a:pt x="4955" y="7545"/>
                  <a:pt x="4885" y="8083"/>
                  <a:pt x="4678" y="9232"/>
                </a:cubicBezTo>
                <a:cubicBezTo>
                  <a:pt x="4597" y="9679"/>
                  <a:pt x="4520" y="10187"/>
                  <a:pt x="4506" y="10359"/>
                </a:cubicBezTo>
                <a:cubicBezTo>
                  <a:pt x="4440" y="11146"/>
                  <a:pt x="4500" y="11914"/>
                  <a:pt x="4649" y="12201"/>
                </a:cubicBezTo>
                <a:lnTo>
                  <a:pt x="4727" y="12356"/>
                </a:lnTo>
                <a:lnTo>
                  <a:pt x="4730" y="12057"/>
                </a:lnTo>
                <a:cubicBezTo>
                  <a:pt x="4733" y="11683"/>
                  <a:pt x="4825" y="11021"/>
                  <a:pt x="4999" y="10097"/>
                </a:cubicBezTo>
                <a:cubicBezTo>
                  <a:pt x="5074" y="9699"/>
                  <a:pt x="5151" y="9286"/>
                  <a:pt x="5171" y="9175"/>
                </a:cubicBezTo>
                <a:cubicBezTo>
                  <a:pt x="5201" y="9014"/>
                  <a:pt x="5215" y="8995"/>
                  <a:pt x="5245" y="9078"/>
                </a:cubicBezTo>
                <a:cubicBezTo>
                  <a:pt x="5298" y="9225"/>
                  <a:pt x="5291" y="9389"/>
                  <a:pt x="5224" y="9545"/>
                </a:cubicBezTo>
                <a:lnTo>
                  <a:pt x="5165" y="9680"/>
                </a:lnTo>
                <a:lnTo>
                  <a:pt x="5233" y="9875"/>
                </a:lnTo>
                <a:cubicBezTo>
                  <a:pt x="5277" y="10002"/>
                  <a:pt x="5323" y="10310"/>
                  <a:pt x="5369" y="10786"/>
                </a:cubicBezTo>
                <a:cubicBezTo>
                  <a:pt x="5426" y="11386"/>
                  <a:pt x="5437" y="11663"/>
                  <a:pt x="5437" y="12470"/>
                </a:cubicBezTo>
                <a:cubicBezTo>
                  <a:pt x="5437" y="14611"/>
                  <a:pt x="5602" y="16523"/>
                  <a:pt x="5895" y="17810"/>
                </a:cubicBezTo>
                <a:cubicBezTo>
                  <a:pt x="5966" y="18119"/>
                  <a:pt x="6044" y="18564"/>
                  <a:pt x="6071" y="18802"/>
                </a:cubicBezTo>
                <a:cubicBezTo>
                  <a:pt x="6193" y="19906"/>
                  <a:pt x="6313" y="20500"/>
                  <a:pt x="6549" y="21165"/>
                </a:cubicBezTo>
                <a:cubicBezTo>
                  <a:pt x="6563" y="21184"/>
                  <a:pt x="6576" y="21202"/>
                  <a:pt x="6596" y="21249"/>
                </a:cubicBezTo>
                <a:cubicBezTo>
                  <a:pt x="6701" y="21498"/>
                  <a:pt x="6829" y="21592"/>
                  <a:pt x="6969" y="21518"/>
                </a:cubicBezTo>
                <a:cubicBezTo>
                  <a:pt x="7121" y="21438"/>
                  <a:pt x="7318" y="21143"/>
                  <a:pt x="7338" y="20964"/>
                </a:cubicBezTo>
                <a:cubicBezTo>
                  <a:pt x="7347" y="20888"/>
                  <a:pt x="7364" y="20844"/>
                  <a:pt x="7377" y="20869"/>
                </a:cubicBezTo>
                <a:cubicBezTo>
                  <a:pt x="7389" y="20895"/>
                  <a:pt x="7471" y="20666"/>
                  <a:pt x="7559" y="20358"/>
                </a:cubicBezTo>
                <a:cubicBezTo>
                  <a:pt x="7647" y="20051"/>
                  <a:pt x="7730" y="19797"/>
                  <a:pt x="7744" y="19797"/>
                </a:cubicBezTo>
                <a:cubicBezTo>
                  <a:pt x="7758" y="19797"/>
                  <a:pt x="7769" y="19743"/>
                  <a:pt x="7769" y="19672"/>
                </a:cubicBezTo>
                <a:cubicBezTo>
                  <a:pt x="7769" y="19602"/>
                  <a:pt x="7835" y="19338"/>
                  <a:pt x="7916" y="19087"/>
                </a:cubicBezTo>
                <a:cubicBezTo>
                  <a:pt x="7997" y="18837"/>
                  <a:pt x="8093" y="18518"/>
                  <a:pt x="8130" y="18381"/>
                </a:cubicBezTo>
                <a:cubicBezTo>
                  <a:pt x="8166" y="18244"/>
                  <a:pt x="8230" y="18011"/>
                  <a:pt x="8271" y="17867"/>
                </a:cubicBezTo>
                <a:cubicBezTo>
                  <a:pt x="8312" y="17722"/>
                  <a:pt x="8368" y="17440"/>
                  <a:pt x="8395" y="17238"/>
                </a:cubicBezTo>
                <a:cubicBezTo>
                  <a:pt x="8421" y="17036"/>
                  <a:pt x="8454" y="16860"/>
                  <a:pt x="8467" y="16845"/>
                </a:cubicBezTo>
                <a:cubicBezTo>
                  <a:pt x="8513" y="16789"/>
                  <a:pt x="8757" y="15260"/>
                  <a:pt x="8791" y="14817"/>
                </a:cubicBezTo>
                <a:cubicBezTo>
                  <a:pt x="8831" y="14309"/>
                  <a:pt x="8888" y="13905"/>
                  <a:pt x="8974" y="13523"/>
                </a:cubicBezTo>
                <a:cubicBezTo>
                  <a:pt x="9147" y="12747"/>
                  <a:pt x="9288" y="11496"/>
                  <a:pt x="9304" y="10584"/>
                </a:cubicBezTo>
                <a:cubicBezTo>
                  <a:pt x="9308" y="10366"/>
                  <a:pt x="9322" y="10273"/>
                  <a:pt x="9344" y="10255"/>
                </a:cubicBezTo>
                <a:cubicBezTo>
                  <a:pt x="9339" y="9883"/>
                  <a:pt x="9328" y="9689"/>
                  <a:pt x="9305" y="9633"/>
                </a:cubicBezTo>
                <a:cubicBezTo>
                  <a:pt x="9268" y="9542"/>
                  <a:pt x="9267" y="9500"/>
                  <a:pt x="9295" y="9387"/>
                </a:cubicBezTo>
                <a:cubicBezTo>
                  <a:pt x="9313" y="9313"/>
                  <a:pt x="9321" y="9215"/>
                  <a:pt x="9312" y="9169"/>
                </a:cubicBezTo>
                <a:cubicBezTo>
                  <a:pt x="9303" y="9122"/>
                  <a:pt x="9309" y="9057"/>
                  <a:pt x="9323" y="9027"/>
                </a:cubicBezTo>
                <a:cubicBezTo>
                  <a:pt x="9362" y="8948"/>
                  <a:pt x="9357" y="8375"/>
                  <a:pt x="9318" y="8402"/>
                </a:cubicBezTo>
                <a:cubicBezTo>
                  <a:pt x="9296" y="8417"/>
                  <a:pt x="9286" y="8277"/>
                  <a:pt x="9286" y="7948"/>
                </a:cubicBezTo>
                <a:cubicBezTo>
                  <a:pt x="9285" y="7625"/>
                  <a:pt x="9294" y="7477"/>
                  <a:pt x="9315" y="7491"/>
                </a:cubicBezTo>
                <a:cubicBezTo>
                  <a:pt x="9338" y="7506"/>
                  <a:pt x="9347" y="6917"/>
                  <a:pt x="9348" y="5090"/>
                </a:cubicBezTo>
                <a:lnTo>
                  <a:pt x="9351" y="2666"/>
                </a:lnTo>
                <a:lnTo>
                  <a:pt x="9293" y="2595"/>
                </a:lnTo>
                <a:cubicBezTo>
                  <a:pt x="9221" y="2506"/>
                  <a:pt x="9142" y="2568"/>
                  <a:pt x="9124" y="2730"/>
                </a:cubicBezTo>
                <a:cubicBezTo>
                  <a:pt x="9092" y="3002"/>
                  <a:pt x="8529" y="3750"/>
                  <a:pt x="8183" y="3977"/>
                </a:cubicBezTo>
                <a:cubicBezTo>
                  <a:pt x="7875" y="4180"/>
                  <a:pt x="7153" y="3796"/>
                  <a:pt x="6820" y="3254"/>
                </a:cubicBezTo>
                <a:cubicBezTo>
                  <a:pt x="6454" y="2659"/>
                  <a:pt x="6004" y="1461"/>
                  <a:pt x="6060" y="1234"/>
                </a:cubicBezTo>
                <a:cubicBezTo>
                  <a:pt x="6130" y="952"/>
                  <a:pt x="5920" y="439"/>
                  <a:pt x="5759" y="497"/>
                </a:cubicBezTo>
                <a:close/>
                <a:moveTo>
                  <a:pt x="19054" y="958"/>
                </a:moveTo>
                <a:cubicBezTo>
                  <a:pt x="18736" y="927"/>
                  <a:pt x="18303" y="1005"/>
                  <a:pt x="18145" y="1149"/>
                </a:cubicBezTo>
                <a:cubicBezTo>
                  <a:pt x="17708" y="1549"/>
                  <a:pt x="17264" y="2344"/>
                  <a:pt x="16927" y="3338"/>
                </a:cubicBezTo>
                <a:cubicBezTo>
                  <a:pt x="16898" y="3422"/>
                  <a:pt x="16863" y="3479"/>
                  <a:pt x="16849" y="3463"/>
                </a:cubicBezTo>
                <a:cubicBezTo>
                  <a:pt x="16835" y="3447"/>
                  <a:pt x="16831" y="3460"/>
                  <a:pt x="16841" y="3493"/>
                </a:cubicBezTo>
                <a:cubicBezTo>
                  <a:pt x="16851" y="3526"/>
                  <a:pt x="16793" y="3819"/>
                  <a:pt x="16712" y="4142"/>
                </a:cubicBezTo>
                <a:cubicBezTo>
                  <a:pt x="16417" y="5313"/>
                  <a:pt x="16188" y="6862"/>
                  <a:pt x="16098" y="8294"/>
                </a:cubicBezTo>
                <a:cubicBezTo>
                  <a:pt x="16045" y="9129"/>
                  <a:pt x="16047" y="11210"/>
                  <a:pt x="16100" y="12074"/>
                </a:cubicBezTo>
                <a:cubicBezTo>
                  <a:pt x="16212" y="13892"/>
                  <a:pt x="16448" y="15378"/>
                  <a:pt x="16835" y="16714"/>
                </a:cubicBezTo>
                <a:cubicBezTo>
                  <a:pt x="17335" y="18441"/>
                  <a:pt x="17949" y="19371"/>
                  <a:pt x="18680" y="19511"/>
                </a:cubicBezTo>
                <a:cubicBezTo>
                  <a:pt x="18952" y="19563"/>
                  <a:pt x="19391" y="19432"/>
                  <a:pt x="19482" y="19272"/>
                </a:cubicBezTo>
                <a:cubicBezTo>
                  <a:pt x="19514" y="19217"/>
                  <a:pt x="19544" y="19283"/>
                  <a:pt x="19607" y="19548"/>
                </a:cubicBezTo>
                <a:cubicBezTo>
                  <a:pt x="19697" y="19920"/>
                  <a:pt x="19891" y="20369"/>
                  <a:pt x="20062" y="20600"/>
                </a:cubicBezTo>
                <a:cubicBezTo>
                  <a:pt x="20287" y="20904"/>
                  <a:pt x="20597" y="20702"/>
                  <a:pt x="20722" y="20170"/>
                </a:cubicBezTo>
                <a:cubicBezTo>
                  <a:pt x="20838" y="19678"/>
                  <a:pt x="20833" y="19206"/>
                  <a:pt x="20703" y="18112"/>
                </a:cubicBezTo>
                <a:cubicBezTo>
                  <a:pt x="20674" y="17874"/>
                  <a:pt x="20654" y="17593"/>
                  <a:pt x="20657" y="17487"/>
                </a:cubicBezTo>
                <a:cubicBezTo>
                  <a:pt x="20659" y="17379"/>
                  <a:pt x="20742" y="17013"/>
                  <a:pt x="20843" y="16663"/>
                </a:cubicBezTo>
                <a:cubicBezTo>
                  <a:pt x="21162" y="15558"/>
                  <a:pt x="21409" y="14106"/>
                  <a:pt x="21531" y="12618"/>
                </a:cubicBezTo>
                <a:cubicBezTo>
                  <a:pt x="21584" y="11961"/>
                  <a:pt x="21590" y="11701"/>
                  <a:pt x="21589" y="10154"/>
                </a:cubicBezTo>
                <a:cubicBezTo>
                  <a:pt x="21588" y="8518"/>
                  <a:pt x="21584" y="8382"/>
                  <a:pt x="21516" y="7645"/>
                </a:cubicBezTo>
                <a:cubicBezTo>
                  <a:pt x="21373" y="6077"/>
                  <a:pt x="21146" y="4785"/>
                  <a:pt x="20816" y="3664"/>
                </a:cubicBezTo>
                <a:cubicBezTo>
                  <a:pt x="20408" y="2280"/>
                  <a:pt x="19860" y="1317"/>
                  <a:pt x="19318" y="1025"/>
                </a:cubicBezTo>
                <a:cubicBezTo>
                  <a:pt x="19252" y="989"/>
                  <a:pt x="19160" y="968"/>
                  <a:pt x="19054" y="958"/>
                </a:cubicBezTo>
                <a:close/>
                <a:moveTo>
                  <a:pt x="15982" y="1069"/>
                </a:moveTo>
                <a:cubicBezTo>
                  <a:pt x="15952" y="1006"/>
                  <a:pt x="15717" y="1426"/>
                  <a:pt x="15688" y="1597"/>
                </a:cubicBezTo>
                <a:cubicBezTo>
                  <a:pt x="15677" y="1663"/>
                  <a:pt x="15651" y="1718"/>
                  <a:pt x="15631" y="1718"/>
                </a:cubicBezTo>
                <a:cubicBezTo>
                  <a:pt x="15610" y="1718"/>
                  <a:pt x="15545" y="1830"/>
                  <a:pt x="15484" y="1967"/>
                </a:cubicBezTo>
                <a:cubicBezTo>
                  <a:pt x="15423" y="2103"/>
                  <a:pt x="15307" y="2362"/>
                  <a:pt x="15226" y="2541"/>
                </a:cubicBezTo>
                <a:cubicBezTo>
                  <a:pt x="15145" y="2721"/>
                  <a:pt x="15072" y="2920"/>
                  <a:pt x="15065" y="2985"/>
                </a:cubicBezTo>
                <a:cubicBezTo>
                  <a:pt x="15057" y="3051"/>
                  <a:pt x="15027" y="3103"/>
                  <a:pt x="14998" y="3103"/>
                </a:cubicBezTo>
                <a:cubicBezTo>
                  <a:pt x="14969" y="3103"/>
                  <a:pt x="14945" y="3143"/>
                  <a:pt x="14945" y="3190"/>
                </a:cubicBezTo>
                <a:cubicBezTo>
                  <a:pt x="14945" y="3299"/>
                  <a:pt x="14743" y="3728"/>
                  <a:pt x="14717" y="3675"/>
                </a:cubicBezTo>
                <a:cubicBezTo>
                  <a:pt x="14707" y="3653"/>
                  <a:pt x="14669" y="3770"/>
                  <a:pt x="14635" y="3937"/>
                </a:cubicBezTo>
                <a:cubicBezTo>
                  <a:pt x="14586" y="4174"/>
                  <a:pt x="14560" y="4234"/>
                  <a:pt x="14511" y="4202"/>
                </a:cubicBezTo>
                <a:cubicBezTo>
                  <a:pt x="14460" y="4170"/>
                  <a:pt x="14451" y="4192"/>
                  <a:pt x="14462" y="4330"/>
                </a:cubicBezTo>
                <a:cubicBezTo>
                  <a:pt x="14470" y="4437"/>
                  <a:pt x="14460" y="4516"/>
                  <a:pt x="14432" y="4549"/>
                </a:cubicBezTo>
                <a:cubicBezTo>
                  <a:pt x="14393" y="4597"/>
                  <a:pt x="14286" y="4891"/>
                  <a:pt x="14032" y="5662"/>
                </a:cubicBezTo>
                <a:cubicBezTo>
                  <a:pt x="13978" y="5824"/>
                  <a:pt x="13924" y="5958"/>
                  <a:pt x="13912" y="5958"/>
                </a:cubicBezTo>
                <a:cubicBezTo>
                  <a:pt x="13899" y="5958"/>
                  <a:pt x="13883" y="6034"/>
                  <a:pt x="13876" y="6129"/>
                </a:cubicBezTo>
                <a:cubicBezTo>
                  <a:pt x="13866" y="6245"/>
                  <a:pt x="13849" y="6289"/>
                  <a:pt x="13821" y="6253"/>
                </a:cubicBezTo>
                <a:cubicBezTo>
                  <a:pt x="13792" y="6217"/>
                  <a:pt x="13783" y="6237"/>
                  <a:pt x="13793" y="6321"/>
                </a:cubicBezTo>
                <a:cubicBezTo>
                  <a:pt x="13811" y="6474"/>
                  <a:pt x="13399" y="7798"/>
                  <a:pt x="13359" y="7716"/>
                </a:cubicBezTo>
                <a:cubicBezTo>
                  <a:pt x="13342" y="7680"/>
                  <a:pt x="13337" y="7707"/>
                  <a:pt x="13346" y="7787"/>
                </a:cubicBezTo>
                <a:cubicBezTo>
                  <a:pt x="13359" y="7900"/>
                  <a:pt x="13245" y="8359"/>
                  <a:pt x="13068" y="8900"/>
                </a:cubicBezTo>
                <a:cubicBezTo>
                  <a:pt x="12936" y="9303"/>
                  <a:pt x="12734" y="10103"/>
                  <a:pt x="12701" y="10349"/>
                </a:cubicBezTo>
                <a:cubicBezTo>
                  <a:pt x="12681" y="10505"/>
                  <a:pt x="12653" y="10613"/>
                  <a:pt x="12639" y="10584"/>
                </a:cubicBezTo>
                <a:cubicBezTo>
                  <a:pt x="12625" y="10556"/>
                  <a:pt x="12602" y="10633"/>
                  <a:pt x="12588" y="10756"/>
                </a:cubicBezTo>
                <a:cubicBezTo>
                  <a:pt x="12574" y="10879"/>
                  <a:pt x="12545" y="11000"/>
                  <a:pt x="12523" y="11028"/>
                </a:cubicBezTo>
                <a:cubicBezTo>
                  <a:pt x="12502" y="11056"/>
                  <a:pt x="12484" y="11131"/>
                  <a:pt x="12484" y="11193"/>
                </a:cubicBezTo>
                <a:cubicBezTo>
                  <a:pt x="12484" y="11255"/>
                  <a:pt x="12450" y="11401"/>
                  <a:pt x="12408" y="11519"/>
                </a:cubicBezTo>
                <a:cubicBezTo>
                  <a:pt x="12366" y="11637"/>
                  <a:pt x="12340" y="11762"/>
                  <a:pt x="12350" y="11795"/>
                </a:cubicBezTo>
                <a:cubicBezTo>
                  <a:pt x="12360" y="11827"/>
                  <a:pt x="12350" y="11900"/>
                  <a:pt x="12329" y="11956"/>
                </a:cubicBezTo>
                <a:cubicBezTo>
                  <a:pt x="12280" y="12085"/>
                  <a:pt x="12140" y="12686"/>
                  <a:pt x="12098" y="12948"/>
                </a:cubicBezTo>
                <a:cubicBezTo>
                  <a:pt x="12075" y="13095"/>
                  <a:pt x="12052" y="13131"/>
                  <a:pt x="12013" y="13089"/>
                </a:cubicBezTo>
                <a:cubicBezTo>
                  <a:pt x="11979" y="13053"/>
                  <a:pt x="11966" y="13062"/>
                  <a:pt x="11976" y="13119"/>
                </a:cubicBezTo>
                <a:cubicBezTo>
                  <a:pt x="11986" y="13169"/>
                  <a:pt x="11980" y="13236"/>
                  <a:pt x="11965" y="13267"/>
                </a:cubicBezTo>
                <a:cubicBezTo>
                  <a:pt x="11950" y="13298"/>
                  <a:pt x="11944" y="13395"/>
                  <a:pt x="11952" y="13479"/>
                </a:cubicBezTo>
                <a:cubicBezTo>
                  <a:pt x="11960" y="13563"/>
                  <a:pt x="11950" y="13678"/>
                  <a:pt x="11929" y="13735"/>
                </a:cubicBezTo>
                <a:cubicBezTo>
                  <a:pt x="11899" y="13819"/>
                  <a:pt x="11886" y="13794"/>
                  <a:pt x="11858" y="13597"/>
                </a:cubicBezTo>
                <a:cubicBezTo>
                  <a:pt x="11838" y="13463"/>
                  <a:pt x="11806" y="13355"/>
                  <a:pt x="11785" y="13355"/>
                </a:cubicBezTo>
                <a:cubicBezTo>
                  <a:pt x="11764" y="13355"/>
                  <a:pt x="11735" y="13268"/>
                  <a:pt x="11720" y="13166"/>
                </a:cubicBezTo>
                <a:cubicBezTo>
                  <a:pt x="11704" y="13064"/>
                  <a:pt x="11677" y="12922"/>
                  <a:pt x="11659" y="12850"/>
                </a:cubicBezTo>
                <a:cubicBezTo>
                  <a:pt x="11634" y="12751"/>
                  <a:pt x="11634" y="12703"/>
                  <a:pt x="11657" y="12655"/>
                </a:cubicBezTo>
                <a:cubicBezTo>
                  <a:pt x="11679" y="12611"/>
                  <a:pt x="11675" y="12572"/>
                  <a:pt x="11644" y="12514"/>
                </a:cubicBezTo>
                <a:cubicBezTo>
                  <a:pt x="11608" y="12447"/>
                  <a:pt x="11551" y="12120"/>
                  <a:pt x="11540" y="11926"/>
                </a:cubicBezTo>
                <a:cubicBezTo>
                  <a:pt x="11539" y="11902"/>
                  <a:pt x="11512" y="11741"/>
                  <a:pt x="11480" y="11569"/>
                </a:cubicBezTo>
                <a:cubicBezTo>
                  <a:pt x="11448" y="11397"/>
                  <a:pt x="11422" y="11193"/>
                  <a:pt x="11422" y="11115"/>
                </a:cubicBezTo>
                <a:cubicBezTo>
                  <a:pt x="11422" y="11038"/>
                  <a:pt x="11410" y="10974"/>
                  <a:pt x="11395" y="10974"/>
                </a:cubicBezTo>
                <a:cubicBezTo>
                  <a:pt x="11381" y="10974"/>
                  <a:pt x="11356" y="10866"/>
                  <a:pt x="11339" y="10735"/>
                </a:cubicBezTo>
                <a:cubicBezTo>
                  <a:pt x="11322" y="10605"/>
                  <a:pt x="11285" y="10412"/>
                  <a:pt x="11256" y="10305"/>
                </a:cubicBezTo>
                <a:cubicBezTo>
                  <a:pt x="11228" y="10198"/>
                  <a:pt x="11215" y="10110"/>
                  <a:pt x="11227" y="10110"/>
                </a:cubicBezTo>
                <a:cubicBezTo>
                  <a:pt x="11239" y="10110"/>
                  <a:pt x="11209" y="10019"/>
                  <a:pt x="11161" y="9908"/>
                </a:cubicBezTo>
                <a:cubicBezTo>
                  <a:pt x="11112" y="9798"/>
                  <a:pt x="11075" y="9654"/>
                  <a:pt x="11078" y="9585"/>
                </a:cubicBezTo>
                <a:cubicBezTo>
                  <a:pt x="11087" y="9405"/>
                  <a:pt x="10756" y="9389"/>
                  <a:pt x="10736" y="9569"/>
                </a:cubicBezTo>
                <a:cubicBezTo>
                  <a:pt x="10727" y="9644"/>
                  <a:pt x="10704" y="9672"/>
                  <a:pt x="10678" y="9639"/>
                </a:cubicBezTo>
                <a:cubicBezTo>
                  <a:pt x="10651" y="9605"/>
                  <a:pt x="10600" y="9682"/>
                  <a:pt x="10538" y="9848"/>
                </a:cubicBezTo>
                <a:cubicBezTo>
                  <a:pt x="10485" y="9992"/>
                  <a:pt x="10429" y="10110"/>
                  <a:pt x="10416" y="10110"/>
                </a:cubicBezTo>
                <a:cubicBezTo>
                  <a:pt x="10402" y="10110"/>
                  <a:pt x="10384" y="10168"/>
                  <a:pt x="10376" y="10238"/>
                </a:cubicBezTo>
                <a:cubicBezTo>
                  <a:pt x="10368" y="10308"/>
                  <a:pt x="10308" y="10451"/>
                  <a:pt x="10242" y="10554"/>
                </a:cubicBezTo>
                <a:cubicBezTo>
                  <a:pt x="9976" y="10972"/>
                  <a:pt x="9971" y="11592"/>
                  <a:pt x="10227" y="12222"/>
                </a:cubicBezTo>
                <a:cubicBezTo>
                  <a:pt x="10367" y="12564"/>
                  <a:pt x="10390" y="12681"/>
                  <a:pt x="10368" y="12955"/>
                </a:cubicBezTo>
                <a:cubicBezTo>
                  <a:pt x="10357" y="13094"/>
                  <a:pt x="10366" y="13136"/>
                  <a:pt x="10406" y="13136"/>
                </a:cubicBezTo>
                <a:cubicBezTo>
                  <a:pt x="10456" y="13136"/>
                  <a:pt x="10520" y="13383"/>
                  <a:pt x="10586" y="13829"/>
                </a:cubicBezTo>
                <a:cubicBezTo>
                  <a:pt x="10603" y="13948"/>
                  <a:pt x="10628" y="14104"/>
                  <a:pt x="10640" y="14175"/>
                </a:cubicBezTo>
                <a:cubicBezTo>
                  <a:pt x="10696" y="14507"/>
                  <a:pt x="10826" y="15450"/>
                  <a:pt x="10842" y="15644"/>
                </a:cubicBezTo>
                <a:cubicBezTo>
                  <a:pt x="10851" y="15763"/>
                  <a:pt x="10880" y="15964"/>
                  <a:pt x="10906" y="16088"/>
                </a:cubicBezTo>
                <a:cubicBezTo>
                  <a:pt x="10932" y="16212"/>
                  <a:pt x="10948" y="16334"/>
                  <a:pt x="10941" y="16357"/>
                </a:cubicBezTo>
                <a:cubicBezTo>
                  <a:pt x="10934" y="16381"/>
                  <a:pt x="10946" y="16448"/>
                  <a:pt x="10967" y="16508"/>
                </a:cubicBezTo>
                <a:cubicBezTo>
                  <a:pt x="10989" y="16569"/>
                  <a:pt x="11008" y="16697"/>
                  <a:pt x="11008" y="16794"/>
                </a:cubicBezTo>
                <a:cubicBezTo>
                  <a:pt x="11008" y="16892"/>
                  <a:pt x="11026" y="17041"/>
                  <a:pt x="11048" y="17124"/>
                </a:cubicBezTo>
                <a:cubicBezTo>
                  <a:pt x="11070" y="17207"/>
                  <a:pt x="11092" y="17331"/>
                  <a:pt x="11095" y="17403"/>
                </a:cubicBezTo>
                <a:cubicBezTo>
                  <a:pt x="11098" y="17474"/>
                  <a:pt x="11119" y="17664"/>
                  <a:pt x="11143" y="17823"/>
                </a:cubicBezTo>
                <a:cubicBezTo>
                  <a:pt x="11202" y="18225"/>
                  <a:pt x="11224" y="18440"/>
                  <a:pt x="11218" y="18566"/>
                </a:cubicBezTo>
                <a:cubicBezTo>
                  <a:pt x="11215" y="18626"/>
                  <a:pt x="11225" y="18674"/>
                  <a:pt x="11239" y="18674"/>
                </a:cubicBezTo>
                <a:cubicBezTo>
                  <a:pt x="11275" y="18674"/>
                  <a:pt x="11333" y="19100"/>
                  <a:pt x="11332" y="19356"/>
                </a:cubicBezTo>
                <a:cubicBezTo>
                  <a:pt x="11332" y="19474"/>
                  <a:pt x="11315" y="19571"/>
                  <a:pt x="11293" y="19582"/>
                </a:cubicBezTo>
                <a:cubicBezTo>
                  <a:pt x="11271" y="19591"/>
                  <a:pt x="11166" y="19624"/>
                  <a:pt x="11059" y="19656"/>
                </a:cubicBezTo>
                <a:cubicBezTo>
                  <a:pt x="10952" y="19687"/>
                  <a:pt x="10830" y="19737"/>
                  <a:pt x="10787" y="19763"/>
                </a:cubicBezTo>
                <a:cubicBezTo>
                  <a:pt x="10744" y="19789"/>
                  <a:pt x="10689" y="19817"/>
                  <a:pt x="10664" y="19824"/>
                </a:cubicBezTo>
                <a:cubicBezTo>
                  <a:pt x="10592" y="19843"/>
                  <a:pt x="10611" y="19953"/>
                  <a:pt x="10716" y="20130"/>
                </a:cubicBezTo>
                <a:cubicBezTo>
                  <a:pt x="10801" y="20273"/>
                  <a:pt x="11147" y="20436"/>
                  <a:pt x="11460" y="20479"/>
                </a:cubicBezTo>
                <a:cubicBezTo>
                  <a:pt x="11502" y="20485"/>
                  <a:pt x="11547" y="20530"/>
                  <a:pt x="11562" y="20577"/>
                </a:cubicBezTo>
                <a:cubicBezTo>
                  <a:pt x="11595" y="20689"/>
                  <a:pt x="12181" y="20688"/>
                  <a:pt x="12214" y="20577"/>
                </a:cubicBezTo>
                <a:cubicBezTo>
                  <a:pt x="12228" y="20530"/>
                  <a:pt x="12350" y="20470"/>
                  <a:pt x="12485" y="20442"/>
                </a:cubicBezTo>
                <a:cubicBezTo>
                  <a:pt x="12949" y="20347"/>
                  <a:pt x="13091" y="20273"/>
                  <a:pt x="13067" y="20143"/>
                </a:cubicBezTo>
                <a:cubicBezTo>
                  <a:pt x="13049" y="20044"/>
                  <a:pt x="12832" y="19827"/>
                  <a:pt x="12640" y="19713"/>
                </a:cubicBezTo>
                <a:cubicBezTo>
                  <a:pt x="12373" y="19554"/>
                  <a:pt x="12349" y="19504"/>
                  <a:pt x="12366" y="19148"/>
                </a:cubicBezTo>
                <a:cubicBezTo>
                  <a:pt x="12374" y="18981"/>
                  <a:pt x="12391" y="18777"/>
                  <a:pt x="12404" y="18694"/>
                </a:cubicBezTo>
                <a:cubicBezTo>
                  <a:pt x="12464" y="18313"/>
                  <a:pt x="12691" y="16677"/>
                  <a:pt x="12743" y="16250"/>
                </a:cubicBezTo>
                <a:cubicBezTo>
                  <a:pt x="12775" y="15988"/>
                  <a:pt x="12814" y="15721"/>
                  <a:pt x="12829" y="15658"/>
                </a:cubicBezTo>
                <a:cubicBezTo>
                  <a:pt x="12845" y="15594"/>
                  <a:pt x="12859" y="15473"/>
                  <a:pt x="12861" y="15382"/>
                </a:cubicBezTo>
                <a:cubicBezTo>
                  <a:pt x="12863" y="15292"/>
                  <a:pt x="12882" y="15147"/>
                  <a:pt x="12904" y="15063"/>
                </a:cubicBezTo>
                <a:cubicBezTo>
                  <a:pt x="12953" y="14874"/>
                  <a:pt x="13079" y="13999"/>
                  <a:pt x="13094" y="13728"/>
                </a:cubicBezTo>
                <a:cubicBezTo>
                  <a:pt x="13100" y="13618"/>
                  <a:pt x="13125" y="13478"/>
                  <a:pt x="13150" y="13419"/>
                </a:cubicBezTo>
                <a:cubicBezTo>
                  <a:pt x="13174" y="13359"/>
                  <a:pt x="13196" y="13225"/>
                  <a:pt x="13198" y="13123"/>
                </a:cubicBezTo>
                <a:cubicBezTo>
                  <a:pt x="13200" y="13020"/>
                  <a:pt x="13221" y="12891"/>
                  <a:pt x="13244" y="12833"/>
                </a:cubicBezTo>
                <a:cubicBezTo>
                  <a:pt x="13268" y="12776"/>
                  <a:pt x="13287" y="12673"/>
                  <a:pt x="13287" y="12605"/>
                </a:cubicBezTo>
                <a:cubicBezTo>
                  <a:pt x="13287" y="12536"/>
                  <a:pt x="13340" y="12215"/>
                  <a:pt x="13404" y="11889"/>
                </a:cubicBezTo>
                <a:cubicBezTo>
                  <a:pt x="13468" y="11563"/>
                  <a:pt x="13520" y="11270"/>
                  <a:pt x="13520" y="11240"/>
                </a:cubicBezTo>
                <a:cubicBezTo>
                  <a:pt x="13520" y="11209"/>
                  <a:pt x="13555" y="11051"/>
                  <a:pt x="13598" y="10887"/>
                </a:cubicBezTo>
                <a:cubicBezTo>
                  <a:pt x="13640" y="10722"/>
                  <a:pt x="13675" y="10541"/>
                  <a:pt x="13675" y="10487"/>
                </a:cubicBezTo>
                <a:cubicBezTo>
                  <a:pt x="13676" y="10432"/>
                  <a:pt x="13729" y="10189"/>
                  <a:pt x="13794" y="9949"/>
                </a:cubicBezTo>
                <a:cubicBezTo>
                  <a:pt x="13859" y="9708"/>
                  <a:pt x="13911" y="9491"/>
                  <a:pt x="13910" y="9464"/>
                </a:cubicBezTo>
                <a:cubicBezTo>
                  <a:pt x="13906" y="9364"/>
                  <a:pt x="14046" y="8724"/>
                  <a:pt x="14074" y="8715"/>
                </a:cubicBezTo>
                <a:cubicBezTo>
                  <a:pt x="14090" y="8709"/>
                  <a:pt x="14124" y="8713"/>
                  <a:pt x="14148" y="8721"/>
                </a:cubicBezTo>
                <a:cubicBezTo>
                  <a:pt x="14189" y="8735"/>
                  <a:pt x="14208" y="8587"/>
                  <a:pt x="14197" y="8355"/>
                </a:cubicBezTo>
                <a:cubicBezTo>
                  <a:pt x="14190" y="8225"/>
                  <a:pt x="14301" y="7592"/>
                  <a:pt x="14338" y="7545"/>
                </a:cubicBezTo>
                <a:cubicBezTo>
                  <a:pt x="14358" y="7518"/>
                  <a:pt x="14375" y="7449"/>
                  <a:pt x="14375" y="7390"/>
                </a:cubicBezTo>
                <a:cubicBezTo>
                  <a:pt x="14375" y="7252"/>
                  <a:pt x="14465" y="6978"/>
                  <a:pt x="14487" y="7050"/>
                </a:cubicBezTo>
                <a:cubicBezTo>
                  <a:pt x="14496" y="7081"/>
                  <a:pt x="14515" y="7002"/>
                  <a:pt x="14529" y="6875"/>
                </a:cubicBezTo>
                <a:cubicBezTo>
                  <a:pt x="14543" y="6749"/>
                  <a:pt x="14585" y="6601"/>
                  <a:pt x="14621" y="6546"/>
                </a:cubicBezTo>
                <a:cubicBezTo>
                  <a:pt x="14657" y="6491"/>
                  <a:pt x="14686" y="6391"/>
                  <a:pt x="14686" y="6321"/>
                </a:cubicBezTo>
                <a:cubicBezTo>
                  <a:pt x="14686" y="6250"/>
                  <a:pt x="14792" y="5854"/>
                  <a:pt x="14920" y="5440"/>
                </a:cubicBezTo>
                <a:cubicBezTo>
                  <a:pt x="15048" y="5026"/>
                  <a:pt x="15152" y="4643"/>
                  <a:pt x="15152" y="4592"/>
                </a:cubicBezTo>
                <a:cubicBezTo>
                  <a:pt x="15152" y="4542"/>
                  <a:pt x="15193" y="4417"/>
                  <a:pt x="15243" y="4313"/>
                </a:cubicBezTo>
                <a:cubicBezTo>
                  <a:pt x="15293" y="4210"/>
                  <a:pt x="15329" y="4096"/>
                  <a:pt x="15322" y="4058"/>
                </a:cubicBezTo>
                <a:cubicBezTo>
                  <a:pt x="15308" y="3984"/>
                  <a:pt x="15583" y="3190"/>
                  <a:pt x="15622" y="3190"/>
                </a:cubicBezTo>
                <a:cubicBezTo>
                  <a:pt x="15634" y="3190"/>
                  <a:pt x="15645" y="3132"/>
                  <a:pt x="15645" y="3063"/>
                </a:cubicBezTo>
                <a:cubicBezTo>
                  <a:pt x="15645" y="2993"/>
                  <a:pt x="15669" y="2889"/>
                  <a:pt x="15700" y="2834"/>
                </a:cubicBezTo>
                <a:cubicBezTo>
                  <a:pt x="15731" y="2779"/>
                  <a:pt x="15786" y="2623"/>
                  <a:pt x="15820" y="2488"/>
                </a:cubicBezTo>
                <a:cubicBezTo>
                  <a:pt x="15854" y="2352"/>
                  <a:pt x="15895" y="2252"/>
                  <a:pt x="15912" y="2262"/>
                </a:cubicBezTo>
                <a:cubicBezTo>
                  <a:pt x="15928" y="2273"/>
                  <a:pt x="15940" y="2218"/>
                  <a:pt x="15936" y="2141"/>
                </a:cubicBezTo>
                <a:cubicBezTo>
                  <a:pt x="15932" y="2064"/>
                  <a:pt x="15947" y="1952"/>
                  <a:pt x="15969" y="1893"/>
                </a:cubicBezTo>
                <a:cubicBezTo>
                  <a:pt x="16013" y="1771"/>
                  <a:pt x="16022" y="1152"/>
                  <a:pt x="15982" y="1069"/>
                </a:cubicBezTo>
                <a:close/>
                <a:moveTo>
                  <a:pt x="13592" y="6425"/>
                </a:moveTo>
                <a:cubicBezTo>
                  <a:pt x="13584" y="6419"/>
                  <a:pt x="13576" y="6424"/>
                  <a:pt x="13569" y="6438"/>
                </a:cubicBezTo>
                <a:cubicBezTo>
                  <a:pt x="13556" y="6466"/>
                  <a:pt x="13553" y="6524"/>
                  <a:pt x="13561" y="6570"/>
                </a:cubicBezTo>
                <a:cubicBezTo>
                  <a:pt x="13570" y="6615"/>
                  <a:pt x="13587" y="6628"/>
                  <a:pt x="13601" y="6600"/>
                </a:cubicBezTo>
                <a:cubicBezTo>
                  <a:pt x="13614" y="6572"/>
                  <a:pt x="13618" y="6514"/>
                  <a:pt x="13610" y="6469"/>
                </a:cubicBezTo>
                <a:cubicBezTo>
                  <a:pt x="13606" y="6446"/>
                  <a:pt x="13599" y="6431"/>
                  <a:pt x="13592" y="6425"/>
                </a:cubicBezTo>
                <a:close/>
                <a:moveTo>
                  <a:pt x="12011" y="12733"/>
                </a:moveTo>
                <a:cubicBezTo>
                  <a:pt x="12006" y="12727"/>
                  <a:pt x="11999" y="12735"/>
                  <a:pt x="11992" y="12749"/>
                </a:cubicBezTo>
                <a:cubicBezTo>
                  <a:pt x="11977" y="12779"/>
                  <a:pt x="11966" y="12840"/>
                  <a:pt x="11966" y="12887"/>
                </a:cubicBezTo>
                <a:cubicBezTo>
                  <a:pt x="11966" y="12935"/>
                  <a:pt x="11977" y="12950"/>
                  <a:pt x="11992" y="12921"/>
                </a:cubicBezTo>
                <a:cubicBezTo>
                  <a:pt x="12006" y="12891"/>
                  <a:pt x="12018" y="12827"/>
                  <a:pt x="12018" y="12780"/>
                </a:cubicBezTo>
                <a:cubicBezTo>
                  <a:pt x="12018" y="12756"/>
                  <a:pt x="12015" y="12739"/>
                  <a:pt x="12011" y="12733"/>
                </a:cubicBezTo>
                <a:close/>
                <a:moveTo>
                  <a:pt x="4803" y="13439"/>
                </a:moveTo>
                <a:cubicBezTo>
                  <a:pt x="4643" y="13439"/>
                  <a:pt x="4557" y="13743"/>
                  <a:pt x="4557" y="14303"/>
                </a:cubicBezTo>
                <a:cubicBezTo>
                  <a:pt x="4557" y="14620"/>
                  <a:pt x="4570" y="14715"/>
                  <a:pt x="4640" y="14911"/>
                </a:cubicBezTo>
                <a:cubicBezTo>
                  <a:pt x="4709" y="15107"/>
                  <a:pt x="4739" y="15136"/>
                  <a:pt x="4827" y="15096"/>
                </a:cubicBezTo>
                <a:cubicBezTo>
                  <a:pt x="5034" y="15003"/>
                  <a:pt x="5124" y="14217"/>
                  <a:pt x="4987" y="13684"/>
                </a:cubicBezTo>
                <a:cubicBezTo>
                  <a:pt x="4935" y="13483"/>
                  <a:pt x="4903" y="13439"/>
                  <a:pt x="4803" y="13439"/>
                </a:cubicBezTo>
                <a:close/>
                <a:moveTo>
                  <a:pt x="12732" y="17463"/>
                </a:moveTo>
                <a:cubicBezTo>
                  <a:pt x="12725" y="17463"/>
                  <a:pt x="12713" y="17500"/>
                  <a:pt x="12704" y="17547"/>
                </a:cubicBezTo>
                <a:cubicBezTo>
                  <a:pt x="12696" y="17595"/>
                  <a:pt x="12700" y="17635"/>
                  <a:pt x="12716" y="17635"/>
                </a:cubicBezTo>
                <a:cubicBezTo>
                  <a:pt x="12731" y="17635"/>
                  <a:pt x="12743" y="17595"/>
                  <a:pt x="12743" y="17547"/>
                </a:cubicBezTo>
                <a:cubicBezTo>
                  <a:pt x="12743" y="17500"/>
                  <a:pt x="12738" y="17463"/>
                  <a:pt x="12732" y="1746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92" name="Kys t’ou?"/>
          <p:cNvSpPr txBox="1"/>
          <p:nvPr/>
        </p:nvSpPr>
        <p:spPr>
          <a:xfrm>
            <a:off x="2425700" y="4797280"/>
            <a:ext cx="8153400" cy="25648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0">
                <a:solidFill>
                  <a:srgbClr val="0042AA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Kys t’ou?</a:t>
            </a:r>
            <a:endParaRPr lang="en-GB"/>
          </a:p>
          <a:p>
            <a:r>
              <a:rPr lang="en-GB" sz="5400"/>
              <a:t>(How are you?)</a:t>
            </a:r>
            <a:endParaRPr sz="5400"/>
          </a:p>
        </p:txBody>
      </p:sp>
      <p:pic>
        <p:nvPicPr>
          <p:cNvPr id="93" name="Kys t'ou2.mov" descr="Kys t'ou2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093123" y="1068648"/>
            <a:ext cx="673100" cy="6731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Rectangle 2"/>
          <p:cNvSpPr/>
          <p:nvPr/>
        </p:nvSpPr>
        <p:spPr>
          <a:xfrm>
            <a:off x="3916595" y="8194610"/>
            <a:ext cx="5171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2060"/>
                </a:solidFill>
                <a:latin typeface="Chalkboard" charset="0"/>
                <a:ea typeface="Chalkboard" charset="0"/>
                <a:cs typeface="Chalkboard" charset="0"/>
              </a:rPr>
              <a:t>Click to start the game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235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236" name="a)"/>
          <p:cNvSpPr txBox="1"/>
          <p:nvPr/>
        </p:nvSpPr>
        <p:spPr>
          <a:xfrm>
            <a:off x="673103" y="14478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237" name="b)"/>
          <p:cNvSpPr txBox="1"/>
          <p:nvPr/>
        </p:nvSpPr>
        <p:spPr>
          <a:xfrm>
            <a:off x="7092801" y="14478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241" name="Happiness_1.tiff" descr="Happiness_1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6551" t="1322" r="16088" b="19"/>
          <a:stretch>
            <a:fillRect/>
          </a:stretch>
        </p:blipFill>
        <p:spPr>
          <a:xfrm>
            <a:off x="8052407" y="2038448"/>
            <a:ext cx="2515910" cy="2464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54" extrusionOk="0">
                <a:moveTo>
                  <a:pt x="10239" y="2"/>
                </a:moveTo>
                <a:cubicBezTo>
                  <a:pt x="9881" y="10"/>
                  <a:pt x="9548" y="32"/>
                  <a:pt x="9274" y="72"/>
                </a:cubicBezTo>
                <a:cubicBezTo>
                  <a:pt x="8503" y="183"/>
                  <a:pt x="7410" y="468"/>
                  <a:pt x="6975" y="672"/>
                </a:cubicBezTo>
                <a:cubicBezTo>
                  <a:pt x="6762" y="773"/>
                  <a:pt x="6563" y="856"/>
                  <a:pt x="6534" y="856"/>
                </a:cubicBezTo>
                <a:cubicBezTo>
                  <a:pt x="6423" y="856"/>
                  <a:pt x="5147" y="1539"/>
                  <a:pt x="5074" y="1637"/>
                </a:cubicBezTo>
                <a:cubicBezTo>
                  <a:pt x="5032" y="1694"/>
                  <a:pt x="4961" y="1714"/>
                  <a:pt x="4916" y="1686"/>
                </a:cubicBezTo>
                <a:cubicBezTo>
                  <a:pt x="4870" y="1657"/>
                  <a:pt x="4841" y="1668"/>
                  <a:pt x="4851" y="1710"/>
                </a:cubicBezTo>
                <a:cubicBezTo>
                  <a:pt x="4862" y="1752"/>
                  <a:pt x="4804" y="1827"/>
                  <a:pt x="4723" y="1877"/>
                </a:cubicBezTo>
                <a:cubicBezTo>
                  <a:pt x="4643" y="1926"/>
                  <a:pt x="4440" y="2062"/>
                  <a:pt x="4272" y="2179"/>
                </a:cubicBezTo>
                <a:cubicBezTo>
                  <a:pt x="4104" y="2296"/>
                  <a:pt x="3936" y="2392"/>
                  <a:pt x="3897" y="2394"/>
                </a:cubicBezTo>
                <a:cubicBezTo>
                  <a:pt x="3859" y="2395"/>
                  <a:pt x="3827" y="2437"/>
                  <a:pt x="3827" y="2484"/>
                </a:cubicBezTo>
                <a:cubicBezTo>
                  <a:pt x="3827" y="2531"/>
                  <a:pt x="3790" y="2608"/>
                  <a:pt x="3742" y="2658"/>
                </a:cubicBezTo>
                <a:cubicBezTo>
                  <a:pt x="3695" y="2707"/>
                  <a:pt x="3655" y="2723"/>
                  <a:pt x="3655" y="2692"/>
                </a:cubicBezTo>
                <a:cubicBezTo>
                  <a:pt x="3655" y="2661"/>
                  <a:pt x="3513" y="2784"/>
                  <a:pt x="3341" y="2966"/>
                </a:cubicBezTo>
                <a:cubicBezTo>
                  <a:pt x="3169" y="3149"/>
                  <a:pt x="3025" y="3272"/>
                  <a:pt x="3024" y="3241"/>
                </a:cubicBezTo>
                <a:cubicBezTo>
                  <a:pt x="3022" y="3182"/>
                  <a:pt x="2859" y="3441"/>
                  <a:pt x="2856" y="3508"/>
                </a:cubicBezTo>
                <a:cubicBezTo>
                  <a:pt x="2855" y="3529"/>
                  <a:pt x="2724" y="3666"/>
                  <a:pt x="2566" y="3813"/>
                </a:cubicBezTo>
                <a:cubicBezTo>
                  <a:pt x="2408" y="3961"/>
                  <a:pt x="2281" y="4137"/>
                  <a:pt x="2286" y="4206"/>
                </a:cubicBezTo>
                <a:cubicBezTo>
                  <a:pt x="2292" y="4287"/>
                  <a:pt x="2254" y="4323"/>
                  <a:pt x="2175" y="4310"/>
                </a:cubicBezTo>
                <a:cubicBezTo>
                  <a:pt x="2064" y="4290"/>
                  <a:pt x="2012" y="4411"/>
                  <a:pt x="2047" y="4608"/>
                </a:cubicBezTo>
                <a:cubicBezTo>
                  <a:pt x="2066" y="4716"/>
                  <a:pt x="1847" y="5012"/>
                  <a:pt x="1760" y="4993"/>
                </a:cubicBezTo>
                <a:cubicBezTo>
                  <a:pt x="1714" y="4984"/>
                  <a:pt x="1621" y="5085"/>
                  <a:pt x="1554" y="5219"/>
                </a:cubicBezTo>
                <a:cubicBezTo>
                  <a:pt x="1488" y="5353"/>
                  <a:pt x="1407" y="5484"/>
                  <a:pt x="1372" y="5507"/>
                </a:cubicBezTo>
                <a:cubicBezTo>
                  <a:pt x="1307" y="5550"/>
                  <a:pt x="1054" y="6012"/>
                  <a:pt x="1049" y="6097"/>
                </a:cubicBezTo>
                <a:cubicBezTo>
                  <a:pt x="1047" y="6123"/>
                  <a:pt x="1020" y="6172"/>
                  <a:pt x="991" y="6201"/>
                </a:cubicBezTo>
                <a:cubicBezTo>
                  <a:pt x="963" y="6231"/>
                  <a:pt x="941" y="6308"/>
                  <a:pt x="941" y="6375"/>
                </a:cubicBezTo>
                <a:cubicBezTo>
                  <a:pt x="941" y="6441"/>
                  <a:pt x="840" y="6718"/>
                  <a:pt x="718" y="6989"/>
                </a:cubicBezTo>
                <a:cubicBezTo>
                  <a:pt x="470" y="7542"/>
                  <a:pt x="483" y="7506"/>
                  <a:pt x="381" y="7947"/>
                </a:cubicBezTo>
                <a:cubicBezTo>
                  <a:pt x="-217" y="10535"/>
                  <a:pt x="-115" y="12718"/>
                  <a:pt x="708" y="14895"/>
                </a:cubicBezTo>
                <a:cubicBezTo>
                  <a:pt x="953" y="15544"/>
                  <a:pt x="1470" y="16591"/>
                  <a:pt x="1730" y="16964"/>
                </a:cubicBezTo>
                <a:cubicBezTo>
                  <a:pt x="1850" y="17136"/>
                  <a:pt x="1996" y="17347"/>
                  <a:pt x="2053" y="17436"/>
                </a:cubicBezTo>
                <a:cubicBezTo>
                  <a:pt x="2111" y="17525"/>
                  <a:pt x="2285" y="17748"/>
                  <a:pt x="2438" y="17932"/>
                </a:cubicBezTo>
                <a:cubicBezTo>
                  <a:pt x="3733" y="19493"/>
                  <a:pt x="5200" y="20556"/>
                  <a:pt x="6958" y="21202"/>
                </a:cubicBezTo>
                <a:cubicBezTo>
                  <a:pt x="7303" y="21328"/>
                  <a:pt x="7633" y="21457"/>
                  <a:pt x="7690" y="21490"/>
                </a:cubicBezTo>
                <a:cubicBezTo>
                  <a:pt x="7808" y="21557"/>
                  <a:pt x="13487" y="21581"/>
                  <a:pt x="13553" y="21514"/>
                </a:cubicBezTo>
                <a:cubicBezTo>
                  <a:pt x="13576" y="21490"/>
                  <a:pt x="13855" y="21381"/>
                  <a:pt x="14173" y="21271"/>
                </a:cubicBezTo>
                <a:cubicBezTo>
                  <a:pt x="15373" y="20854"/>
                  <a:pt x="16381" y="20273"/>
                  <a:pt x="17466" y="19369"/>
                </a:cubicBezTo>
                <a:cubicBezTo>
                  <a:pt x="18017" y="18911"/>
                  <a:pt x="18323" y="18592"/>
                  <a:pt x="18940" y="17838"/>
                </a:cubicBezTo>
                <a:cubicBezTo>
                  <a:pt x="19168" y="17560"/>
                  <a:pt x="19587" y="16978"/>
                  <a:pt x="19587" y="16940"/>
                </a:cubicBezTo>
                <a:cubicBezTo>
                  <a:pt x="19587" y="16921"/>
                  <a:pt x="19694" y="16734"/>
                  <a:pt x="19823" y="16527"/>
                </a:cubicBezTo>
                <a:cubicBezTo>
                  <a:pt x="19952" y="16319"/>
                  <a:pt x="20150" y="15939"/>
                  <a:pt x="20265" y="15683"/>
                </a:cubicBezTo>
                <a:cubicBezTo>
                  <a:pt x="20379" y="15427"/>
                  <a:pt x="20544" y="15058"/>
                  <a:pt x="20632" y="14861"/>
                </a:cubicBezTo>
                <a:cubicBezTo>
                  <a:pt x="20720" y="14664"/>
                  <a:pt x="20815" y="14391"/>
                  <a:pt x="20844" y="14253"/>
                </a:cubicBezTo>
                <a:cubicBezTo>
                  <a:pt x="20873" y="14115"/>
                  <a:pt x="20959" y="13712"/>
                  <a:pt x="21037" y="13358"/>
                </a:cubicBezTo>
                <a:cubicBezTo>
                  <a:pt x="21114" y="13003"/>
                  <a:pt x="21195" y="12552"/>
                  <a:pt x="21219" y="12355"/>
                </a:cubicBezTo>
                <a:cubicBezTo>
                  <a:pt x="21242" y="12158"/>
                  <a:pt x="21294" y="11744"/>
                  <a:pt x="21333" y="11435"/>
                </a:cubicBezTo>
                <a:cubicBezTo>
                  <a:pt x="21383" y="11048"/>
                  <a:pt x="21383" y="10713"/>
                  <a:pt x="21333" y="10359"/>
                </a:cubicBezTo>
                <a:cubicBezTo>
                  <a:pt x="21293" y="10077"/>
                  <a:pt x="21243" y="9718"/>
                  <a:pt x="21222" y="9561"/>
                </a:cubicBezTo>
                <a:cubicBezTo>
                  <a:pt x="21201" y="9403"/>
                  <a:pt x="21168" y="9176"/>
                  <a:pt x="21151" y="9058"/>
                </a:cubicBezTo>
                <a:cubicBezTo>
                  <a:pt x="21119" y="8832"/>
                  <a:pt x="20970" y="8183"/>
                  <a:pt x="20838" y="7697"/>
                </a:cubicBezTo>
                <a:cubicBezTo>
                  <a:pt x="20795" y="7539"/>
                  <a:pt x="20753" y="7345"/>
                  <a:pt x="20747" y="7267"/>
                </a:cubicBezTo>
                <a:cubicBezTo>
                  <a:pt x="20740" y="7188"/>
                  <a:pt x="20697" y="7100"/>
                  <a:pt x="20649" y="7069"/>
                </a:cubicBezTo>
                <a:cubicBezTo>
                  <a:pt x="20601" y="7037"/>
                  <a:pt x="20561" y="6935"/>
                  <a:pt x="20561" y="6843"/>
                </a:cubicBezTo>
                <a:cubicBezTo>
                  <a:pt x="20561" y="6752"/>
                  <a:pt x="20516" y="6637"/>
                  <a:pt x="20460" y="6590"/>
                </a:cubicBezTo>
                <a:cubicBezTo>
                  <a:pt x="20374" y="6516"/>
                  <a:pt x="20189" y="6080"/>
                  <a:pt x="20180" y="5927"/>
                </a:cubicBezTo>
                <a:cubicBezTo>
                  <a:pt x="20179" y="5899"/>
                  <a:pt x="20140" y="5837"/>
                  <a:pt x="20093" y="5788"/>
                </a:cubicBezTo>
                <a:cubicBezTo>
                  <a:pt x="20045" y="5739"/>
                  <a:pt x="20005" y="5659"/>
                  <a:pt x="20005" y="5608"/>
                </a:cubicBezTo>
                <a:cubicBezTo>
                  <a:pt x="20005" y="5556"/>
                  <a:pt x="19971" y="5514"/>
                  <a:pt x="19931" y="5514"/>
                </a:cubicBezTo>
                <a:cubicBezTo>
                  <a:pt x="19891" y="5514"/>
                  <a:pt x="19811" y="5409"/>
                  <a:pt x="19752" y="5281"/>
                </a:cubicBezTo>
                <a:cubicBezTo>
                  <a:pt x="19448" y="4619"/>
                  <a:pt x="19309" y="4414"/>
                  <a:pt x="18714" y="3775"/>
                </a:cubicBezTo>
                <a:cubicBezTo>
                  <a:pt x="18558" y="3608"/>
                  <a:pt x="18399" y="3425"/>
                  <a:pt x="18363" y="3366"/>
                </a:cubicBezTo>
                <a:cubicBezTo>
                  <a:pt x="18328" y="3307"/>
                  <a:pt x="18217" y="3210"/>
                  <a:pt x="18114" y="3150"/>
                </a:cubicBezTo>
                <a:cubicBezTo>
                  <a:pt x="18011" y="3091"/>
                  <a:pt x="17921" y="3009"/>
                  <a:pt x="17915" y="2970"/>
                </a:cubicBezTo>
                <a:cubicBezTo>
                  <a:pt x="17889" y="2798"/>
                  <a:pt x="17765" y="2647"/>
                  <a:pt x="17648" y="2647"/>
                </a:cubicBezTo>
                <a:cubicBezTo>
                  <a:pt x="17579" y="2647"/>
                  <a:pt x="17464" y="2583"/>
                  <a:pt x="17392" y="2501"/>
                </a:cubicBezTo>
                <a:cubicBezTo>
                  <a:pt x="17135" y="2209"/>
                  <a:pt x="16064" y="1496"/>
                  <a:pt x="15343" y="1137"/>
                </a:cubicBezTo>
                <a:cubicBezTo>
                  <a:pt x="14439" y="688"/>
                  <a:pt x="14231" y="605"/>
                  <a:pt x="13256" y="297"/>
                </a:cubicBezTo>
                <a:cubicBezTo>
                  <a:pt x="12617" y="96"/>
                  <a:pt x="11312" y="-19"/>
                  <a:pt x="10239" y="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44" name="Group">
            <a:hlinkClick r:id="" action="ppaction://hlinkshowjump?jump=lastslide"/>
          </p:cNvPr>
          <p:cNvGrpSpPr/>
          <p:nvPr/>
        </p:nvGrpSpPr>
        <p:grpSpPr>
          <a:xfrm>
            <a:off x="1967671" y="6266177"/>
            <a:ext cx="2215652" cy="3509128"/>
            <a:chOff x="229495" y="0"/>
            <a:chExt cx="2215651" cy="3509126"/>
          </a:xfrm>
        </p:grpSpPr>
        <p:pic>
          <p:nvPicPr>
            <p:cNvPr id="242" name="hands_2_OK_hand_by_brokenhearts.tiff" descr="hands_2_OK_hand_by_brokenhearts.tiff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0001" r="12238" b="1181"/>
            <a:stretch>
              <a:fillRect/>
            </a:stretch>
          </p:blipFill>
          <p:spPr>
            <a:xfrm>
              <a:off x="229495" y="0"/>
              <a:ext cx="2215652" cy="2416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46" extrusionOk="0">
                  <a:moveTo>
                    <a:pt x="21551" y="0"/>
                  </a:moveTo>
                  <a:lnTo>
                    <a:pt x="21261" y="216"/>
                  </a:lnTo>
                  <a:cubicBezTo>
                    <a:pt x="20607" y="707"/>
                    <a:pt x="20249" y="931"/>
                    <a:pt x="20103" y="931"/>
                  </a:cubicBezTo>
                  <a:cubicBezTo>
                    <a:pt x="19909" y="931"/>
                    <a:pt x="19175" y="1419"/>
                    <a:pt x="19173" y="1550"/>
                  </a:cubicBezTo>
                  <a:cubicBezTo>
                    <a:pt x="19170" y="1716"/>
                    <a:pt x="18464" y="2198"/>
                    <a:pt x="18223" y="2198"/>
                  </a:cubicBezTo>
                  <a:cubicBezTo>
                    <a:pt x="18099" y="2198"/>
                    <a:pt x="17971" y="2255"/>
                    <a:pt x="17942" y="2325"/>
                  </a:cubicBezTo>
                  <a:cubicBezTo>
                    <a:pt x="17912" y="2395"/>
                    <a:pt x="17807" y="2452"/>
                    <a:pt x="17706" y="2452"/>
                  </a:cubicBezTo>
                  <a:cubicBezTo>
                    <a:pt x="17605" y="2452"/>
                    <a:pt x="17479" y="2526"/>
                    <a:pt x="17424" y="2619"/>
                  </a:cubicBezTo>
                  <a:cubicBezTo>
                    <a:pt x="17370" y="2712"/>
                    <a:pt x="17271" y="2789"/>
                    <a:pt x="17204" y="2789"/>
                  </a:cubicBezTo>
                  <a:cubicBezTo>
                    <a:pt x="17138" y="2789"/>
                    <a:pt x="17007" y="2865"/>
                    <a:pt x="16915" y="2958"/>
                  </a:cubicBezTo>
                  <a:cubicBezTo>
                    <a:pt x="16823" y="3051"/>
                    <a:pt x="16701" y="3128"/>
                    <a:pt x="16641" y="3128"/>
                  </a:cubicBezTo>
                  <a:cubicBezTo>
                    <a:pt x="16580" y="3128"/>
                    <a:pt x="16453" y="3203"/>
                    <a:pt x="16359" y="3298"/>
                  </a:cubicBezTo>
                  <a:cubicBezTo>
                    <a:pt x="16265" y="3393"/>
                    <a:pt x="15978" y="3570"/>
                    <a:pt x="15722" y="3687"/>
                  </a:cubicBezTo>
                  <a:cubicBezTo>
                    <a:pt x="15466" y="3805"/>
                    <a:pt x="15154" y="3987"/>
                    <a:pt x="15027" y="4094"/>
                  </a:cubicBezTo>
                  <a:cubicBezTo>
                    <a:pt x="14900" y="4201"/>
                    <a:pt x="14684" y="4353"/>
                    <a:pt x="14545" y="4434"/>
                  </a:cubicBezTo>
                  <a:cubicBezTo>
                    <a:pt x="14406" y="4515"/>
                    <a:pt x="14310" y="4612"/>
                    <a:pt x="14336" y="4650"/>
                  </a:cubicBezTo>
                  <a:cubicBezTo>
                    <a:pt x="14406" y="4753"/>
                    <a:pt x="14013" y="4981"/>
                    <a:pt x="13857" y="4926"/>
                  </a:cubicBezTo>
                  <a:cubicBezTo>
                    <a:pt x="13779" y="4898"/>
                    <a:pt x="13582" y="5006"/>
                    <a:pt x="13383" y="5184"/>
                  </a:cubicBezTo>
                  <a:cubicBezTo>
                    <a:pt x="12917" y="5601"/>
                    <a:pt x="12496" y="5671"/>
                    <a:pt x="11665" y="5471"/>
                  </a:cubicBezTo>
                  <a:cubicBezTo>
                    <a:pt x="11308" y="5385"/>
                    <a:pt x="10858" y="5278"/>
                    <a:pt x="10665" y="5234"/>
                  </a:cubicBezTo>
                  <a:cubicBezTo>
                    <a:pt x="9924" y="5064"/>
                    <a:pt x="8498" y="4068"/>
                    <a:pt x="8333" y="3606"/>
                  </a:cubicBezTo>
                  <a:cubicBezTo>
                    <a:pt x="8303" y="3520"/>
                    <a:pt x="8198" y="3376"/>
                    <a:pt x="8102" y="3287"/>
                  </a:cubicBezTo>
                  <a:cubicBezTo>
                    <a:pt x="8005" y="3199"/>
                    <a:pt x="7928" y="3068"/>
                    <a:pt x="7928" y="2994"/>
                  </a:cubicBezTo>
                  <a:cubicBezTo>
                    <a:pt x="7928" y="2920"/>
                    <a:pt x="7844" y="2762"/>
                    <a:pt x="7743" y="2643"/>
                  </a:cubicBezTo>
                  <a:cubicBezTo>
                    <a:pt x="7641" y="2525"/>
                    <a:pt x="7557" y="2349"/>
                    <a:pt x="7557" y="2251"/>
                  </a:cubicBezTo>
                  <a:cubicBezTo>
                    <a:pt x="7557" y="1973"/>
                    <a:pt x="7197" y="1161"/>
                    <a:pt x="6975" y="941"/>
                  </a:cubicBezTo>
                  <a:cubicBezTo>
                    <a:pt x="6614" y="584"/>
                    <a:pt x="6022" y="321"/>
                    <a:pt x="5546" y="308"/>
                  </a:cubicBezTo>
                  <a:cubicBezTo>
                    <a:pt x="4632" y="282"/>
                    <a:pt x="4074" y="753"/>
                    <a:pt x="3686" y="1886"/>
                  </a:cubicBezTo>
                  <a:cubicBezTo>
                    <a:pt x="3521" y="2367"/>
                    <a:pt x="3653" y="4170"/>
                    <a:pt x="3882" y="4561"/>
                  </a:cubicBezTo>
                  <a:cubicBezTo>
                    <a:pt x="3978" y="4724"/>
                    <a:pt x="4056" y="4899"/>
                    <a:pt x="4056" y="4951"/>
                  </a:cubicBezTo>
                  <a:cubicBezTo>
                    <a:pt x="4056" y="5003"/>
                    <a:pt x="4304" y="5394"/>
                    <a:pt x="4608" y="5818"/>
                  </a:cubicBezTo>
                  <a:cubicBezTo>
                    <a:pt x="4912" y="6242"/>
                    <a:pt x="5164" y="6644"/>
                    <a:pt x="5164" y="6713"/>
                  </a:cubicBezTo>
                  <a:cubicBezTo>
                    <a:pt x="5164" y="6782"/>
                    <a:pt x="5079" y="6879"/>
                    <a:pt x="4979" y="6929"/>
                  </a:cubicBezTo>
                  <a:cubicBezTo>
                    <a:pt x="4805" y="7014"/>
                    <a:pt x="4582" y="7065"/>
                    <a:pt x="3411" y="7276"/>
                  </a:cubicBezTo>
                  <a:cubicBezTo>
                    <a:pt x="2504" y="7439"/>
                    <a:pt x="1790" y="7831"/>
                    <a:pt x="752" y="8741"/>
                  </a:cubicBezTo>
                  <a:cubicBezTo>
                    <a:pt x="482" y="8977"/>
                    <a:pt x="202" y="9273"/>
                    <a:pt x="130" y="9399"/>
                  </a:cubicBezTo>
                  <a:cubicBezTo>
                    <a:pt x="-7" y="9637"/>
                    <a:pt x="-49" y="10406"/>
                    <a:pt x="68" y="10514"/>
                  </a:cubicBezTo>
                  <a:cubicBezTo>
                    <a:pt x="106" y="10548"/>
                    <a:pt x="136" y="10622"/>
                    <a:pt x="138" y="10676"/>
                  </a:cubicBezTo>
                  <a:cubicBezTo>
                    <a:pt x="140" y="10731"/>
                    <a:pt x="285" y="11032"/>
                    <a:pt x="458" y="11345"/>
                  </a:cubicBezTo>
                  <a:cubicBezTo>
                    <a:pt x="759" y="11886"/>
                    <a:pt x="769" y="11927"/>
                    <a:pt x="651" y="12230"/>
                  </a:cubicBezTo>
                  <a:cubicBezTo>
                    <a:pt x="583" y="12405"/>
                    <a:pt x="441" y="12662"/>
                    <a:pt x="335" y="12800"/>
                  </a:cubicBezTo>
                  <a:cubicBezTo>
                    <a:pt x="229" y="12937"/>
                    <a:pt x="115" y="13261"/>
                    <a:pt x="80" y="13518"/>
                  </a:cubicBezTo>
                  <a:cubicBezTo>
                    <a:pt x="-16" y="14220"/>
                    <a:pt x="197" y="14714"/>
                    <a:pt x="852" y="15301"/>
                  </a:cubicBezTo>
                  <a:cubicBezTo>
                    <a:pt x="1144" y="15563"/>
                    <a:pt x="1429" y="15906"/>
                    <a:pt x="1489" y="16062"/>
                  </a:cubicBezTo>
                  <a:cubicBezTo>
                    <a:pt x="1597" y="16347"/>
                    <a:pt x="2259" y="17197"/>
                    <a:pt x="2531" y="17404"/>
                  </a:cubicBezTo>
                  <a:cubicBezTo>
                    <a:pt x="2610" y="17464"/>
                    <a:pt x="2674" y="17548"/>
                    <a:pt x="2674" y="17588"/>
                  </a:cubicBezTo>
                  <a:cubicBezTo>
                    <a:pt x="2674" y="17770"/>
                    <a:pt x="3341" y="18588"/>
                    <a:pt x="3724" y="18876"/>
                  </a:cubicBezTo>
                  <a:cubicBezTo>
                    <a:pt x="3971" y="19061"/>
                    <a:pt x="4126" y="19239"/>
                    <a:pt x="4091" y="19297"/>
                  </a:cubicBezTo>
                  <a:cubicBezTo>
                    <a:pt x="4048" y="19367"/>
                    <a:pt x="4063" y="19366"/>
                    <a:pt x="4149" y="19293"/>
                  </a:cubicBezTo>
                  <a:cubicBezTo>
                    <a:pt x="4245" y="19211"/>
                    <a:pt x="4342" y="19243"/>
                    <a:pt x="4616" y="19460"/>
                  </a:cubicBezTo>
                  <a:cubicBezTo>
                    <a:pt x="5288" y="19991"/>
                    <a:pt x="5415" y="20078"/>
                    <a:pt x="5496" y="20054"/>
                  </a:cubicBezTo>
                  <a:cubicBezTo>
                    <a:pt x="5588" y="20026"/>
                    <a:pt x="5906" y="20207"/>
                    <a:pt x="6388" y="20560"/>
                  </a:cubicBezTo>
                  <a:cubicBezTo>
                    <a:pt x="6565" y="20690"/>
                    <a:pt x="6788" y="20808"/>
                    <a:pt x="6882" y="20825"/>
                  </a:cubicBezTo>
                  <a:cubicBezTo>
                    <a:pt x="6976" y="20843"/>
                    <a:pt x="7277" y="20963"/>
                    <a:pt x="7554" y="21091"/>
                  </a:cubicBezTo>
                  <a:cubicBezTo>
                    <a:pt x="7830" y="21219"/>
                    <a:pt x="8246" y="21369"/>
                    <a:pt x="8476" y="21427"/>
                  </a:cubicBezTo>
                  <a:cubicBezTo>
                    <a:pt x="9160" y="21600"/>
                    <a:pt x="10361" y="21581"/>
                    <a:pt x="10765" y="21388"/>
                  </a:cubicBezTo>
                  <a:cubicBezTo>
                    <a:pt x="11542" y="21017"/>
                    <a:pt x="12673" y="19355"/>
                    <a:pt x="12842" y="18338"/>
                  </a:cubicBezTo>
                  <a:cubicBezTo>
                    <a:pt x="12858" y="18243"/>
                    <a:pt x="12921" y="18120"/>
                    <a:pt x="12981" y="18065"/>
                  </a:cubicBezTo>
                  <a:cubicBezTo>
                    <a:pt x="13115" y="17942"/>
                    <a:pt x="13124" y="17692"/>
                    <a:pt x="12997" y="17619"/>
                  </a:cubicBezTo>
                  <a:cubicBezTo>
                    <a:pt x="12939" y="17587"/>
                    <a:pt x="12978" y="17469"/>
                    <a:pt x="13097" y="17315"/>
                  </a:cubicBezTo>
                  <a:cubicBezTo>
                    <a:pt x="13377" y="16954"/>
                    <a:pt x="15979" y="14581"/>
                    <a:pt x="16069" y="14604"/>
                  </a:cubicBezTo>
                  <a:cubicBezTo>
                    <a:pt x="16111" y="14615"/>
                    <a:pt x="16123" y="14586"/>
                    <a:pt x="16093" y="14541"/>
                  </a:cubicBezTo>
                  <a:cubicBezTo>
                    <a:pt x="16007" y="14414"/>
                    <a:pt x="16679" y="13838"/>
                    <a:pt x="16845" y="13897"/>
                  </a:cubicBezTo>
                  <a:cubicBezTo>
                    <a:pt x="16955" y="13935"/>
                    <a:pt x="16967" y="13924"/>
                    <a:pt x="16888" y="13836"/>
                  </a:cubicBezTo>
                  <a:cubicBezTo>
                    <a:pt x="16808" y="13748"/>
                    <a:pt x="16884" y="13655"/>
                    <a:pt x="17239" y="13412"/>
                  </a:cubicBezTo>
                  <a:cubicBezTo>
                    <a:pt x="17490" y="13240"/>
                    <a:pt x="17729" y="13100"/>
                    <a:pt x="17772" y="13100"/>
                  </a:cubicBezTo>
                  <a:cubicBezTo>
                    <a:pt x="17814" y="13100"/>
                    <a:pt x="17970" y="12985"/>
                    <a:pt x="18115" y="12846"/>
                  </a:cubicBezTo>
                  <a:cubicBezTo>
                    <a:pt x="18261" y="12707"/>
                    <a:pt x="18397" y="12612"/>
                    <a:pt x="18420" y="12633"/>
                  </a:cubicBezTo>
                  <a:cubicBezTo>
                    <a:pt x="18444" y="12655"/>
                    <a:pt x="18696" y="12487"/>
                    <a:pt x="18980" y="12262"/>
                  </a:cubicBezTo>
                  <a:cubicBezTo>
                    <a:pt x="19757" y="11646"/>
                    <a:pt x="20386" y="11222"/>
                    <a:pt x="20443" y="11274"/>
                  </a:cubicBezTo>
                  <a:cubicBezTo>
                    <a:pt x="20471" y="11300"/>
                    <a:pt x="20669" y="11179"/>
                    <a:pt x="20883" y="11005"/>
                  </a:cubicBezTo>
                  <a:cubicBezTo>
                    <a:pt x="21101" y="10829"/>
                    <a:pt x="21333" y="10685"/>
                    <a:pt x="21551" y="10556"/>
                  </a:cubicBezTo>
                  <a:lnTo>
                    <a:pt x="21551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43" name="Rectangle"/>
            <p:cNvSpPr/>
            <p:nvPr/>
          </p:nvSpPr>
          <p:spPr>
            <a:xfrm>
              <a:off x="381081" y="2651693"/>
              <a:ext cx="1683112" cy="85743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0000">
                <a:defRPr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pic>
        <p:nvPicPr>
          <p:cNvPr id="245" name="tuseday__july_15__2003.jpg" descr="tuseday__july_15__2003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/>
          </a:blip>
          <a:srcRect l="19978" t="9468" r="19965" b="9520"/>
          <a:stretch>
            <a:fillRect/>
          </a:stretch>
        </p:blipFill>
        <p:spPr>
          <a:xfrm>
            <a:off x="8170479" y="6197830"/>
            <a:ext cx="2515952" cy="2546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85" extrusionOk="0">
                <a:moveTo>
                  <a:pt x="11515" y="0"/>
                </a:moveTo>
                <a:cubicBezTo>
                  <a:pt x="11490" y="0"/>
                  <a:pt x="11465" y="11"/>
                  <a:pt x="11440" y="30"/>
                </a:cubicBezTo>
                <a:cubicBezTo>
                  <a:pt x="11352" y="100"/>
                  <a:pt x="10621" y="111"/>
                  <a:pt x="10512" y="44"/>
                </a:cubicBezTo>
                <a:cubicBezTo>
                  <a:pt x="10470" y="18"/>
                  <a:pt x="10354" y="30"/>
                  <a:pt x="10253" y="71"/>
                </a:cubicBezTo>
                <a:cubicBezTo>
                  <a:pt x="10151" y="112"/>
                  <a:pt x="10016" y="125"/>
                  <a:pt x="9950" y="101"/>
                </a:cubicBezTo>
                <a:cubicBezTo>
                  <a:pt x="9886" y="77"/>
                  <a:pt x="9806" y="67"/>
                  <a:pt x="9774" y="77"/>
                </a:cubicBezTo>
                <a:cubicBezTo>
                  <a:pt x="9520" y="161"/>
                  <a:pt x="8320" y="345"/>
                  <a:pt x="7988" y="350"/>
                </a:cubicBezTo>
                <a:cubicBezTo>
                  <a:pt x="7757" y="353"/>
                  <a:pt x="7684" y="374"/>
                  <a:pt x="7706" y="431"/>
                </a:cubicBezTo>
                <a:cubicBezTo>
                  <a:pt x="7748" y="538"/>
                  <a:pt x="7668" y="569"/>
                  <a:pt x="7359" y="575"/>
                </a:cubicBezTo>
                <a:cubicBezTo>
                  <a:pt x="7160" y="579"/>
                  <a:pt x="7073" y="612"/>
                  <a:pt x="7029" y="693"/>
                </a:cubicBezTo>
                <a:cubicBezTo>
                  <a:pt x="6997" y="753"/>
                  <a:pt x="6911" y="801"/>
                  <a:pt x="6839" y="801"/>
                </a:cubicBezTo>
                <a:cubicBezTo>
                  <a:pt x="6766" y="801"/>
                  <a:pt x="6648" y="842"/>
                  <a:pt x="6577" y="891"/>
                </a:cubicBezTo>
                <a:cubicBezTo>
                  <a:pt x="6477" y="960"/>
                  <a:pt x="6420" y="966"/>
                  <a:pt x="6329" y="918"/>
                </a:cubicBezTo>
                <a:cubicBezTo>
                  <a:pt x="6228" y="865"/>
                  <a:pt x="6210" y="873"/>
                  <a:pt x="6210" y="969"/>
                </a:cubicBezTo>
                <a:cubicBezTo>
                  <a:pt x="6210" y="1050"/>
                  <a:pt x="6089" y="1142"/>
                  <a:pt x="5781" y="1298"/>
                </a:cubicBezTo>
                <a:cubicBezTo>
                  <a:pt x="5546" y="1418"/>
                  <a:pt x="5282" y="1565"/>
                  <a:pt x="5196" y="1625"/>
                </a:cubicBezTo>
                <a:cubicBezTo>
                  <a:pt x="5110" y="1684"/>
                  <a:pt x="5010" y="1732"/>
                  <a:pt x="4972" y="1732"/>
                </a:cubicBezTo>
                <a:cubicBezTo>
                  <a:pt x="4933" y="1732"/>
                  <a:pt x="4830" y="1782"/>
                  <a:pt x="4744" y="1843"/>
                </a:cubicBezTo>
                <a:cubicBezTo>
                  <a:pt x="4657" y="1904"/>
                  <a:pt x="4518" y="1966"/>
                  <a:pt x="4438" y="1978"/>
                </a:cubicBezTo>
                <a:cubicBezTo>
                  <a:pt x="4353" y="1990"/>
                  <a:pt x="4299" y="2033"/>
                  <a:pt x="4309" y="2079"/>
                </a:cubicBezTo>
                <a:cubicBezTo>
                  <a:pt x="4318" y="2122"/>
                  <a:pt x="4282" y="2204"/>
                  <a:pt x="4227" y="2264"/>
                </a:cubicBezTo>
                <a:cubicBezTo>
                  <a:pt x="4084" y="2420"/>
                  <a:pt x="3645" y="2667"/>
                  <a:pt x="3506" y="2667"/>
                </a:cubicBezTo>
                <a:cubicBezTo>
                  <a:pt x="3352" y="2667"/>
                  <a:pt x="3292" y="2761"/>
                  <a:pt x="3418" y="2809"/>
                </a:cubicBezTo>
                <a:cubicBezTo>
                  <a:pt x="3501" y="2840"/>
                  <a:pt x="3492" y="2867"/>
                  <a:pt x="3353" y="3010"/>
                </a:cubicBezTo>
                <a:cubicBezTo>
                  <a:pt x="3254" y="3113"/>
                  <a:pt x="3153" y="3169"/>
                  <a:pt x="3088" y="3152"/>
                </a:cubicBezTo>
                <a:cubicBezTo>
                  <a:pt x="3006" y="3131"/>
                  <a:pt x="2942" y="3202"/>
                  <a:pt x="2812" y="3454"/>
                </a:cubicBezTo>
                <a:cubicBezTo>
                  <a:pt x="2718" y="3639"/>
                  <a:pt x="2533" y="3873"/>
                  <a:pt x="2394" y="3986"/>
                </a:cubicBezTo>
                <a:cubicBezTo>
                  <a:pt x="2246" y="4106"/>
                  <a:pt x="2158" y="4220"/>
                  <a:pt x="2176" y="4268"/>
                </a:cubicBezTo>
                <a:cubicBezTo>
                  <a:pt x="2206" y="4345"/>
                  <a:pt x="1989" y="4513"/>
                  <a:pt x="1894" y="4487"/>
                </a:cubicBezTo>
                <a:cubicBezTo>
                  <a:pt x="1871" y="4481"/>
                  <a:pt x="1863" y="4510"/>
                  <a:pt x="1880" y="4554"/>
                </a:cubicBezTo>
                <a:cubicBezTo>
                  <a:pt x="1913" y="4639"/>
                  <a:pt x="1567" y="5173"/>
                  <a:pt x="1479" y="5173"/>
                </a:cubicBezTo>
                <a:cubicBezTo>
                  <a:pt x="1451" y="5173"/>
                  <a:pt x="1444" y="5203"/>
                  <a:pt x="1466" y="5237"/>
                </a:cubicBezTo>
                <a:cubicBezTo>
                  <a:pt x="1487" y="5272"/>
                  <a:pt x="1444" y="5361"/>
                  <a:pt x="1370" y="5439"/>
                </a:cubicBezTo>
                <a:cubicBezTo>
                  <a:pt x="1296" y="5517"/>
                  <a:pt x="1256" y="5580"/>
                  <a:pt x="1279" y="5580"/>
                </a:cubicBezTo>
                <a:cubicBezTo>
                  <a:pt x="1302" y="5580"/>
                  <a:pt x="1292" y="5632"/>
                  <a:pt x="1258" y="5695"/>
                </a:cubicBezTo>
                <a:cubicBezTo>
                  <a:pt x="1224" y="5758"/>
                  <a:pt x="1162" y="5800"/>
                  <a:pt x="1122" y="5785"/>
                </a:cubicBezTo>
                <a:cubicBezTo>
                  <a:pt x="1082" y="5771"/>
                  <a:pt x="1014" y="5781"/>
                  <a:pt x="969" y="5809"/>
                </a:cubicBezTo>
                <a:cubicBezTo>
                  <a:pt x="901" y="5852"/>
                  <a:pt x="904" y="5883"/>
                  <a:pt x="983" y="5994"/>
                </a:cubicBezTo>
                <a:cubicBezTo>
                  <a:pt x="1069" y="6117"/>
                  <a:pt x="1067" y="6136"/>
                  <a:pt x="955" y="6290"/>
                </a:cubicBezTo>
                <a:cubicBezTo>
                  <a:pt x="890" y="6381"/>
                  <a:pt x="813" y="6445"/>
                  <a:pt x="785" y="6428"/>
                </a:cubicBezTo>
                <a:cubicBezTo>
                  <a:pt x="757" y="6411"/>
                  <a:pt x="736" y="6501"/>
                  <a:pt x="738" y="6630"/>
                </a:cubicBezTo>
                <a:cubicBezTo>
                  <a:pt x="740" y="6759"/>
                  <a:pt x="710" y="6902"/>
                  <a:pt x="673" y="6946"/>
                </a:cubicBezTo>
                <a:cubicBezTo>
                  <a:pt x="636" y="6990"/>
                  <a:pt x="567" y="7164"/>
                  <a:pt x="517" y="7336"/>
                </a:cubicBezTo>
                <a:cubicBezTo>
                  <a:pt x="467" y="7508"/>
                  <a:pt x="410" y="7692"/>
                  <a:pt x="391" y="7740"/>
                </a:cubicBezTo>
                <a:cubicBezTo>
                  <a:pt x="345" y="7854"/>
                  <a:pt x="311" y="7973"/>
                  <a:pt x="285" y="8116"/>
                </a:cubicBezTo>
                <a:cubicBezTo>
                  <a:pt x="274" y="8181"/>
                  <a:pt x="258" y="8248"/>
                  <a:pt x="251" y="8264"/>
                </a:cubicBezTo>
                <a:cubicBezTo>
                  <a:pt x="245" y="8280"/>
                  <a:pt x="245" y="8341"/>
                  <a:pt x="251" y="8399"/>
                </a:cubicBezTo>
                <a:cubicBezTo>
                  <a:pt x="258" y="8457"/>
                  <a:pt x="240" y="8536"/>
                  <a:pt x="211" y="8574"/>
                </a:cubicBezTo>
                <a:cubicBezTo>
                  <a:pt x="181" y="8612"/>
                  <a:pt x="153" y="8744"/>
                  <a:pt x="146" y="8870"/>
                </a:cubicBezTo>
                <a:cubicBezTo>
                  <a:pt x="139" y="8995"/>
                  <a:pt x="119" y="9122"/>
                  <a:pt x="102" y="9149"/>
                </a:cubicBezTo>
                <a:cubicBezTo>
                  <a:pt x="42" y="9245"/>
                  <a:pt x="-3" y="9993"/>
                  <a:pt x="0" y="10858"/>
                </a:cubicBezTo>
                <a:cubicBezTo>
                  <a:pt x="2" y="11593"/>
                  <a:pt x="44" y="12432"/>
                  <a:pt x="78" y="12432"/>
                </a:cubicBezTo>
                <a:cubicBezTo>
                  <a:pt x="94" y="12432"/>
                  <a:pt x="139" y="12657"/>
                  <a:pt x="160" y="12846"/>
                </a:cubicBezTo>
                <a:cubicBezTo>
                  <a:pt x="171" y="12945"/>
                  <a:pt x="197" y="13059"/>
                  <a:pt x="221" y="13098"/>
                </a:cubicBezTo>
                <a:cubicBezTo>
                  <a:pt x="245" y="13137"/>
                  <a:pt x="250" y="13183"/>
                  <a:pt x="231" y="13202"/>
                </a:cubicBezTo>
                <a:cubicBezTo>
                  <a:pt x="212" y="13221"/>
                  <a:pt x="226" y="13270"/>
                  <a:pt x="262" y="13313"/>
                </a:cubicBezTo>
                <a:cubicBezTo>
                  <a:pt x="297" y="13356"/>
                  <a:pt x="311" y="13430"/>
                  <a:pt x="292" y="13478"/>
                </a:cubicBezTo>
                <a:cubicBezTo>
                  <a:pt x="274" y="13525"/>
                  <a:pt x="285" y="13580"/>
                  <a:pt x="316" y="13599"/>
                </a:cubicBezTo>
                <a:cubicBezTo>
                  <a:pt x="348" y="13618"/>
                  <a:pt x="361" y="13659"/>
                  <a:pt x="343" y="13686"/>
                </a:cubicBezTo>
                <a:cubicBezTo>
                  <a:pt x="326" y="13714"/>
                  <a:pt x="337" y="13752"/>
                  <a:pt x="367" y="13771"/>
                </a:cubicBezTo>
                <a:cubicBezTo>
                  <a:pt x="397" y="13789"/>
                  <a:pt x="440" y="13914"/>
                  <a:pt x="462" y="14050"/>
                </a:cubicBezTo>
                <a:cubicBezTo>
                  <a:pt x="485" y="14186"/>
                  <a:pt x="532" y="14329"/>
                  <a:pt x="564" y="14369"/>
                </a:cubicBezTo>
                <a:cubicBezTo>
                  <a:pt x="597" y="14409"/>
                  <a:pt x="602" y="14443"/>
                  <a:pt x="578" y="14443"/>
                </a:cubicBezTo>
                <a:cubicBezTo>
                  <a:pt x="554" y="14443"/>
                  <a:pt x="568" y="14482"/>
                  <a:pt x="609" y="14531"/>
                </a:cubicBezTo>
                <a:cubicBezTo>
                  <a:pt x="649" y="14580"/>
                  <a:pt x="694" y="14718"/>
                  <a:pt x="707" y="14837"/>
                </a:cubicBezTo>
                <a:cubicBezTo>
                  <a:pt x="720" y="14956"/>
                  <a:pt x="788" y="15114"/>
                  <a:pt x="857" y="15187"/>
                </a:cubicBezTo>
                <a:cubicBezTo>
                  <a:pt x="926" y="15259"/>
                  <a:pt x="963" y="15334"/>
                  <a:pt x="942" y="15355"/>
                </a:cubicBezTo>
                <a:cubicBezTo>
                  <a:pt x="920" y="15376"/>
                  <a:pt x="935" y="15432"/>
                  <a:pt x="972" y="15476"/>
                </a:cubicBezTo>
                <a:cubicBezTo>
                  <a:pt x="1023" y="15536"/>
                  <a:pt x="1022" y="15571"/>
                  <a:pt x="972" y="15621"/>
                </a:cubicBezTo>
                <a:cubicBezTo>
                  <a:pt x="895" y="15697"/>
                  <a:pt x="984" y="15843"/>
                  <a:pt x="1108" y="15843"/>
                </a:cubicBezTo>
                <a:cubicBezTo>
                  <a:pt x="1202" y="15843"/>
                  <a:pt x="1374" y="16097"/>
                  <a:pt x="1374" y="16236"/>
                </a:cubicBezTo>
                <a:cubicBezTo>
                  <a:pt x="1374" y="16294"/>
                  <a:pt x="1429" y="16373"/>
                  <a:pt x="1496" y="16414"/>
                </a:cubicBezTo>
                <a:cubicBezTo>
                  <a:pt x="1568" y="16459"/>
                  <a:pt x="1607" y="16526"/>
                  <a:pt x="1588" y="16576"/>
                </a:cubicBezTo>
                <a:cubicBezTo>
                  <a:pt x="1567" y="16629"/>
                  <a:pt x="1602" y="16682"/>
                  <a:pt x="1680" y="16710"/>
                </a:cubicBezTo>
                <a:cubicBezTo>
                  <a:pt x="1764" y="16741"/>
                  <a:pt x="1812" y="16817"/>
                  <a:pt x="1826" y="16942"/>
                </a:cubicBezTo>
                <a:cubicBezTo>
                  <a:pt x="1848" y="17145"/>
                  <a:pt x="2003" y="17417"/>
                  <a:pt x="2095" y="17417"/>
                </a:cubicBezTo>
                <a:cubicBezTo>
                  <a:pt x="2126" y="17417"/>
                  <a:pt x="2267" y="17512"/>
                  <a:pt x="2411" y="17629"/>
                </a:cubicBezTo>
                <a:cubicBezTo>
                  <a:pt x="2616" y="17795"/>
                  <a:pt x="2660" y="17856"/>
                  <a:pt x="2608" y="17918"/>
                </a:cubicBezTo>
                <a:cubicBezTo>
                  <a:pt x="2557" y="17979"/>
                  <a:pt x="2564" y="18006"/>
                  <a:pt x="2649" y="18032"/>
                </a:cubicBezTo>
                <a:cubicBezTo>
                  <a:pt x="2870" y="18101"/>
                  <a:pt x="2936" y="18163"/>
                  <a:pt x="2918" y="18285"/>
                </a:cubicBezTo>
                <a:cubicBezTo>
                  <a:pt x="2907" y="18355"/>
                  <a:pt x="2935" y="18411"/>
                  <a:pt x="2979" y="18416"/>
                </a:cubicBezTo>
                <a:cubicBezTo>
                  <a:pt x="3021" y="18421"/>
                  <a:pt x="3082" y="18429"/>
                  <a:pt x="3115" y="18433"/>
                </a:cubicBezTo>
                <a:cubicBezTo>
                  <a:pt x="3230" y="18447"/>
                  <a:pt x="3327" y="18539"/>
                  <a:pt x="3380" y="18678"/>
                </a:cubicBezTo>
                <a:cubicBezTo>
                  <a:pt x="3410" y="18756"/>
                  <a:pt x="3509" y="18846"/>
                  <a:pt x="3598" y="18880"/>
                </a:cubicBezTo>
                <a:cubicBezTo>
                  <a:pt x="3687" y="18913"/>
                  <a:pt x="3800" y="18976"/>
                  <a:pt x="3849" y="19021"/>
                </a:cubicBezTo>
                <a:cubicBezTo>
                  <a:pt x="4135" y="19279"/>
                  <a:pt x="4195" y="19325"/>
                  <a:pt x="4288" y="19361"/>
                </a:cubicBezTo>
                <a:cubicBezTo>
                  <a:pt x="4359" y="19388"/>
                  <a:pt x="4379" y="19435"/>
                  <a:pt x="4353" y="19516"/>
                </a:cubicBezTo>
                <a:cubicBezTo>
                  <a:pt x="4324" y="19606"/>
                  <a:pt x="4343" y="19633"/>
                  <a:pt x="4434" y="19633"/>
                </a:cubicBezTo>
                <a:cubicBezTo>
                  <a:pt x="4583" y="19633"/>
                  <a:pt x="4732" y="19837"/>
                  <a:pt x="4693" y="19986"/>
                </a:cubicBezTo>
                <a:cubicBezTo>
                  <a:pt x="4676" y="20049"/>
                  <a:pt x="4685" y="20103"/>
                  <a:pt x="4713" y="20108"/>
                </a:cubicBezTo>
                <a:cubicBezTo>
                  <a:pt x="4741" y="20112"/>
                  <a:pt x="4869" y="20126"/>
                  <a:pt x="4999" y="20138"/>
                </a:cubicBezTo>
                <a:cubicBezTo>
                  <a:pt x="5654" y="20197"/>
                  <a:pt x="5737" y="20221"/>
                  <a:pt x="5737" y="20367"/>
                </a:cubicBezTo>
                <a:cubicBezTo>
                  <a:pt x="5737" y="20415"/>
                  <a:pt x="5764" y="20438"/>
                  <a:pt x="5798" y="20417"/>
                </a:cubicBezTo>
                <a:cubicBezTo>
                  <a:pt x="5832" y="20396"/>
                  <a:pt x="5903" y="20415"/>
                  <a:pt x="5955" y="20457"/>
                </a:cubicBezTo>
                <a:cubicBezTo>
                  <a:pt x="6006" y="20500"/>
                  <a:pt x="6089" y="20534"/>
                  <a:pt x="6142" y="20535"/>
                </a:cubicBezTo>
                <a:cubicBezTo>
                  <a:pt x="6194" y="20535"/>
                  <a:pt x="6234" y="20565"/>
                  <a:pt x="6227" y="20602"/>
                </a:cubicBezTo>
                <a:cubicBezTo>
                  <a:pt x="6213" y="20674"/>
                  <a:pt x="6470" y="20767"/>
                  <a:pt x="6631" y="20747"/>
                </a:cubicBezTo>
                <a:cubicBezTo>
                  <a:pt x="6796" y="20726"/>
                  <a:pt x="7165" y="20905"/>
                  <a:pt x="7118" y="20982"/>
                </a:cubicBezTo>
                <a:cubicBezTo>
                  <a:pt x="7088" y="21030"/>
                  <a:pt x="7114" y="21039"/>
                  <a:pt x="7203" y="21016"/>
                </a:cubicBezTo>
                <a:cubicBezTo>
                  <a:pt x="7285" y="20994"/>
                  <a:pt x="7349" y="21017"/>
                  <a:pt x="7386" y="21080"/>
                </a:cubicBezTo>
                <a:cubicBezTo>
                  <a:pt x="7418" y="21133"/>
                  <a:pt x="7443" y="21155"/>
                  <a:pt x="7444" y="21127"/>
                </a:cubicBezTo>
                <a:cubicBezTo>
                  <a:pt x="7445" y="21099"/>
                  <a:pt x="7478" y="21102"/>
                  <a:pt x="7519" y="21133"/>
                </a:cubicBezTo>
                <a:cubicBezTo>
                  <a:pt x="7594" y="21192"/>
                  <a:pt x="7679" y="21204"/>
                  <a:pt x="8022" y="21207"/>
                </a:cubicBezTo>
                <a:cubicBezTo>
                  <a:pt x="8128" y="21209"/>
                  <a:pt x="8287" y="21237"/>
                  <a:pt x="8376" y="21271"/>
                </a:cubicBezTo>
                <a:cubicBezTo>
                  <a:pt x="8516" y="21326"/>
                  <a:pt x="8875" y="21382"/>
                  <a:pt x="9155" y="21392"/>
                </a:cubicBezTo>
                <a:cubicBezTo>
                  <a:pt x="9203" y="21394"/>
                  <a:pt x="9278" y="21422"/>
                  <a:pt x="9318" y="21453"/>
                </a:cubicBezTo>
                <a:cubicBezTo>
                  <a:pt x="9358" y="21484"/>
                  <a:pt x="9431" y="21496"/>
                  <a:pt x="9481" y="21477"/>
                </a:cubicBezTo>
                <a:cubicBezTo>
                  <a:pt x="9534" y="21457"/>
                  <a:pt x="9587" y="21480"/>
                  <a:pt x="9607" y="21530"/>
                </a:cubicBezTo>
                <a:cubicBezTo>
                  <a:pt x="9629" y="21586"/>
                  <a:pt x="9667" y="21600"/>
                  <a:pt x="9709" y="21567"/>
                </a:cubicBezTo>
                <a:cubicBezTo>
                  <a:pt x="9746" y="21539"/>
                  <a:pt x="10106" y="21516"/>
                  <a:pt x="10512" y="21520"/>
                </a:cubicBezTo>
                <a:cubicBezTo>
                  <a:pt x="10917" y="21524"/>
                  <a:pt x="11334" y="21511"/>
                  <a:pt x="11440" y="21490"/>
                </a:cubicBezTo>
                <a:cubicBezTo>
                  <a:pt x="11545" y="21469"/>
                  <a:pt x="11641" y="21469"/>
                  <a:pt x="11654" y="21490"/>
                </a:cubicBezTo>
                <a:cubicBezTo>
                  <a:pt x="11690" y="21547"/>
                  <a:pt x="11992" y="21520"/>
                  <a:pt x="12188" y="21443"/>
                </a:cubicBezTo>
                <a:cubicBezTo>
                  <a:pt x="12284" y="21405"/>
                  <a:pt x="12432" y="21379"/>
                  <a:pt x="12515" y="21386"/>
                </a:cubicBezTo>
                <a:cubicBezTo>
                  <a:pt x="12597" y="21392"/>
                  <a:pt x="12704" y="21384"/>
                  <a:pt x="12753" y="21366"/>
                </a:cubicBezTo>
                <a:cubicBezTo>
                  <a:pt x="12892" y="21314"/>
                  <a:pt x="13179" y="21255"/>
                  <a:pt x="13351" y="21244"/>
                </a:cubicBezTo>
                <a:cubicBezTo>
                  <a:pt x="13438" y="21239"/>
                  <a:pt x="13525" y="21220"/>
                  <a:pt x="13545" y="21201"/>
                </a:cubicBezTo>
                <a:cubicBezTo>
                  <a:pt x="13565" y="21181"/>
                  <a:pt x="13659" y="21173"/>
                  <a:pt x="13756" y="21184"/>
                </a:cubicBezTo>
                <a:cubicBezTo>
                  <a:pt x="13875" y="21198"/>
                  <a:pt x="14026" y="21149"/>
                  <a:pt x="14222" y="21029"/>
                </a:cubicBezTo>
                <a:cubicBezTo>
                  <a:pt x="14381" y="20932"/>
                  <a:pt x="14566" y="20840"/>
                  <a:pt x="14633" y="20827"/>
                </a:cubicBezTo>
                <a:cubicBezTo>
                  <a:pt x="14700" y="20815"/>
                  <a:pt x="14813" y="20763"/>
                  <a:pt x="14885" y="20713"/>
                </a:cubicBezTo>
                <a:cubicBezTo>
                  <a:pt x="14957" y="20663"/>
                  <a:pt x="15056" y="20622"/>
                  <a:pt x="15106" y="20622"/>
                </a:cubicBezTo>
                <a:cubicBezTo>
                  <a:pt x="15155" y="20622"/>
                  <a:pt x="15271" y="20585"/>
                  <a:pt x="15361" y="20538"/>
                </a:cubicBezTo>
                <a:cubicBezTo>
                  <a:pt x="15451" y="20492"/>
                  <a:pt x="15565" y="20470"/>
                  <a:pt x="15613" y="20488"/>
                </a:cubicBezTo>
                <a:cubicBezTo>
                  <a:pt x="15667" y="20508"/>
                  <a:pt x="15698" y="20485"/>
                  <a:pt x="15698" y="20427"/>
                </a:cubicBezTo>
                <a:cubicBezTo>
                  <a:pt x="15698" y="20376"/>
                  <a:pt x="15786" y="20292"/>
                  <a:pt x="15892" y="20242"/>
                </a:cubicBezTo>
                <a:cubicBezTo>
                  <a:pt x="16116" y="20135"/>
                  <a:pt x="16351" y="20004"/>
                  <a:pt x="16653" y="19818"/>
                </a:cubicBezTo>
                <a:cubicBezTo>
                  <a:pt x="16773" y="19745"/>
                  <a:pt x="16907" y="19688"/>
                  <a:pt x="16949" y="19694"/>
                </a:cubicBezTo>
                <a:cubicBezTo>
                  <a:pt x="17115" y="19716"/>
                  <a:pt x="17159" y="19688"/>
                  <a:pt x="17129" y="19576"/>
                </a:cubicBezTo>
                <a:cubicBezTo>
                  <a:pt x="17109" y="19500"/>
                  <a:pt x="17135" y="19444"/>
                  <a:pt x="17204" y="19418"/>
                </a:cubicBezTo>
                <a:cubicBezTo>
                  <a:pt x="17262" y="19396"/>
                  <a:pt x="17360" y="19327"/>
                  <a:pt x="17422" y="19267"/>
                </a:cubicBezTo>
                <a:cubicBezTo>
                  <a:pt x="17503" y="19186"/>
                  <a:pt x="17554" y="19175"/>
                  <a:pt x="17609" y="19220"/>
                </a:cubicBezTo>
                <a:cubicBezTo>
                  <a:pt x="17699" y="19293"/>
                  <a:pt x="17762" y="19242"/>
                  <a:pt x="17762" y="19098"/>
                </a:cubicBezTo>
                <a:cubicBezTo>
                  <a:pt x="17762" y="19037"/>
                  <a:pt x="17867" y="18936"/>
                  <a:pt x="18017" y="18850"/>
                </a:cubicBezTo>
                <a:cubicBezTo>
                  <a:pt x="18157" y="18769"/>
                  <a:pt x="18331" y="18634"/>
                  <a:pt x="18408" y="18554"/>
                </a:cubicBezTo>
                <a:cubicBezTo>
                  <a:pt x="18485" y="18473"/>
                  <a:pt x="18590" y="18409"/>
                  <a:pt x="18639" y="18409"/>
                </a:cubicBezTo>
                <a:cubicBezTo>
                  <a:pt x="18706" y="18409"/>
                  <a:pt x="18712" y="18390"/>
                  <a:pt x="18663" y="18342"/>
                </a:cubicBezTo>
                <a:cubicBezTo>
                  <a:pt x="18569" y="18248"/>
                  <a:pt x="18635" y="18127"/>
                  <a:pt x="18833" y="18026"/>
                </a:cubicBezTo>
                <a:cubicBezTo>
                  <a:pt x="18928" y="17977"/>
                  <a:pt x="18990" y="17913"/>
                  <a:pt x="18973" y="17884"/>
                </a:cubicBezTo>
                <a:cubicBezTo>
                  <a:pt x="18955" y="17856"/>
                  <a:pt x="18966" y="17817"/>
                  <a:pt x="19000" y="17797"/>
                </a:cubicBezTo>
                <a:cubicBezTo>
                  <a:pt x="19033" y="17776"/>
                  <a:pt x="19147" y="17623"/>
                  <a:pt x="19255" y="17457"/>
                </a:cubicBezTo>
                <a:cubicBezTo>
                  <a:pt x="19363" y="17291"/>
                  <a:pt x="19500" y="17117"/>
                  <a:pt x="19558" y="17070"/>
                </a:cubicBezTo>
                <a:cubicBezTo>
                  <a:pt x="19615" y="17023"/>
                  <a:pt x="19685" y="16923"/>
                  <a:pt x="19714" y="16848"/>
                </a:cubicBezTo>
                <a:cubicBezTo>
                  <a:pt x="19757" y="16735"/>
                  <a:pt x="19785" y="16724"/>
                  <a:pt x="19881" y="16774"/>
                </a:cubicBezTo>
                <a:cubicBezTo>
                  <a:pt x="20022" y="16849"/>
                  <a:pt x="20068" y="16786"/>
                  <a:pt x="20040" y="16552"/>
                </a:cubicBezTo>
                <a:cubicBezTo>
                  <a:pt x="20017" y="16353"/>
                  <a:pt x="20252" y="15900"/>
                  <a:pt x="20381" y="15900"/>
                </a:cubicBezTo>
                <a:cubicBezTo>
                  <a:pt x="20504" y="15900"/>
                  <a:pt x="20574" y="15768"/>
                  <a:pt x="20534" y="15610"/>
                </a:cubicBezTo>
                <a:cubicBezTo>
                  <a:pt x="20510" y="15521"/>
                  <a:pt x="20539" y="15379"/>
                  <a:pt x="20605" y="15244"/>
                </a:cubicBezTo>
                <a:cubicBezTo>
                  <a:pt x="20664" y="15123"/>
                  <a:pt x="20738" y="14960"/>
                  <a:pt x="20768" y="14881"/>
                </a:cubicBezTo>
                <a:cubicBezTo>
                  <a:pt x="20799" y="14801"/>
                  <a:pt x="20852" y="14736"/>
                  <a:pt x="20887" y="14736"/>
                </a:cubicBezTo>
                <a:cubicBezTo>
                  <a:pt x="20922" y="14736"/>
                  <a:pt x="20937" y="14709"/>
                  <a:pt x="20918" y="14679"/>
                </a:cubicBezTo>
                <a:cubicBezTo>
                  <a:pt x="20899" y="14648"/>
                  <a:pt x="20925" y="14525"/>
                  <a:pt x="20979" y="14403"/>
                </a:cubicBezTo>
                <a:cubicBezTo>
                  <a:pt x="21033" y="14281"/>
                  <a:pt x="21084" y="14131"/>
                  <a:pt x="21091" y="14070"/>
                </a:cubicBezTo>
                <a:cubicBezTo>
                  <a:pt x="21098" y="14009"/>
                  <a:pt x="21144" y="13930"/>
                  <a:pt x="21193" y="13895"/>
                </a:cubicBezTo>
                <a:cubicBezTo>
                  <a:pt x="21317" y="13806"/>
                  <a:pt x="21371" y="13612"/>
                  <a:pt x="21394" y="13165"/>
                </a:cubicBezTo>
                <a:cubicBezTo>
                  <a:pt x="21405" y="12955"/>
                  <a:pt x="21425" y="12703"/>
                  <a:pt x="21442" y="12607"/>
                </a:cubicBezTo>
                <a:cubicBezTo>
                  <a:pt x="21560" y="11923"/>
                  <a:pt x="21597" y="10411"/>
                  <a:pt x="21513" y="9664"/>
                </a:cubicBezTo>
                <a:cubicBezTo>
                  <a:pt x="21490" y="9455"/>
                  <a:pt x="21458" y="9142"/>
                  <a:pt x="21445" y="8971"/>
                </a:cubicBezTo>
                <a:cubicBezTo>
                  <a:pt x="21432" y="8799"/>
                  <a:pt x="21396" y="8631"/>
                  <a:pt x="21367" y="8594"/>
                </a:cubicBezTo>
                <a:cubicBezTo>
                  <a:pt x="21337" y="8557"/>
                  <a:pt x="21323" y="8475"/>
                  <a:pt x="21333" y="8412"/>
                </a:cubicBezTo>
                <a:cubicBezTo>
                  <a:pt x="21343" y="8349"/>
                  <a:pt x="21324" y="8265"/>
                  <a:pt x="21292" y="8227"/>
                </a:cubicBezTo>
                <a:cubicBezTo>
                  <a:pt x="21235" y="8159"/>
                  <a:pt x="21180" y="7900"/>
                  <a:pt x="21159" y="7622"/>
                </a:cubicBezTo>
                <a:cubicBezTo>
                  <a:pt x="21153" y="7542"/>
                  <a:pt x="21110" y="7409"/>
                  <a:pt x="21064" y="7329"/>
                </a:cubicBezTo>
                <a:cubicBezTo>
                  <a:pt x="21018" y="7249"/>
                  <a:pt x="20984" y="7162"/>
                  <a:pt x="20993" y="7134"/>
                </a:cubicBezTo>
                <a:cubicBezTo>
                  <a:pt x="21001" y="7106"/>
                  <a:pt x="20973" y="7038"/>
                  <a:pt x="20928" y="6986"/>
                </a:cubicBezTo>
                <a:cubicBezTo>
                  <a:pt x="20883" y="6934"/>
                  <a:pt x="20788" y="6749"/>
                  <a:pt x="20714" y="6572"/>
                </a:cubicBezTo>
                <a:cubicBezTo>
                  <a:pt x="20640" y="6396"/>
                  <a:pt x="20552" y="6219"/>
                  <a:pt x="20520" y="6179"/>
                </a:cubicBezTo>
                <a:cubicBezTo>
                  <a:pt x="20479" y="6128"/>
                  <a:pt x="20488" y="6098"/>
                  <a:pt x="20551" y="6075"/>
                </a:cubicBezTo>
                <a:cubicBezTo>
                  <a:pt x="20600" y="6056"/>
                  <a:pt x="20632" y="6005"/>
                  <a:pt x="20625" y="5960"/>
                </a:cubicBezTo>
                <a:cubicBezTo>
                  <a:pt x="20609" y="5852"/>
                  <a:pt x="20415" y="5642"/>
                  <a:pt x="20343" y="5658"/>
                </a:cubicBezTo>
                <a:cubicBezTo>
                  <a:pt x="20312" y="5664"/>
                  <a:pt x="20257" y="5617"/>
                  <a:pt x="20221" y="5553"/>
                </a:cubicBezTo>
                <a:cubicBezTo>
                  <a:pt x="20184" y="5489"/>
                  <a:pt x="20079" y="5327"/>
                  <a:pt x="19989" y="5193"/>
                </a:cubicBezTo>
                <a:cubicBezTo>
                  <a:pt x="19899" y="5060"/>
                  <a:pt x="19817" y="4893"/>
                  <a:pt x="19806" y="4823"/>
                </a:cubicBezTo>
                <a:cubicBezTo>
                  <a:pt x="19795" y="4754"/>
                  <a:pt x="19690" y="4609"/>
                  <a:pt x="19571" y="4501"/>
                </a:cubicBezTo>
                <a:cubicBezTo>
                  <a:pt x="19452" y="4393"/>
                  <a:pt x="19353" y="4271"/>
                  <a:pt x="19353" y="4231"/>
                </a:cubicBezTo>
                <a:cubicBezTo>
                  <a:pt x="19353" y="4192"/>
                  <a:pt x="19295" y="4100"/>
                  <a:pt x="19224" y="4026"/>
                </a:cubicBezTo>
                <a:cubicBezTo>
                  <a:pt x="19154" y="3952"/>
                  <a:pt x="19093" y="3833"/>
                  <a:pt x="19088" y="3761"/>
                </a:cubicBezTo>
                <a:cubicBezTo>
                  <a:pt x="19082" y="3669"/>
                  <a:pt x="19034" y="3623"/>
                  <a:pt x="18935" y="3609"/>
                </a:cubicBezTo>
                <a:cubicBezTo>
                  <a:pt x="18767" y="3586"/>
                  <a:pt x="18576" y="3431"/>
                  <a:pt x="18622" y="3357"/>
                </a:cubicBezTo>
                <a:cubicBezTo>
                  <a:pt x="18640" y="3328"/>
                  <a:pt x="18621" y="3311"/>
                  <a:pt x="18578" y="3320"/>
                </a:cubicBezTo>
                <a:cubicBezTo>
                  <a:pt x="18535" y="3329"/>
                  <a:pt x="18502" y="3292"/>
                  <a:pt x="18507" y="3236"/>
                </a:cubicBezTo>
                <a:cubicBezTo>
                  <a:pt x="18514" y="3144"/>
                  <a:pt x="18483" y="3121"/>
                  <a:pt x="18374" y="3138"/>
                </a:cubicBezTo>
                <a:cubicBezTo>
                  <a:pt x="18296" y="3151"/>
                  <a:pt x="17997" y="2811"/>
                  <a:pt x="18024" y="2741"/>
                </a:cubicBezTo>
                <a:cubicBezTo>
                  <a:pt x="18042" y="2695"/>
                  <a:pt x="18007" y="2667"/>
                  <a:pt x="17932" y="2667"/>
                </a:cubicBezTo>
                <a:cubicBezTo>
                  <a:pt x="17771" y="2667"/>
                  <a:pt x="17467" y="2382"/>
                  <a:pt x="17510" y="2270"/>
                </a:cubicBezTo>
                <a:cubicBezTo>
                  <a:pt x="17536" y="2203"/>
                  <a:pt x="17512" y="2190"/>
                  <a:pt x="17388" y="2213"/>
                </a:cubicBezTo>
                <a:cubicBezTo>
                  <a:pt x="17272" y="2235"/>
                  <a:pt x="17210" y="2212"/>
                  <a:pt x="17167" y="2133"/>
                </a:cubicBezTo>
                <a:cubicBezTo>
                  <a:pt x="17134" y="2073"/>
                  <a:pt x="17071" y="2025"/>
                  <a:pt x="17024" y="2025"/>
                </a:cubicBezTo>
                <a:cubicBezTo>
                  <a:pt x="16976" y="2025"/>
                  <a:pt x="16886" y="1980"/>
                  <a:pt x="16827" y="1924"/>
                </a:cubicBezTo>
                <a:cubicBezTo>
                  <a:pt x="16691" y="1796"/>
                  <a:pt x="16535" y="1692"/>
                  <a:pt x="16361" y="1618"/>
                </a:cubicBezTo>
                <a:cubicBezTo>
                  <a:pt x="16243" y="1567"/>
                  <a:pt x="16232" y="1542"/>
                  <a:pt x="16293" y="1426"/>
                </a:cubicBezTo>
                <a:lnTo>
                  <a:pt x="16364" y="1295"/>
                </a:lnTo>
                <a:lnTo>
                  <a:pt x="16232" y="1413"/>
                </a:lnTo>
                <a:lnTo>
                  <a:pt x="16099" y="1527"/>
                </a:lnTo>
                <a:lnTo>
                  <a:pt x="15990" y="1393"/>
                </a:lnTo>
                <a:cubicBezTo>
                  <a:pt x="15929" y="1318"/>
                  <a:pt x="15856" y="1274"/>
                  <a:pt x="15827" y="1292"/>
                </a:cubicBezTo>
                <a:cubicBezTo>
                  <a:pt x="15798" y="1310"/>
                  <a:pt x="15661" y="1242"/>
                  <a:pt x="15524" y="1144"/>
                </a:cubicBezTo>
                <a:cubicBezTo>
                  <a:pt x="15387" y="1046"/>
                  <a:pt x="15259" y="982"/>
                  <a:pt x="15242" y="999"/>
                </a:cubicBezTo>
                <a:cubicBezTo>
                  <a:pt x="15196" y="1044"/>
                  <a:pt x="14981" y="920"/>
                  <a:pt x="15014" y="868"/>
                </a:cubicBezTo>
                <a:cubicBezTo>
                  <a:pt x="15029" y="844"/>
                  <a:pt x="14986" y="823"/>
                  <a:pt x="14916" y="821"/>
                </a:cubicBezTo>
                <a:cubicBezTo>
                  <a:pt x="14598" y="813"/>
                  <a:pt x="14530" y="793"/>
                  <a:pt x="14395" y="669"/>
                </a:cubicBezTo>
                <a:cubicBezTo>
                  <a:pt x="14293" y="576"/>
                  <a:pt x="14169" y="534"/>
                  <a:pt x="13970" y="528"/>
                </a:cubicBezTo>
                <a:cubicBezTo>
                  <a:pt x="13817" y="523"/>
                  <a:pt x="13655" y="491"/>
                  <a:pt x="13610" y="454"/>
                </a:cubicBezTo>
                <a:cubicBezTo>
                  <a:pt x="13564" y="417"/>
                  <a:pt x="13453" y="375"/>
                  <a:pt x="13361" y="360"/>
                </a:cubicBezTo>
                <a:cubicBezTo>
                  <a:pt x="13269" y="344"/>
                  <a:pt x="13036" y="304"/>
                  <a:pt x="12841" y="269"/>
                </a:cubicBezTo>
                <a:cubicBezTo>
                  <a:pt x="12647" y="235"/>
                  <a:pt x="12408" y="195"/>
                  <a:pt x="12311" y="182"/>
                </a:cubicBezTo>
                <a:cubicBezTo>
                  <a:pt x="12213" y="168"/>
                  <a:pt x="12025" y="140"/>
                  <a:pt x="11896" y="121"/>
                </a:cubicBezTo>
                <a:cubicBezTo>
                  <a:pt x="11766" y="102"/>
                  <a:pt x="11627" y="59"/>
                  <a:pt x="11586" y="27"/>
                </a:cubicBezTo>
                <a:cubicBezTo>
                  <a:pt x="11562" y="7"/>
                  <a:pt x="11539" y="0"/>
                  <a:pt x="1151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6" name="Ta mee trimshagh-1.mov" descr="Ta mee trimshagh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/>
          </a:blip>
          <a:stretch>
            <a:fillRect/>
          </a:stretch>
        </p:blipFill>
        <p:spPr>
          <a:xfrm>
            <a:off x="771808" y="394965"/>
            <a:ext cx="673100" cy="673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" name="Group">
            <a:hlinkClick r:id="" action="ppaction://hlinkshowjump?jump=lastslide"/>
          </p:cNvPr>
          <p:cNvGrpSpPr/>
          <p:nvPr/>
        </p:nvGrpSpPr>
        <p:grpSpPr>
          <a:xfrm>
            <a:off x="1967671" y="1778000"/>
            <a:ext cx="2528095" cy="3964977"/>
            <a:chOff x="205978" y="216722"/>
            <a:chExt cx="2528093" cy="3964976"/>
          </a:xfrm>
        </p:grpSpPr>
        <p:pic>
          <p:nvPicPr>
            <p:cNvPr id="16" name="cute-snowman.tiff" descr="cute-snowman.tiff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2574" t="10100" r="4289" b="2929"/>
            <a:stretch>
              <a:fillRect/>
            </a:stretch>
          </p:blipFill>
          <p:spPr>
            <a:xfrm>
              <a:off x="205978" y="216722"/>
              <a:ext cx="2528094" cy="2799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12523" y="5"/>
                  </a:moveTo>
                  <a:cubicBezTo>
                    <a:pt x="12453" y="-13"/>
                    <a:pt x="11152" y="16"/>
                    <a:pt x="10868" y="42"/>
                  </a:cubicBezTo>
                  <a:cubicBezTo>
                    <a:pt x="10704" y="58"/>
                    <a:pt x="10479" y="79"/>
                    <a:pt x="10369" y="88"/>
                  </a:cubicBezTo>
                  <a:cubicBezTo>
                    <a:pt x="10118" y="110"/>
                    <a:pt x="10020" y="145"/>
                    <a:pt x="9410" y="413"/>
                  </a:cubicBezTo>
                  <a:cubicBezTo>
                    <a:pt x="8963" y="608"/>
                    <a:pt x="8847" y="642"/>
                    <a:pt x="8569" y="673"/>
                  </a:cubicBezTo>
                  <a:cubicBezTo>
                    <a:pt x="8514" y="679"/>
                    <a:pt x="8509" y="716"/>
                    <a:pt x="8552" y="789"/>
                  </a:cubicBezTo>
                  <a:cubicBezTo>
                    <a:pt x="8600" y="871"/>
                    <a:pt x="8575" y="923"/>
                    <a:pt x="8440" y="1019"/>
                  </a:cubicBezTo>
                  <a:cubicBezTo>
                    <a:pt x="8344" y="1087"/>
                    <a:pt x="8287" y="1141"/>
                    <a:pt x="8314" y="1141"/>
                  </a:cubicBezTo>
                  <a:cubicBezTo>
                    <a:pt x="8342" y="1141"/>
                    <a:pt x="8326" y="1183"/>
                    <a:pt x="8281" y="1233"/>
                  </a:cubicBezTo>
                  <a:cubicBezTo>
                    <a:pt x="8213" y="1306"/>
                    <a:pt x="8178" y="1309"/>
                    <a:pt x="8091" y="1248"/>
                  </a:cubicBezTo>
                  <a:cubicBezTo>
                    <a:pt x="7992" y="1180"/>
                    <a:pt x="7992" y="1182"/>
                    <a:pt x="8091" y="1291"/>
                  </a:cubicBezTo>
                  <a:cubicBezTo>
                    <a:pt x="8189" y="1401"/>
                    <a:pt x="8188" y="1431"/>
                    <a:pt x="8064" y="1680"/>
                  </a:cubicBezTo>
                  <a:cubicBezTo>
                    <a:pt x="7989" y="1828"/>
                    <a:pt x="7920" y="1989"/>
                    <a:pt x="7911" y="2038"/>
                  </a:cubicBezTo>
                  <a:cubicBezTo>
                    <a:pt x="7872" y="2244"/>
                    <a:pt x="7843" y="2335"/>
                    <a:pt x="7802" y="2371"/>
                  </a:cubicBezTo>
                  <a:cubicBezTo>
                    <a:pt x="7779" y="2393"/>
                    <a:pt x="7773" y="2483"/>
                    <a:pt x="7792" y="2570"/>
                  </a:cubicBezTo>
                  <a:cubicBezTo>
                    <a:pt x="7816" y="2678"/>
                    <a:pt x="7787" y="2777"/>
                    <a:pt x="7697" y="2876"/>
                  </a:cubicBezTo>
                  <a:lnTo>
                    <a:pt x="7562" y="3026"/>
                  </a:lnTo>
                  <a:lnTo>
                    <a:pt x="7490" y="2876"/>
                  </a:lnTo>
                  <a:cubicBezTo>
                    <a:pt x="7419" y="2729"/>
                    <a:pt x="7418" y="2727"/>
                    <a:pt x="7443" y="2904"/>
                  </a:cubicBezTo>
                  <a:cubicBezTo>
                    <a:pt x="7457" y="3003"/>
                    <a:pt x="7450" y="3152"/>
                    <a:pt x="7426" y="3235"/>
                  </a:cubicBezTo>
                  <a:cubicBezTo>
                    <a:pt x="7383" y="3382"/>
                    <a:pt x="7371" y="3384"/>
                    <a:pt x="6636" y="3394"/>
                  </a:cubicBezTo>
                  <a:cubicBezTo>
                    <a:pt x="6186" y="3399"/>
                    <a:pt x="5854" y="3429"/>
                    <a:pt x="5798" y="3470"/>
                  </a:cubicBezTo>
                  <a:cubicBezTo>
                    <a:pt x="5748" y="3508"/>
                    <a:pt x="5667" y="3537"/>
                    <a:pt x="5619" y="3532"/>
                  </a:cubicBezTo>
                  <a:cubicBezTo>
                    <a:pt x="5455" y="3512"/>
                    <a:pt x="5385" y="3533"/>
                    <a:pt x="5198" y="3666"/>
                  </a:cubicBezTo>
                  <a:cubicBezTo>
                    <a:pt x="5096" y="3739"/>
                    <a:pt x="4948" y="3800"/>
                    <a:pt x="4873" y="3801"/>
                  </a:cubicBezTo>
                  <a:cubicBezTo>
                    <a:pt x="4797" y="3802"/>
                    <a:pt x="4735" y="3843"/>
                    <a:pt x="4734" y="3893"/>
                  </a:cubicBezTo>
                  <a:cubicBezTo>
                    <a:pt x="4733" y="3942"/>
                    <a:pt x="4714" y="4011"/>
                    <a:pt x="4690" y="4046"/>
                  </a:cubicBezTo>
                  <a:cubicBezTo>
                    <a:pt x="4665" y="4080"/>
                    <a:pt x="4655" y="4220"/>
                    <a:pt x="4666" y="4358"/>
                  </a:cubicBezTo>
                  <a:cubicBezTo>
                    <a:pt x="4677" y="4496"/>
                    <a:pt x="4647" y="4673"/>
                    <a:pt x="4601" y="4753"/>
                  </a:cubicBezTo>
                  <a:cubicBezTo>
                    <a:pt x="4528" y="4880"/>
                    <a:pt x="4533" y="4901"/>
                    <a:pt x="4646" y="4927"/>
                  </a:cubicBezTo>
                  <a:cubicBezTo>
                    <a:pt x="4716" y="4944"/>
                    <a:pt x="4770" y="4982"/>
                    <a:pt x="4764" y="5010"/>
                  </a:cubicBezTo>
                  <a:cubicBezTo>
                    <a:pt x="4741" y="5127"/>
                    <a:pt x="4776" y="5212"/>
                    <a:pt x="4832" y="5181"/>
                  </a:cubicBezTo>
                  <a:cubicBezTo>
                    <a:pt x="4865" y="5163"/>
                    <a:pt x="4970" y="5234"/>
                    <a:pt x="5066" y="5337"/>
                  </a:cubicBezTo>
                  <a:cubicBezTo>
                    <a:pt x="5162" y="5441"/>
                    <a:pt x="5292" y="5527"/>
                    <a:pt x="5354" y="5533"/>
                  </a:cubicBezTo>
                  <a:cubicBezTo>
                    <a:pt x="5416" y="5539"/>
                    <a:pt x="5610" y="5605"/>
                    <a:pt x="5788" y="5677"/>
                  </a:cubicBezTo>
                  <a:cubicBezTo>
                    <a:pt x="6103" y="5805"/>
                    <a:pt x="6109" y="5811"/>
                    <a:pt x="5995" y="5925"/>
                  </a:cubicBezTo>
                  <a:cubicBezTo>
                    <a:pt x="5931" y="5989"/>
                    <a:pt x="5849" y="6025"/>
                    <a:pt x="5812" y="6005"/>
                  </a:cubicBezTo>
                  <a:cubicBezTo>
                    <a:pt x="5775" y="5984"/>
                    <a:pt x="5763" y="5993"/>
                    <a:pt x="5785" y="6026"/>
                  </a:cubicBezTo>
                  <a:cubicBezTo>
                    <a:pt x="5827" y="6087"/>
                    <a:pt x="5555" y="6598"/>
                    <a:pt x="5392" y="6767"/>
                  </a:cubicBezTo>
                  <a:cubicBezTo>
                    <a:pt x="5341" y="6819"/>
                    <a:pt x="5320" y="6880"/>
                    <a:pt x="5344" y="6901"/>
                  </a:cubicBezTo>
                  <a:cubicBezTo>
                    <a:pt x="5368" y="6923"/>
                    <a:pt x="5334" y="7064"/>
                    <a:pt x="5269" y="7217"/>
                  </a:cubicBezTo>
                  <a:cubicBezTo>
                    <a:pt x="5178" y="7434"/>
                    <a:pt x="5160" y="7592"/>
                    <a:pt x="5191" y="7951"/>
                  </a:cubicBezTo>
                  <a:cubicBezTo>
                    <a:pt x="5260" y="8726"/>
                    <a:pt x="5341" y="9112"/>
                    <a:pt x="5520" y="9512"/>
                  </a:cubicBezTo>
                  <a:cubicBezTo>
                    <a:pt x="5700" y="9913"/>
                    <a:pt x="5676" y="10069"/>
                    <a:pt x="5446" y="10014"/>
                  </a:cubicBezTo>
                  <a:cubicBezTo>
                    <a:pt x="5342" y="9990"/>
                    <a:pt x="5330" y="10057"/>
                    <a:pt x="5320" y="10712"/>
                  </a:cubicBezTo>
                  <a:cubicBezTo>
                    <a:pt x="5313" y="11170"/>
                    <a:pt x="5279" y="11469"/>
                    <a:pt x="5229" y="11523"/>
                  </a:cubicBezTo>
                  <a:cubicBezTo>
                    <a:pt x="5172" y="11585"/>
                    <a:pt x="5171" y="11629"/>
                    <a:pt x="5222" y="11685"/>
                  </a:cubicBezTo>
                  <a:cubicBezTo>
                    <a:pt x="5391" y="11869"/>
                    <a:pt x="5278" y="12072"/>
                    <a:pt x="4869" y="12316"/>
                  </a:cubicBezTo>
                  <a:cubicBezTo>
                    <a:pt x="4651" y="12446"/>
                    <a:pt x="4325" y="12679"/>
                    <a:pt x="4144" y="12830"/>
                  </a:cubicBezTo>
                  <a:cubicBezTo>
                    <a:pt x="3823" y="13099"/>
                    <a:pt x="3659" y="13150"/>
                    <a:pt x="3693" y="12974"/>
                  </a:cubicBezTo>
                  <a:cubicBezTo>
                    <a:pt x="3705" y="12911"/>
                    <a:pt x="3632" y="12884"/>
                    <a:pt x="3428" y="12873"/>
                  </a:cubicBezTo>
                  <a:cubicBezTo>
                    <a:pt x="3273" y="12865"/>
                    <a:pt x="3122" y="12835"/>
                    <a:pt x="3089" y="12806"/>
                  </a:cubicBezTo>
                  <a:cubicBezTo>
                    <a:pt x="3057" y="12776"/>
                    <a:pt x="3032" y="12589"/>
                    <a:pt x="3035" y="12392"/>
                  </a:cubicBezTo>
                  <a:cubicBezTo>
                    <a:pt x="3041" y="12014"/>
                    <a:pt x="2958" y="11882"/>
                    <a:pt x="2736" y="11915"/>
                  </a:cubicBezTo>
                  <a:cubicBezTo>
                    <a:pt x="2559" y="11941"/>
                    <a:pt x="2460" y="11864"/>
                    <a:pt x="2499" y="11728"/>
                  </a:cubicBezTo>
                  <a:cubicBezTo>
                    <a:pt x="2518" y="11662"/>
                    <a:pt x="2498" y="11570"/>
                    <a:pt x="2455" y="11523"/>
                  </a:cubicBezTo>
                  <a:cubicBezTo>
                    <a:pt x="2398" y="11461"/>
                    <a:pt x="2393" y="11405"/>
                    <a:pt x="2445" y="11318"/>
                  </a:cubicBezTo>
                  <a:cubicBezTo>
                    <a:pt x="2486" y="11250"/>
                    <a:pt x="2516" y="10840"/>
                    <a:pt x="2516" y="10357"/>
                  </a:cubicBezTo>
                  <a:cubicBezTo>
                    <a:pt x="2516" y="9681"/>
                    <a:pt x="2498" y="9515"/>
                    <a:pt x="2424" y="9515"/>
                  </a:cubicBezTo>
                  <a:cubicBezTo>
                    <a:pt x="2374" y="9515"/>
                    <a:pt x="2319" y="9572"/>
                    <a:pt x="2299" y="9641"/>
                  </a:cubicBezTo>
                  <a:cubicBezTo>
                    <a:pt x="2277" y="9716"/>
                    <a:pt x="2229" y="9749"/>
                    <a:pt x="2184" y="9723"/>
                  </a:cubicBezTo>
                  <a:cubicBezTo>
                    <a:pt x="2129" y="9693"/>
                    <a:pt x="2121" y="9755"/>
                    <a:pt x="2153" y="9950"/>
                  </a:cubicBezTo>
                  <a:cubicBezTo>
                    <a:pt x="2182" y="10122"/>
                    <a:pt x="2173" y="10233"/>
                    <a:pt x="2126" y="10259"/>
                  </a:cubicBezTo>
                  <a:cubicBezTo>
                    <a:pt x="2086" y="10281"/>
                    <a:pt x="2055" y="10404"/>
                    <a:pt x="2055" y="10531"/>
                  </a:cubicBezTo>
                  <a:cubicBezTo>
                    <a:pt x="2055" y="10659"/>
                    <a:pt x="2024" y="10780"/>
                    <a:pt x="1987" y="10801"/>
                  </a:cubicBezTo>
                  <a:cubicBezTo>
                    <a:pt x="1916" y="10840"/>
                    <a:pt x="1784" y="10593"/>
                    <a:pt x="1834" y="10516"/>
                  </a:cubicBezTo>
                  <a:cubicBezTo>
                    <a:pt x="1893" y="10426"/>
                    <a:pt x="1782" y="10249"/>
                    <a:pt x="1628" y="10186"/>
                  </a:cubicBezTo>
                  <a:cubicBezTo>
                    <a:pt x="1441" y="10109"/>
                    <a:pt x="1289" y="9623"/>
                    <a:pt x="1400" y="9460"/>
                  </a:cubicBezTo>
                  <a:cubicBezTo>
                    <a:pt x="1495" y="9323"/>
                    <a:pt x="1362" y="9035"/>
                    <a:pt x="1204" y="9035"/>
                  </a:cubicBezTo>
                  <a:cubicBezTo>
                    <a:pt x="1087" y="9035"/>
                    <a:pt x="1077" y="9095"/>
                    <a:pt x="1075" y="9941"/>
                  </a:cubicBezTo>
                  <a:cubicBezTo>
                    <a:pt x="1073" y="10438"/>
                    <a:pt x="1048" y="10865"/>
                    <a:pt x="1017" y="10893"/>
                  </a:cubicBezTo>
                  <a:cubicBezTo>
                    <a:pt x="986" y="10920"/>
                    <a:pt x="742" y="10951"/>
                    <a:pt x="478" y="10960"/>
                  </a:cubicBezTo>
                  <a:cubicBezTo>
                    <a:pt x="98" y="10974"/>
                    <a:pt x="0" y="10994"/>
                    <a:pt x="0" y="11067"/>
                  </a:cubicBezTo>
                  <a:cubicBezTo>
                    <a:pt x="0" y="11241"/>
                    <a:pt x="344" y="11312"/>
                    <a:pt x="1190" y="11306"/>
                  </a:cubicBezTo>
                  <a:cubicBezTo>
                    <a:pt x="1692" y="11302"/>
                    <a:pt x="2031" y="11324"/>
                    <a:pt x="2075" y="11364"/>
                  </a:cubicBezTo>
                  <a:cubicBezTo>
                    <a:pt x="2114" y="11399"/>
                    <a:pt x="2138" y="11535"/>
                    <a:pt x="2129" y="11664"/>
                  </a:cubicBezTo>
                  <a:cubicBezTo>
                    <a:pt x="2121" y="11793"/>
                    <a:pt x="2148" y="11914"/>
                    <a:pt x="2187" y="11936"/>
                  </a:cubicBezTo>
                  <a:cubicBezTo>
                    <a:pt x="2237" y="11964"/>
                    <a:pt x="2234" y="12008"/>
                    <a:pt x="2174" y="12077"/>
                  </a:cubicBezTo>
                  <a:cubicBezTo>
                    <a:pt x="2097" y="12165"/>
                    <a:pt x="2100" y="12167"/>
                    <a:pt x="2201" y="12096"/>
                  </a:cubicBezTo>
                  <a:cubicBezTo>
                    <a:pt x="2335" y="12001"/>
                    <a:pt x="2504" y="12064"/>
                    <a:pt x="2391" y="12166"/>
                  </a:cubicBezTo>
                  <a:cubicBezTo>
                    <a:pt x="2276" y="12269"/>
                    <a:pt x="2307" y="12435"/>
                    <a:pt x="2448" y="12475"/>
                  </a:cubicBezTo>
                  <a:cubicBezTo>
                    <a:pt x="2628" y="12527"/>
                    <a:pt x="2792" y="12831"/>
                    <a:pt x="2692" y="12928"/>
                  </a:cubicBezTo>
                  <a:cubicBezTo>
                    <a:pt x="2636" y="12983"/>
                    <a:pt x="2637" y="12992"/>
                    <a:pt x="2696" y="12962"/>
                  </a:cubicBezTo>
                  <a:cubicBezTo>
                    <a:pt x="2739" y="12940"/>
                    <a:pt x="2801" y="12968"/>
                    <a:pt x="2835" y="13023"/>
                  </a:cubicBezTo>
                  <a:cubicBezTo>
                    <a:pt x="2869" y="13078"/>
                    <a:pt x="2969" y="13127"/>
                    <a:pt x="3055" y="13133"/>
                  </a:cubicBezTo>
                  <a:cubicBezTo>
                    <a:pt x="3142" y="13139"/>
                    <a:pt x="3215" y="13181"/>
                    <a:pt x="3215" y="13228"/>
                  </a:cubicBezTo>
                  <a:cubicBezTo>
                    <a:pt x="3215" y="13275"/>
                    <a:pt x="3269" y="13355"/>
                    <a:pt x="3337" y="13406"/>
                  </a:cubicBezTo>
                  <a:cubicBezTo>
                    <a:pt x="3456" y="13495"/>
                    <a:pt x="3452" y="13513"/>
                    <a:pt x="3215" y="13855"/>
                  </a:cubicBezTo>
                  <a:cubicBezTo>
                    <a:pt x="3079" y="14051"/>
                    <a:pt x="2909" y="14285"/>
                    <a:pt x="2838" y="14376"/>
                  </a:cubicBezTo>
                  <a:cubicBezTo>
                    <a:pt x="2767" y="14467"/>
                    <a:pt x="2729" y="14565"/>
                    <a:pt x="2750" y="14596"/>
                  </a:cubicBezTo>
                  <a:cubicBezTo>
                    <a:pt x="2771" y="14627"/>
                    <a:pt x="2757" y="14710"/>
                    <a:pt x="2719" y="14777"/>
                  </a:cubicBezTo>
                  <a:cubicBezTo>
                    <a:pt x="2682" y="14844"/>
                    <a:pt x="2619" y="14954"/>
                    <a:pt x="2580" y="15022"/>
                  </a:cubicBezTo>
                  <a:cubicBezTo>
                    <a:pt x="2490" y="15182"/>
                    <a:pt x="2384" y="16003"/>
                    <a:pt x="2384" y="16561"/>
                  </a:cubicBezTo>
                  <a:cubicBezTo>
                    <a:pt x="2383" y="17043"/>
                    <a:pt x="2579" y="17663"/>
                    <a:pt x="2899" y="18199"/>
                  </a:cubicBezTo>
                  <a:cubicBezTo>
                    <a:pt x="2999" y="18366"/>
                    <a:pt x="3122" y="18572"/>
                    <a:pt x="3174" y="18658"/>
                  </a:cubicBezTo>
                  <a:cubicBezTo>
                    <a:pt x="3367" y="18981"/>
                    <a:pt x="3817" y="19489"/>
                    <a:pt x="4283" y="19907"/>
                  </a:cubicBezTo>
                  <a:cubicBezTo>
                    <a:pt x="4802" y="20373"/>
                    <a:pt x="5526" y="20880"/>
                    <a:pt x="5670" y="20880"/>
                  </a:cubicBezTo>
                  <a:cubicBezTo>
                    <a:pt x="5718" y="20880"/>
                    <a:pt x="5783" y="20917"/>
                    <a:pt x="5812" y="20963"/>
                  </a:cubicBezTo>
                  <a:cubicBezTo>
                    <a:pt x="5888" y="21082"/>
                    <a:pt x="6492" y="21339"/>
                    <a:pt x="7168" y="21587"/>
                  </a:cubicBezTo>
                  <a:lnTo>
                    <a:pt x="12675" y="21587"/>
                  </a:lnTo>
                  <a:cubicBezTo>
                    <a:pt x="12787" y="21565"/>
                    <a:pt x="12906" y="21545"/>
                    <a:pt x="12987" y="21523"/>
                  </a:cubicBezTo>
                  <a:cubicBezTo>
                    <a:pt x="13205" y="21464"/>
                    <a:pt x="13287" y="21438"/>
                    <a:pt x="13618" y="21321"/>
                  </a:cubicBezTo>
                  <a:cubicBezTo>
                    <a:pt x="13691" y="21295"/>
                    <a:pt x="13778" y="21272"/>
                    <a:pt x="13815" y="21269"/>
                  </a:cubicBezTo>
                  <a:cubicBezTo>
                    <a:pt x="13851" y="21266"/>
                    <a:pt x="14254" y="21096"/>
                    <a:pt x="14710" y="20892"/>
                  </a:cubicBezTo>
                  <a:cubicBezTo>
                    <a:pt x="16321" y="20171"/>
                    <a:pt x="17468" y="19013"/>
                    <a:pt x="17762" y="17810"/>
                  </a:cubicBezTo>
                  <a:cubicBezTo>
                    <a:pt x="17854" y="17430"/>
                    <a:pt x="17912" y="17362"/>
                    <a:pt x="18057" y="17470"/>
                  </a:cubicBezTo>
                  <a:cubicBezTo>
                    <a:pt x="18109" y="17510"/>
                    <a:pt x="18197" y="17528"/>
                    <a:pt x="18250" y="17510"/>
                  </a:cubicBezTo>
                  <a:cubicBezTo>
                    <a:pt x="18303" y="17492"/>
                    <a:pt x="18422" y="17530"/>
                    <a:pt x="18514" y="17596"/>
                  </a:cubicBezTo>
                  <a:cubicBezTo>
                    <a:pt x="18657" y="17697"/>
                    <a:pt x="18671" y="17737"/>
                    <a:pt x="18616" y="17868"/>
                  </a:cubicBezTo>
                  <a:cubicBezTo>
                    <a:pt x="18573" y="17970"/>
                    <a:pt x="18572" y="18046"/>
                    <a:pt x="18616" y="18095"/>
                  </a:cubicBezTo>
                  <a:cubicBezTo>
                    <a:pt x="18653" y="18135"/>
                    <a:pt x="18668" y="18183"/>
                    <a:pt x="18647" y="18202"/>
                  </a:cubicBezTo>
                  <a:cubicBezTo>
                    <a:pt x="18625" y="18221"/>
                    <a:pt x="18626" y="18293"/>
                    <a:pt x="18650" y="18361"/>
                  </a:cubicBezTo>
                  <a:cubicBezTo>
                    <a:pt x="18697" y="18496"/>
                    <a:pt x="19029" y="18545"/>
                    <a:pt x="18999" y="18413"/>
                  </a:cubicBezTo>
                  <a:cubicBezTo>
                    <a:pt x="18975" y="18305"/>
                    <a:pt x="19265" y="18285"/>
                    <a:pt x="19433" y="18382"/>
                  </a:cubicBezTo>
                  <a:cubicBezTo>
                    <a:pt x="19678" y="18524"/>
                    <a:pt x="20880" y="18428"/>
                    <a:pt x="20742" y="18278"/>
                  </a:cubicBezTo>
                  <a:cubicBezTo>
                    <a:pt x="20658" y="18187"/>
                    <a:pt x="20719" y="18128"/>
                    <a:pt x="20901" y="18128"/>
                  </a:cubicBezTo>
                  <a:cubicBezTo>
                    <a:pt x="20979" y="18128"/>
                    <a:pt x="21076" y="18099"/>
                    <a:pt x="21115" y="18064"/>
                  </a:cubicBezTo>
                  <a:cubicBezTo>
                    <a:pt x="21154" y="18029"/>
                    <a:pt x="21279" y="17997"/>
                    <a:pt x="21393" y="17994"/>
                  </a:cubicBezTo>
                  <a:cubicBezTo>
                    <a:pt x="21572" y="17989"/>
                    <a:pt x="21600" y="17968"/>
                    <a:pt x="21600" y="17831"/>
                  </a:cubicBezTo>
                  <a:cubicBezTo>
                    <a:pt x="21600" y="17744"/>
                    <a:pt x="21575" y="17648"/>
                    <a:pt x="21542" y="17617"/>
                  </a:cubicBezTo>
                  <a:cubicBezTo>
                    <a:pt x="21509" y="17586"/>
                    <a:pt x="21463" y="17173"/>
                    <a:pt x="21441" y="16699"/>
                  </a:cubicBezTo>
                  <a:cubicBezTo>
                    <a:pt x="21409" y="16038"/>
                    <a:pt x="21421" y="15807"/>
                    <a:pt x="21488" y="15710"/>
                  </a:cubicBezTo>
                  <a:cubicBezTo>
                    <a:pt x="21536" y="15641"/>
                    <a:pt x="21580" y="15510"/>
                    <a:pt x="21586" y="15420"/>
                  </a:cubicBezTo>
                  <a:cubicBezTo>
                    <a:pt x="21598" y="15269"/>
                    <a:pt x="21579" y="15257"/>
                    <a:pt x="21366" y="15257"/>
                  </a:cubicBezTo>
                  <a:cubicBezTo>
                    <a:pt x="21105" y="15257"/>
                    <a:pt x="21077" y="15220"/>
                    <a:pt x="21054" y="14844"/>
                  </a:cubicBezTo>
                  <a:cubicBezTo>
                    <a:pt x="21041" y="14638"/>
                    <a:pt x="21009" y="14575"/>
                    <a:pt x="20912" y="14563"/>
                  </a:cubicBezTo>
                  <a:cubicBezTo>
                    <a:pt x="20689" y="14533"/>
                    <a:pt x="20635" y="14427"/>
                    <a:pt x="20810" y="14364"/>
                  </a:cubicBezTo>
                  <a:cubicBezTo>
                    <a:pt x="20965" y="14308"/>
                    <a:pt x="20963" y="14306"/>
                    <a:pt x="20762" y="14302"/>
                  </a:cubicBezTo>
                  <a:cubicBezTo>
                    <a:pt x="20502" y="14298"/>
                    <a:pt x="20374" y="14172"/>
                    <a:pt x="20467" y="14015"/>
                  </a:cubicBezTo>
                  <a:cubicBezTo>
                    <a:pt x="20540" y="13893"/>
                    <a:pt x="20537" y="13891"/>
                    <a:pt x="20176" y="13862"/>
                  </a:cubicBezTo>
                  <a:cubicBezTo>
                    <a:pt x="20062" y="13852"/>
                    <a:pt x="19983" y="13814"/>
                    <a:pt x="19993" y="13773"/>
                  </a:cubicBezTo>
                  <a:cubicBezTo>
                    <a:pt x="20013" y="13683"/>
                    <a:pt x="19777" y="13461"/>
                    <a:pt x="19660" y="13461"/>
                  </a:cubicBezTo>
                  <a:cubicBezTo>
                    <a:pt x="19613" y="13461"/>
                    <a:pt x="19546" y="13436"/>
                    <a:pt x="19511" y="13406"/>
                  </a:cubicBezTo>
                  <a:cubicBezTo>
                    <a:pt x="19477" y="13375"/>
                    <a:pt x="19328" y="13343"/>
                    <a:pt x="19182" y="13332"/>
                  </a:cubicBezTo>
                  <a:cubicBezTo>
                    <a:pt x="18925" y="13314"/>
                    <a:pt x="18916" y="13307"/>
                    <a:pt x="18938" y="13112"/>
                  </a:cubicBezTo>
                  <a:cubicBezTo>
                    <a:pt x="18952" y="12986"/>
                    <a:pt x="18936" y="12926"/>
                    <a:pt x="18894" y="12949"/>
                  </a:cubicBezTo>
                  <a:cubicBezTo>
                    <a:pt x="18857" y="12970"/>
                    <a:pt x="18807" y="12958"/>
                    <a:pt x="18782" y="12922"/>
                  </a:cubicBezTo>
                  <a:cubicBezTo>
                    <a:pt x="18758" y="12886"/>
                    <a:pt x="18698" y="12868"/>
                    <a:pt x="18650" y="12885"/>
                  </a:cubicBezTo>
                  <a:cubicBezTo>
                    <a:pt x="18557" y="12918"/>
                    <a:pt x="18466" y="12842"/>
                    <a:pt x="18399" y="12671"/>
                  </a:cubicBezTo>
                  <a:cubicBezTo>
                    <a:pt x="18349" y="12545"/>
                    <a:pt x="18595" y="12281"/>
                    <a:pt x="18786" y="12255"/>
                  </a:cubicBezTo>
                  <a:cubicBezTo>
                    <a:pt x="18881" y="12242"/>
                    <a:pt x="18928" y="12179"/>
                    <a:pt x="18952" y="12028"/>
                  </a:cubicBezTo>
                  <a:cubicBezTo>
                    <a:pt x="18985" y="11821"/>
                    <a:pt x="18986" y="11817"/>
                    <a:pt x="19345" y="11799"/>
                  </a:cubicBezTo>
                  <a:cubicBezTo>
                    <a:pt x="19544" y="11788"/>
                    <a:pt x="19746" y="11751"/>
                    <a:pt x="19793" y="11716"/>
                  </a:cubicBezTo>
                  <a:cubicBezTo>
                    <a:pt x="19853" y="11671"/>
                    <a:pt x="19906" y="11673"/>
                    <a:pt x="19976" y="11725"/>
                  </a:cubicBezTo>
                  <a:cubicBezTo>
                    <a:pt x="20049" y="11780"/>
                    <a:pt x="20125" y="11782"/>
                    <a:pt x="20278" y="11734"/>
                  </a:cubicBezTo>
                  <a:cubicBezTo>
                    <a:pt x="20429" y="11687"/>
                    <a:pt x="20515" y="11689"/>
                    <a:pt x="20613" y="11744"/>
                  </a:cubicBezTo>
                  <a:cubicBezTo>
                    <a:pt x="20723" y="11804"/>
                    <a:pt x="20758" y="11800"/>
                    <a:pt x="20813" y="11713"/>
                  </a:cubicBezTo>
                  <a:cubicBezTo>
                    <a:pt x="20850" y="11655"/>
                    <a:pt x="20923" y="11609"/>
                    <a:pt x="20976" y="11609"/>
                  </a:cubicBezTo>
                  <a:cubicBezTo>
                    <a:pt x="21048" y="11609"/>
                    <a:pt x="21071" y="11527"/>
                    <a:pt x="21071" y="11278"/>
                  </a:cubicBezTo>
                  <a:lnTo>
                    <a:pt x="21071" y="10948"/>
                  </a:lnTo>
                  <a:lnTo>
                    <a:pt x="20851" y="10969"/>
                  </a:lnTo>
                  <a:cubicBezTo>
                    <a:pt x="20730" y="10981"/>
                    <a:pt x="20500" y="10976"/>
                    <a:pt x="20339" y="10957"/>
                  </a:cubicBezTo>
                  <a:cubicBezTo>
                    <a:pt x="20051" y="10922"/>
                    <a:pt x="20042" y="10914"/>
                    <a:pt x="19989" y="10651"/>
                  </a:cubicBezTo>
                  <a:cubicBezTo>
                    <a:pt x="19921" y="10313"/>
                    <a:pt x="19917" y="10157"/>
                    <a:pt x="19969" y="9800"/>
                  </a:cubicBezTo>
                  <a:lnTo>
                    <a:pt x="20013" y="9515"/>
                  </a:lnTo>
                  <a:lnTo>
                    <a:pt x="19806" y="9515"/>
                  </a:lnTo>
                  <a:lnTo>
                    <a:pt x="19603" y="9515"/>
                  </a:lnTo>
                  <a:lnTo>
                    <a:pt x="19620" y="9867"/>
                  </a:lnTo>
                  <a:cubicBezTo>
                    <a:pt x="19634" y="10184"/>
                    <a:pt x="19613" y="10241"/>
                    <a:pt x="19426" y="10446"/>
                  </a:cubicBezTo>
                  <a:cubicBezTo>
                    <a:pt x="19239" y="10651"/>
                    <a:pt x="19216" y="10660"/>
                    <a:pt x="19172" y="10556"/>
                  </a:cubicBezTo>
                  <a:cubicBezTo>
                    <a:pt x="19126" y="10448"/>
                    <a:pt x="19121" y="10452"/>
                    <a:pt x="19087" y="10580"/>
                  </a:cubicBezTo>
                  <a:cubicBezTo>
                    <a:pt x="19038" y="10768"/>
                    <a:pt x="18921" y="10776"/>
                    <a:pt x="18894" y="10593"/>
                  </a:cubicBezTo>
                  <a:cubicBezTo>
                    <a:pt x="18882" y="10510"/>
                    <a:pt x="18846" y="10416"/>
                    <a:pt x="18813" y="10385"/>
                  </a:cubicBezTo>
                  <a:cubicBezTo>
                    <a:pt x="18779" y="10353"/>
                    <a:pt x="18752" y="10259"/>
                    <a:pt x="18752" y="10173"/>
                  </a:cubicBezTo>
                  <a:cubicBezTo>
                    <a:pt x="18752" y="10088"/>
                    <a:pt x="18721" y="9990"/>
                    <a:pt x="18684" y="9956"/>
                  </a:cubicBezTo>
                  <a:cubicBezTo>
                    <a:pt x="18646" y="9922"/>
                    <a:pt x="18607" y="9811"/>
                    <a:pt x="18599" y="9711"/>
                  </a:cubicBezTo>
                  <a:cubicBezTo>
                    <a:pt x="18584" y="9524"/>
                    <a:pt x="18505" y="9498"/>
                    <a:pt x="18338" y="9622"/>
                  </a:cubicBezTo>
                  <a:cubicBezTo>
                    <a:pt x="18285" y="9662"/>
                    <a:pt x="18227" y="9678"/>
                    <a:pt x="18206" y="9659"/>
                  </a:cubicBezTo>
                  <a:cubicBezTo>
                    <a:pt x="18185" y="9640"/>
                    <a:pt x="18133" y="9676"/>
                    <a:pt x="18094" y="9742"/>
                  </a:cubicBezTo>
                  <a:cubicBezTo>
                    <a:pt x="18038" y="9836"/>
                    <a:pt x="18049" y="9868"/>
                    <a:pt x="18135" y="9898"/>
                  </a:cubicBezTo>
                  <a:cubicBezTo>
                    <a:pt x="18229" y="9931"/>
                    <a:pt x="18238" y="10022"/>
                    <a:pt x="18202" y="10623"/>
                  </a:cubicBezTo>
                  <a:cubicBezTo>
                    <a:pt x="18166" y="11241"/>
                    <a:pt x="18205" y="11468"/>
                    <a:pt x="18311" y="11220"/>
                  </a:cubicBezTo>
                  <a:cubicBezTo>
                    <a:pt x="18332" y="11171"/>
                    <a:pt x="18378" y="11128"/>
                    <a:pt x="18413" y="11128"/>
                  </a:cubicBezTo>
                  <a:cubicBezTo>
                    <a:pt x="18505" y="11128"/>
                    <a:pt x="18678" y="11471"/>
                    <a:pt x="18616" y="11529"/>
                  </a:cubicBezTo>
                  <a:cubicBezTo>
                    <a:pt x="18587" y="11557"/>
                    <a:pt x="18554" y="11646"/>
                    <a:pt x="18541" y="11728"/>
                  </a:cubicBezTo>
                  <a:cubicBezTo>
                    <a:pt x="18526" y="11831"/>
                    <a:pt x="18470" y="11885"/>
                    <a:pt x="18355" y="11906"/>
                  </a:cubicBezTo>
                  <a:cubicBezTo>
                    <a:pt x="18203" y="11934"/>
                    <a:pt x="18169" y="11987"/>
                    <a:pt x="18141" y="12249"/>
                  </a:cubicBezTo>
                  <a:cubicBezTo>
                    <a:pt x="18137" y="12289"/>
                    <a:pt x="18067" y="12382"/>
                    <a:pt x="17985" y="12451"/>
                  </a:cubicBezTo>
                  <a:cubicBezTo>
                    <a:pt x="17840" y="12574"/>
                    <a:pt x="17830" y="12573"/>
                    <a:pt x="17433" y="12472"/>
                  </a:cubicBezTo>
                  <a:cubicBezTo>
                    <a:pt x="17107" y="12390"/>
                    <a:pt x="17011" y="12384"/>
                    <a:pt x="16931" y="12444"/>
                  </a:cubicBezTo>
                  <a:cubicBezTo>
                    <a:pt x="16861" y="12497"/>
                    <a:pt x="16805" y="12500"/>
                    <a:pt x="16748" y="12457"/>
                  </a:cubicBezTo>
                  <a:cubicBezTo>
                    <a:pt x="16702" y="12423"/>
                    <a:pt x="16576" y="12388"/>
                    <a:pt x="16466" y="12377"/>
                  </a:cubicBezTo>
                  <a:cubicBezTo>
                    <a:pt x="16280" y="12358"/>
                    <a:pt x="16268" y="12341"/>
                    <a:pt x="16286" y="12126"/>
                  </a:cubicBezTo>
                  <a:cubicBezTo>
                    <a:pt x="16306" y="11898"/>
                    <a:pt x="16303" y="11897"/>
                    <a:pt x="16073" y="11915"/>
                  </a:cubicBezTo>
                  <a:cubicBezTo>
                    <a:pt x="15946" y="11925"/>
                    <a:pt x="15828" y="11917"/>
                    <a:pt x="15808" y="11900"/>
                  </a:cubicBezTo>
                  <a:cubicBezTo>
                    <a:pt x="15789" y="11882"/>
                    <a:pt x="15768" y="11595"/>
                    <a:pt x="15764" y="11260"/>
                  </a:cubicBezTo>
                  <a:cubicBezTo>
                    <a:pt x="15760" y="10925"/>
                    <a:pt x="15728" y="10637"/>
                    <a:pt x="15693" y="10617"/>
                  </a:cubicBezTo>
                  <a:cubicBezTo>
                    <a:pt x="15655" y="10596"/>
                    <a:pt x="15654" y="10552"/>
                    <a:pt x="15690" y="10510"/>
                  </a:cubicBezTo>
                  <a:cubicBezTo>
                    <a:pt x="15722" y="10472"/>
                    <a:pt x="15748" y="10347"/>
                    <a:pt x="15744" y="10232"/>
                  </a:cubicBezTo>
                  <a:cubicBezTo>
                    <a:pt x="15737" y="10028"/>
                    <a:pt x="15730" y="10023"/>
                    <a:pt x="15473" y="10023"/>
                  </a:cubicBezTo>
                  <a:cubicBezTo>
                    <a:pt x="15208" y="10023"/>
                    <a:pt x="15208" y="10022"/>
                    <a:pt x="15208" y="9785"/>
                  </a:cubicBezTo>
                  <a:cubicBezTo>
                    <a:pt x="15208" y="9593"/>
                    <a:pt x="15179" y="9544"/>
                    <a:pt x="15073" y="9528"/>
                  </a:cubicBezTo>
                  <a:cubicBezTo>
                    <a:pt x="14766" y="9482"/>
                    <a:pt x="14764" y="9459"/>
                    <a:pt x="15005" y="9194"/>
                  </a:cubicBezTo>
                  <a:cubicBezTo>
                    <a:pt x="15373" y="8788"/>
                    <a:pt x="15588" y="8382"/>
                    <a:pt x="15642" y="7994"/>
                  </a:cubicBezTo>
                  <a:cubicBezTo>
                    <a:pt x="15698" y="7597"/>
                    <a:pt x="15614" y="7016"/>
                    <a:pt x="15466" y="6758"/>
                  </a:cubicBezTo>
                  <a:cubicBezTo>
                    <a:pt x="15289" y="6450"/>
                    <a:pt x="15302" y="6248"/>
                    <a:pt x="15507" y="6112"/>
                  </a:cubicBezTo>
                  <a:cubicBezTo>
                    <a:pt x="15607" y="6044"/>
                    <a:pt x="15755" y="6000"/>
                    <a:pt x="15832" y="6014"/>
                  </a:cubicBezTo>
                  <a:cubicBezTo>
                    <a:pt x="15916" y="6028"/>
                    <a:pt x="15955" y="6014"/>
                    <a:pt x="15930" y="5977"/>
                  </a:cubicBezTo>
                  <a:cubicBezTo>
                    <a:pt x="15880" y="5903"/>
                    <a:pt x="16162" y="5617"/>
                    <a:pt x="16242" y="5662"/>
                  </a:cubicBezTo>
                  <a:cubicBezTo>
                    <a:pt x="16294" y="5690"/>
                    <a:pt x="16326" y="5606"/>
                    <a:pt x="16307" y="5493"/>
                  </a:cubicBezTo>
                  <a:cubicBezTo>
                    <a:pt x="16303" y="5469"/>
                    <a:pt x="16360" y="5347"/>
                    <a:pt x="16432" y="5221"/>
                  </a:cubicBezTo>
                  <a:cubicBezTo>
                    <a:pt x="16670" y="4809"/>
                    <a:pt x="16581" y="4256"/>
                    <a:pt x="16202" y="3807"/>
                  </a:cubicBezTo>
                  <a:cubicBezTo>
                    <a:pt x="16038" y="3614"/>
                    <a:pt x="15171" y="3173"/>
                    <a:pt x="14954" y="3173"/>
                  </a:cubicBezTo>
                  <a:cubicBezTo>
                    <a:pt x="14804" y="3173"/>
                    <a:pt x="14690" y="3009"/>
                    <a:pt x="14696" y="2803"/>
                  </a:cubicBezTo>
                  <a:cubicBezTo>
                    <a:pt x="14699" y="2700"/>
                    <a:pt x="14674" y="2570"/>
                    <a:pt x="14642" y="2515"/>
                  </a:cubicBezTo>
                  <a:cubicBezTo>
                    <a:pt x="14604" y="2451"/>
                    <a:pt x="14611" y="2389"/>
                    <a:pt x="14662" y="2341"/>
                  </a:cubicBezTo>
                  <a:cubicBezTo>
                    <a:pt x="14725" y="2282"/>
                    <a:pt x="14708" y="2270"/>
                    <a:pt x="14577" y="2286"/>
                  </a:cubicBezTo>
                  <a:cubicBezTo>
                    <a:pt x="14414" y="2306"/>
                    <a:pt x="14410" y="2300"/>
                    <a:pt x="14374" y="1799"/>
                  </a:cubicBezTo>
                  <a:cubicBezTo>
                    <a:pt x="14322" y="1071"/>
                    <a:pt x="13997" y="498"/>
                    <a:pt x="13506" y="269"/>
                  </a:cubicBezTo>
                  <a:cubicBezTo>
                    <a:pt x="13400" y="219"/>
                    <a:pt x="13327" y="160"/>
                    <a:pt x="13343" y="137"/>
                  </a:cubicBezTo>
                  <a:cubicBezTo>
                    <a:pt x="13359" y="114"/>
                    <a:pt x="13247" y="88"/>
                    <a:pt x="13096" y="82"/>
                  </a:cubicBezTo>
                  <a:cubicBezTo>
                    <a:pt x="12863" y="72"/>
                    <a:pt x="12688" y="50"/>
                    <a:pt x="12523" y="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7" name="Rectangle"/>
            <p:cNvSpPr/>
            <p:nvPr/>
          </p:nvSpPr>
          <p:spPr>
            <a:xfrm>
              <a:off x="592099" y="3182532"/>
              <a:ext cx="1813305" cy="9991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0000">
                <a:defRPr>
                  <a:solidFill>
                    <a:srgbClr val="00C7FC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721699" y="441131"/>
            <a:ext cx="65886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Ta mee trimshagh.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814" fill="hold"/>
                                        <p:tgtEl>
                                          <p:spTgt spid="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4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469803" y="977377"/>
            <a:ext cx="6502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4" name="Shen e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12800" y="2974109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48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269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270" name="a)"/>
          <p:cNvSpPr txBox="1"/>
          <p:nvPr/>
        </p:nvSpPr>
        <p:spPr>
          <a:xfrm>
            <a:off x="673103" y="14478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271" name="b)"/>
          <p:cNvSpPr txBox="1"/>
          <p:nvPr/>
        </p:nvSpPr>
        <p:spPr>
          <a:xfrm>
            <a:off x="7092801" y="14478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273" name="tired-bunny-flash-card.tiff" descr="tired-bunny-flash-card.tif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24415" t="2820" r="16718" b="13523"/>
          <a:stretch>
            <a:fillRect/>
          </a:stretch>
        </p:blipFill>
        <p:spPr>
          <a:xfrm>
            <a:off x="2158891" y="1864793"/>
            <a:ext cx="2158940" cy="3068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575" extrusionOk="0">
                <a:moveTo>
                  <a:pt x="9877" y="8"/>
                </a:moveTo>
                <a:cubicBezTo>
                  <a:pt x="9473" y="-22"/>
                  <a:pt x="8870" y="39"/>
                  <a:pt x="7709" y="159"/>
                </a:cubicBezTo>
                <a:cubicBezTo>
                  <a:pt x="6954" y="236"/>
                  <a:pt x="5892" y="277"/>
                  <a:pt x="5346" y="251"/>
                </a:cubicBezTo>
                <a:cubicBezTo>
                  <a:pt x="4267" y="198"/>
                  <a:pt x="3870" y="255"/>
                  <a:pt x="3870" y="468"/>
                </a:cubicBezTo>
                <a:cubicBezTo>
                  <a:pt x="3870" y="544"/>
                  <a:pt x="3753" y="699"/>
                  <a:pt x="3609" y="812"/>
                </a:cubicBezTo>
                <a:cubicBezTo>
                  <a:pt x="3397" y="976"/>
                  <a:pt x="3376" y="1191"/>
                  <a:pt x="3510" y="1917"/>
                </a:cubicBezTo>
                <a:cubicBezTo>
                  <a:pt x="3725" y="3080"/>
                  <a:pt x="3820" y="3393"/>
                  <a:pt x="4013" y="3574"/>
                </a:cubicBezTo>
                <a:cubicBezTo>
                  <a:pt x="4099" y="3656"/>
                  <a:pt x="4443" y="4228"/>
                  <a:pt x="4776" y="4847"/>
                </a:cubicBezTo>
                <a:cubicBezTo>
                  <a:pt x="5272" y="5768"/>
                  <a:pt x="5343" y="6008"/>
                  <a:pt x="5156" y="6167"/>
                </a:cubicBezTo>
                <a:cubicBezTo>
                  <a:pt x="5031" y="6274"/>
                  <a:pt x="4868" y="6338"/>
                  <a:pt x="4796" y="6307"/>
                </a:cubicBezTo>
                <a:cubicBezTo>
                  <a:pt x="4725" y="6276"/>
                  <a:pt x="4674" y="6375"/>
                  <a:pt x="4681" y="6530"/>
                </a:cubicBezTo>
                <a:cubicBezTo>
                  <a:pt x="4689" y="6685"/>
                  <a:pt x="4612" y="6814"/>
                  <a:pt x="4511" y="6817"/>
                </a:cubicBezTo>
                <a:cubicBezTo>
                  <a:pt x="4411" y="6820"/>
                  <a:pt x="4162" y="6889"/>
                  <a:pt x="3961" y="6971"/>
                </a:cubicBezTo>
                <a:cubicBezTo>
                  <a:pt x="3609" y="7114"/>
                  <a:pt x="3617" y="7125"/>
                  <a:pt x="4092" y="7253"/>
                </a:cubicBezTo>
                <a:cubicBezTo>
                  <a:pt x="4468" y="7354"/>
                  <a:pt x="4567" y="7453"/>
                  <a:pt x="4507" y="7671"/>
                </a:cubicBezTo>
                <a:cubicBezTo>
                  <a:pt x="4403" y="8055"/>
                  <a:pt x="4222" y="8165"/>
                  <a:pt x="3637" y="8199"/>
                </a:cubicBezTo>
                <a:cubicBezTo>
                  <a:pt x="3050" y="8233"/>
                  <a:pt x="3289" y="8483"/>
                  <a:pt x="3914" y="8489"/>
                </a:cubicBezTo>
                <a:cubicBezTo>
                  <a:pt x="4196" y="8492"/>
                  <a:pt x="4311" y="8570"/>
                  <a:pt x="4301" y="8751"/>
                </a:cubicBezTo>
                <a:cubicBezTo>
                  <a:pt x="4282" y="9122"/>
                  <a:pt x="3716" y="9977"/>
                  <a:pt x="3490" y="9977"/>
                </a:cubicBezTo>
                <a:cubicBezTo>
                  <a:pt x="3385" y="9977"/>
                  <a:pt x="3349" y="10035"/>
                  <a:pt x="3411" y="10105"/>
                </a:cubicBezTo>
                <a:cubicBezTo>
                  <a:pt x="3473" y="10175"/>
                  <a:pt x="3334" y="10366"/>
                  <a:pt x="3098" y="10532"/>
                </a:cubicBezTo>
                <a:cubicBezTo>
                  <a:pt x="2661" y="10840"/>
                  <a:pt x="2609" y="10992"/>
                  <a:pt x="2584" y="12089"/>
                </a:cubicBezTo>
                <a:cubicBezTo>
                  <a:pt x="2573" y="12592"/>
                  <a:pt x="2472" y="12786"/>
                  <a:pt x="2078" y="13066"/>
                </a:cubicBezTo>
                <a:cubicBezTo>
                  <a:pt x="868" y="13924"/>
                  <a:pt x="431" y="15226"/>
                  <a:pt x="1017" y="16214"/>
                </a:cubicBezTo>
                <a:cubicBezTo>
                  <a:pt x="1264" y="16632"/>
                  <a:pt x="1253" y="16649"/>
                  <a:pt x="633" y="16998"/>
                </a:cubicBezTo>
                <a:lnTo>
                  <a:pt x="0" y="17356"/>
                </a:lnTo>
                <a:lnTo>
                  <a:pt x="51" y="18341"/>
                </a:lnTo>
                <a:cubicBezTo>
                  <a:pt x="83" y="18971"/>
                  <a:pt x="216" y="19483"/>
                  <a:pt x="423" y="19764"/>
                </a:cubicBezTo>
                <a:cubicBezTo>
                  <a:pt x="601" y="20006"/>
                  <a:pt x="705" y="20254"/>
                  <a:pt x="653" y="20314"/>
                </a:cubicBezTo>
                <a:cubicBezTo>
                  <a:pt x="601" y="20373"/>
                  <a:pt x="638" y="20420"/>
                  <a:pt x="736" y="20420"/>
                </a:cubicBezTo>
                <a:cubicBezTo>
                  <a:pt x="983" y="20420"/>
                  <a:pt x="1724" y="21293"/>
                  <a:pt x="1599" y="21436"/>
                </a:cubicBezTo>
                <a:cubicBezTo>
                  <a:pt x="1543" y="21500"/>
                  <a:pt x="1764" y="21534"/>
                  <a:pt x="2089" y="21511"/>
                </a:cubicBezTo>
                <a:cubicBezTo>
                  <a:pt x="2415" y="21488"/>
                  <a:pt x="2787" y="21465"/>
                  <a:pt x="2912" y="21461"/>
                </a:cubicBezTo>
                <a:cubicBezTo>
                  <a:pt x="3038" y="21456"/>
                  <a:pt x="3138" y="21334"/>
                  <a:pt x="3138" y="21187"/>
                </a:cubicBezTo>
                <a:cubicBezTo>
                  <a:pt x="3138" y="20808"/>
                  <a:pt x="3469" y="20420"/>
                  <a:pt x="3795" y="20420"/>
                </a:cubicBezTo>
                <a:cubicBezTo>
                  <a:pt x="4059" y="20420"/>
                  <a:pt x="5553" y="19883"/>
                  <a:pt x="5995" y="19630"/>
                </a:cubicBezTo>
                <a:cubicBezTo>
                  <a:pt x="6108" y="19565"/>
                  <a:pt x="6334" y="19550"/>
                  <a:pt x="6498" y="19594"/>
                </a:cubicBezTo>
                <a:cubicBezTo>
                  <a:pt x="6690" y="19646"/>
                  <a:pt x="6795" y="19606"/>
                  <a:pt x="6795" y="19482"/>
                </a:cubicBezTo>
                <a:cubicBezTo>
                  <a:pt x="6795" y="19172"/>
                  <a:pt x="7238" y="18981"/>
                  <a:pt x="7523" y="19167"/>
                </a:cubicBezTo>
                <a:cubicBezTo>
                  <a:pt x="7672" y="19265"/>
                  <a:pt x="7721" y="19269"/>
                  <a:pt x="7649" y="19178"/>
                </a:cubicBezTo>
                <a:cubicBezTo>
                  <a:pt x="7522" y="19018"/>
                  <a:pt x="7826" y="18791"/>
                  <a:pt x="8259" y="18723"/>
                </a:cubicBezTo>
                <a:cubicBezTo>
                  <a:pt x="8409" y="18699"/>
                  <a:pt x="8639" y="18581"/>
                  <a:pt x="8769" y="18458"/>
                </a:cubicBezTo>
                <a:cubicBezTo>
                  <a:pt x="8992" y="18248"/>
                  <a:pt x="9042" y="18248"/>
                  <a:pt x="9679" y="18489"/>
                </a:cubicBezTo>
                <a:cubicBezTo>
                  <a:pt x="10488" y="18794"/>
                  <a:pt x="10704" y="18805"/>
                  <a:pt x="11001" y="18553"/>
                </a:cubicBezTo>
                <a:cubicBezTo>
                  <a:pt x="11125" y="18447"/>
                  <a:pt x="11305" y="18394"/>
                  <a:pt x="11401" y="18436"/>
                </a:cubicBezTo>
                <a:cubicBezTo>
                  <a:pt x="11497" y="18477"/>
                  <a:pt x="11554" y="18434"/>
                  <a:pt x="11531" y="18338"/>
                </a:cubicBezTo>
                <a:cubicBezTo>
                  <a:pt x="11508" y="18242"/>
                  <a:pt x="11577" y="18018"/>
                  <a:pt x="11682" y="17841"/>
                </a:cubicBezTo>
                <a:cubicBezTo>
                  <a:pt x="11786" y="17664"/>
                  <a:pt x="11994" y="17311"/>
                  <a:pt x="12145" y="17057"/>
                </a:cubicBezTo>
                <a:cubicBezTo>
                  <a:pt x="12295" y="16803"/>
                  <a:pt x="12533" y="16594"/>
                  <a:pt x="12671" y="16591"/>
                </a:cubicBezTo>
                <a:cubicBezTo>
                  <a:pt x="12809" y="16588"/>
                  <a:pt x="13046" y="16565"/>
                  <a:pt x="13197" y="16538"/>
                </a:cubicBezTo>
                <a:cubicBezTo>
                  <a:pt x="13371" y="16507"/>
                  <a:pt x="13460" y="16572"/>
                  <a:pt x="13443" y="16719"/>
                </a:cubicBezTo>
                <a:cubicBezTo>
                  <a:pt x="13428" y="16847"/>
                  <a:pt x="13509" y="16931"/>
                  <a:pt x="13625" y="16903"/>
                </a:cubicBezTo>
                <a:cubicBezTo>
                  <a:pt x="13740" y="16876"/>
                  <a:pt x="13834" y="16775"/>
                  <a:pt x="13834" y="16680"/>
                </a:cubicBezTo>
                <a:cubicBezTo>
                  <a:pt x="13834" y="16372"/>
                  <a:pt x="14243" y="16403"/>
                  <a:pt x="14618" y="16739"/>
                </a:cubicBezTo>
                <a:cubicBezTo>
                  <a:pt x="14819" y="16919"/>
                  <a:pt x="15050" y="17068"/>
                  <a:pt x="15132" y="17068"/>
                </a:cubicBezTo>
                <a:cubicBezTo>
                  <a:pt x="15214" y="17068"/>
                  <a:pt x="14930" y="16814"/>
                  <a:pt x="14499" y="16504"/>
                </a:cubicBezTo>
                <a:cubicBezTo>
                  <a:pt x="13744" y="15962"/>
                  <a:pt x="13717" y="15915"/>
                  <a:pt x="13763" y="15218"/>
                </a:cubicBezTo>
                <a:cubicBezTo>
                  <a:pt x="13789" y="14819"/>
                  <a:pt x="13756" y="14457"/>
                  <a:pt x="13692" y="14411"/>
                </a:cubicBezTo>
                <a:cubicBezTo>
                  <a:pt x="13627" y="14366"/>
                  <a:pt x="13694" y="14167"/>
                  <a:pt x="13838" y="13970"/>
                </a:cubicBezTo>
                <a:cubicBezTo>
                  <a:pt x="14081" y="13640"/>
                  <a:pt x="14066" y="13575"/>
                  <a:pt x="13633" y="13125"/>
                </a:cubicBezTo>
                <a:cubicBezTo>
                  <a:pt x="13375" y="12857"/>
                  <a:pt x="12961" y="12527"/>
                  <a:pt x="12714" y="12391"/>
                </a:cubicBezTo>
                <a:cubicBezTo>
                  <a:pt x="12338" y="12182"/>
                  <a:pt x="12307" y="12109"/>
                  <a:pt x="12505" y="11941"/>
                </a:cubicBezTo>
                <a:cubicBezTo>
                  <a:pt x="12634" y="11831"/>
                  <a:pt x="12757" y="11561"/>
                  <a:pt x="12782" y="11341"/>
                </a:cubicBezTo>
                <a:cubicBezTo>
                  <a:pt x="12806" y="11122"/>
                  <a:pt x="12853" y="10710"/>
                  <a:pt x="12885" y="10426"/>
                </a:cubicBezTo>
                <a:cubicBezTo>
                  <a:pt x="12963" y="9725"/>
                  <a:pt x="13295" y="9317"/>
                  <a:pt x="13700" y="9424"/>
                </a:cubicBezTo>
                <a:cubicBezTo>
                  <a:pt x="13965" y="9494"/>
                  <a:pt x="13981" y="9478"/>
                  <a:pt x="13791" y="9312"/>
                </a:cubicBezTo>
                <a:cubicBezTo>
                  <a:pt x="13666" y="9204"/>
                  <a:pt x="13616" y="9078"/>
                  <a:pt x="13680" y="9033"/>
                </a:cubicBezTo>
                <a:cubicBezTo>
                  <a:pt x="13744" y="8988"/>
                  <a:pt x="13641" y="8911"/>
                  <a:pt x="13451" y="8863"/>
                </a:cubicBezTo>
                <a:cubicBezTo>
                  <a:pt x="12778" y="8694"/>
                  <a:pt x="12465" y="8408"/>
                  <a:pt x="12584" y="8073"/>
                </a:cubicBezTo>
                <a:cubicBezTo>
                  <a:pt x="12681" y="7800"/>
                  <a:pt x="12647" y="7767"/>
                  <a:pt x="12339" y="7836"/>
                </a:cubicBezTo>
                <a:cubicBezTo>
                  <a:pt x="12103" y="7889"/>
                  <a:pt x="11862" y="7829"/>
                  <a:pt x="11646" y="7660"/>
                </a:cubicBezTo>
                <a:cubicBezTo>
                  <a:pt x="11342" y="7424"/>
                  <a:pt x="11342" y="7396"/>
                  <a:pt x="11622" y="7320"/>
                </a:cubicBezTo>
                <a:cubicBezTo>
                  <a:pt x="11906" y="7243"/>
                  <a:pt x="11905" y="7227"/>
                  <a:pt x="11618" y="7080"/>
                </a:cubicBezTo>
                <a:cubicBezTo>
                  <a:pt x="11428" y="6982"/>
                  <a:pt x="11369" y="6857"/>
                  <a:pt x="11460" y="6753"/>
                </a:cubicBezTo>
                <a:cubicBezTo>
                  <a:pt x="11577" y="6620"/>
                  <a:pt x="11414" y="6603"/>
                  <a:pt x="10677" y="6672"/>
                </a:cubicBezTo>
                <a:cubicBezTo>
                  <a:pt x="9730" y="6761"/>
                  <a:pt x="9386" y="6644"/>
                  <a:pt x="9660" y="6332"/>
                </a:cubicBezTo>
                <a:cubicBezTo>
                  <a:pt x="9737" y="6243"/>
                  <a:pt x="9802" y="6062"/>
                  <a:pt x="9806" y="5927"/>
                </a:cubicBezTo>
                <a:cubicBezTo>
                  <a:pt x="9814" y="5652"/>
                  <a:pt x="10407" y="5533"/>
                  <a:pt x="10756" y="5737"/>
                </a:cubicBezTo>
                <a:cubicBezTo>
                  <a:pt x="10896" y="5820"/>
                  <a:pt x="11199" y="5824"/>
                  <a:pt x="11583" y="5751"/>
                </a:cubicBezTo>
                <a:cubicBezTo>
                  <a:pt x="11916" y="5688"/>
                  <a:pt x="12437" y="5647"/>
                  <a:pt x="12738" y="5659"/>
                </a:cubicBezTo>
                <a:cubicBezTo>
                  <a:pt x="13040" y="5672"/>
                  <a:pt x="13465" y="5635"/>
                  <a:pt x="13684" y="5578"/>
                </a:cubicBezTo>
                <a:cubicBezTo>
                  <a:pt x="13975" y="5502"/>
                  <a:pt x="14221" y="5552"/>
                  <a:pt x="14594" y="5760"/>
                </a:cubicBezTo>
                <a:cubicBezTo>
                  <a:pt x="14875" y="5916"/>
                  <a:pt x="15110" y="6025"/>
                  <a:pt x="15113" y="6002"/>
                </a:cubicBezTo>
                <a:cubicBezTo>
                  <a:pt x="15115" y="5980"/>
                  <a:pt x="15348" y="6021"/>
                  <a:pt x="15631" y="6097"/>
                </a:cubicBezTo>
                <a:cubicBezTo>
                  <a:pt x="16413" y="6307"/>
                  <a:pt x="18922" y="6268"/>
                  <a:pt x="19754" y="6033"/>
                </a:cubicBezTo>
                <a:cubicBezTo>
                  <a:pt x="20148" y="5922"/>
                  <a:pt x="20584" y="5844"/>
                  <a:pt x="20720" y="5860"/>
                </a:cubicBezTo>
                <a:cubicBezTo>
                  <a:pt x="20856" y="5876"/>
                  <a:pt x="21114" y="5846"/>
                  <a:pt x="21294" y="5790"/>
                </a:cubicBezTo>
                <a:cubicBezTo>
                  <a:pt x="21599" y="5697"/>
                  <a:pt x="21600" y="5669"/>
                  <a:pt x="21321" y="5369"/>
                </a:cubicBezTo>
                <a:cubicBezTo>
                  <a:pt x="21157" y="5192"/>
                  <a:pt x="21061" y="4907"/>
                  <a:pt x="21108" y="4735"/>
                </a:cubicBezTo>
                <a:cubicBezTo>
                  <a:pt x="21154" y="4564"/>
                  <a:pt x="21147" y="4453"/>
                  <a:pt x="21092" y="4493"/>
                </a:cubicBezTo>
                <a:cubicBezTo>
                  <a:pt x="20906" y="4624"/>
                  <a:pt x="17195" y="2015"/>
                  <a:pt x="17253" y="1794"/>
                </a:cubicBezTo>
                <a:cubicBezTo>
                  <a:pt x="17273" y="1720"/>
                  <a:pt x="16997" y="1437"/>
                  <a:pt x="16640" y="1169"/>
                </a:cubicBezTo>
                <a:cubicBezTo>
                  <a:pt x="16053" y="727"/>
                  <a:pt x="15881" y="676"/>
                  <a:pt x="14824" y="611"/>
                </a:cubicBezTo>
                <a:cubicBezTo>
                  <a:pt x="13332" y="518"/>
                  <a:pt x="12571" y="541"/>
                  <a:pt x="11998" y="694"/>
                </a:cubicBezTo>
                <a:cubicBezTo>
                  <a:pt x="11611" y="798"/>
                  <a:pt x="11441" y="751"/>
                  <a:pt x="10862" y="390"/>
                </a:cubicBezTo>
                <a:cubicBezTo>
                  <a:pt x="10489" y="157"/>
                  <a:pt x="10281" y="38"/>
                  <a:pt x="9877" y="8"/>
                </a:cubicBezTo>
                <a:close/>
                <a:moveTo>
                  <a:pt x="15025" y="17584"/>
                </a:moveTo>
                <a:cubicBezTo>
                  <a:pt x="15016" y="17591"/>
                  <a:pt x="15067" y="17642"/>
                  <a:pt x="15180" y="17743"/>
                </a:cubicBezTo>
                <a:cubicBezTo>
                  <a:pt x="15317" y="17867"/>
                  <a:pt x="15379" y="18065"/>
                  <a:pt x="15314" y="18184"/>
                </a:cubicBezTo>
                <a:cubicBezTo>
                  <a:pt x="15249" y="18304"/>
                  <a:pt x="15293" y="18445"/>
                  <a:pt x="15413" y="18497"/>
                </a:cubicBezTo>
                <a:cubicBezTo>
                  <a:pt x="15602" y="18579"/>
                  <a:pt x="16122" y="18526"/>
                  <a:pt x="16122" y="18424"/>
                </a:cubicBezTo>
                <a:cubicBezTo>
                  <a:pt x="16122" y="18405"/>
                  <a:pt x="15999" y="18220"/>
                  <a:pt x="15849" y="18017"/>
                </a:cubicBezTo>
                <a:cubicBezTo>
                  <a:pt x="15698" y="17814"/>
                  <a:pt x="15576" y="17698"/>
                  <a:pt x="15576" y="17760"/>
                </a:cubicBezTo>
                <a:cubicBezTo>
                  <a:pt x="15575" y="17822"/>
                  <a:pt x="15427" y="17793"/>
                  <a:pt x="15251" y="17696"/>
                </a:cubicBezTo>
                <a:cubicBezTo>
                  <a:pt x="15106" y="17616"/>
                  <a:pt x="15035" y="17578"/>
                  <a:pt x="15025" y="17584"/>
                </a:cubicBezTo>
                <a:close/>
                <a:moveTo>
                  <a:pt x="7673" y="19580"/>
                </a:moveTo>
                <a:cubicBezTo>
                  <a:pt x="7617" y="19540"/>
                  <a:pt x="7516" y="19612"/>
                  <a:pt x="7447" y="19739"/>
                </a:cubicBezTo>
                <a:cubicBezTo>
                  <a:pt x="7348" y="19923"/>
                  <a:pt x="7370" y="19938"/>
                  <a:pt x="7550" y="19811"/>
                </a:cubicBezTo>
                <a:cubicBezTo>
                  <a:pt x="7675" y="19724"/>
                  <a:pt x="7729" y="19620"/>
                  <a:pt x="7673" y="19580"/>
                </a:cubicBezTo>
                <a:close/>
                <a:moveTo>
                  <a:pt x="7475" y="20068"/>
                </a:moveTo>
                <a:cubicBezTo>
                  <a:pt x="7387" y="20089"/>
                  <a:pt x="7318" y="20161"/>
                  <a:pt x="7321" y="20230"/>
                </a:cubicBezTo>
                <a:cubicBezTo>
                  <a:pt x="7324" y="20299"/>
                  <a:pt x="7068" y="20544"/>
                  <a:pt x="6751" y="20774"/>
                </a:cubicBezTo>
                <a:cubicBezTo>
                  <a:pt x="6434" y="21005"/>
                  <a:pt x="6241" y="21196"/>
                  <a:pt x="6324" y="21196"/>
                </a:cubicBezTo>
                <a:cubicBezTo>
                  <a:pt x="6406" y="21196"/>
                  <a:pt x="6374" y="21282"/>
                  <a:pt x="6248" y="21388"/>
                </a:cubicBezTo>
                <a:cubicBezTo>
                  <a:pt x="6123" y="21495"/>
                  <a:pt x="6093" y="21578"/>
                  <a:pt x="6181" y="21575"/>
                </a:cubicBezTo>
                <a:cubicBezTo>
                  <a:pt x="6269" y="21573"/>
                  <a:pt x="6504" y="21384"/>
                  <a:pt x="6707" y="21157"/>
                </a:cubicBezTo>
                <a:cubicBezTo>
                  <a:pt x="6911" y="20929"/>
                  <a:pt x="7200" y="20744"/>
                  <a:pt x="7349" y="20744"/>
                </a:cubicBezTo>
                <a:cubicBezTo>
                  <a:pt x="7520" y="20744"/>
                  <a:pt x="7620" y="20612"/>
                  <a:pt x="7626" y="20386"/>
                </a:cubicBezTo>
                <a:cubicBezTo>
                  <a:pt x="7630" y="20190"/>
                  <a:pt x="7563" y="20048"/>
                  <a:pt x="7475" y="20068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77" name="Group">
            <a:hlinkClick r:id="" action="ppaction://hlinkshowjump?jump=lastslide"/>
          </p:cNvPr>
          <p:cNvGrpSpPr/>
          <p:nvPr/>
        </p:nvGrpSpPr>
        <p:grpSpPr>
          <a:xfrm>
            <a:off x="1919613" y="6360204"/>
            <a:ext cx="1873185" cy="2966674"/>
            <a:chOff x="194137" y="0"/>
            <a:chExt cx="1873184" cy="2966673"/>
          </a:xfrm>
        </p:grpSpPr>
        <p:pic>
          <p:nvPicPr>
            <p:cNvPr id="275" name="hands_2_OK_hand_by_brokenhearts.tiff" descr="hands_2_OK_hand_by_brokenhearts.tiff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0005" r="12233" b="1187"/>
            <a:stretch>
              <a:fillRect/>
            </a:stretch>
          </p:blipFill>
          <p:spPr>
            <a:xfrm>
              <a:off x="194137" y="0"/>
              <a:ext cx="1873185" cy="204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44" extrusionOk="0">
                  <a:moveTo>
                    <a:pt x="21550" y="0"/>
                  </a:moveTo>
                  <a:lnTo>
                    <a:pt x="21258" y="218"/>
                  </a:lnTo>
                  <a:cubicBezTo>
                    <a:pt x="20603" y="709"/>
                    <a:pt x="20243" y="929"/>
                    <a:pt x="20098" y="929"/>
                  </a:cubicBezTo>
                  <a:cubicBezTo>
                    <a:pt x="19904" y="929"/>
                    <a:pt x="19173" y="1418"/>
                    <a:pt x="19171" y="1549"/>
                  </a:cubicBezTo>
                  <a:cubicBezTo>
                    <a:pt x="19168" y="1715"/>
                    <a:pt x="18462" y="2198"/>
                    <a:pt x="18221" y="2198"/>
                  </a:cubicBezTo>
                  <a:cubicBezTo>
                    <a:pt x="18097" y="2198"/>
                    <a:pt x="17968" y="2253"/>
                    <a:pt x="17938" y="2323"/>
                  </a:cubicBezTo>
                  <a:cubicBezTo>
                    <a:pt x="17909" y="2393"/>
                    <a:pt x="17807" y="2449"/>
                    <a:pt x="17706" y="2449"/>
                  </a:cubicBezTo>
                  <a:cubicBezTo>
                    <a:pt x="17604" y="2449"/>
                    <a:pt x="17477" y="2527"/>
                    <a:pt x="17422" y="2620"/>
                  </a:cubicBezTo>
                  <a:cubicBezTo>
                    <a:pt x="17368" y="2713"/>
                    <a:pt x="17270" y="2788"/>
                    <a:pt x="17203" y="2788"/>
                  </a:cubicBezTo>
                  <a:cubicBezTo>
                    <a:pt x="17137" y="2788"/>
                    <a:pt x="17007" y="2866"/>
                    <a:pt x="16916" y="2959"/>
                  </a:cubicBezTo>
                  <a:cubicBezTo>
                    <a:pt x="16824" y="3052"/>
                    <a:pt x="16697" y="3127"/>
                    <a:pt x="16637" y="3127"/>
                  </a:cubicBezTo>
                  <a:cubicBezTo>
                    <a:pt x="16577" y="3127"/>
                    <a:pt x="16452" y="3203"/>
                    <a:pt x="16359" y="3298"/>
                  </a:cubicBezTo>
                  <a:cubicBezTo>
                    <a:pt x="16265" y="3394"/>
                    <a:pt x="15976" y="3570"/>
                    <a:pt x="15719" y="3688"/>
                  </a:cubicBezTo>
                  <a:cubicBezTo>
                    <a:pt x="15463" y="3805"/>
                    <a:pt x="15152" y="3987"/>
                    <a:pt x="15025" y="4094"/>
                  </a:cubicBezTo>
                  <a:cubicBezTo>
                    <a:pt x="14899" y="4201"/>
                    <a:pt x="14680" y="4356"/>
                    <a:pt x="14541" y="4437"/>
                  </a:cubicBezTo>
                  <a:cubicBezTo>
                    <a:pt x="14402" y="4518"/>
                    <a:pt x="14310" y="4612"/>
                    <a:pt x="14336" y="4650"/>
                  </a:cubicBezTo>
                  <a:cubicBezTo>
                    <a:pt x="14406" y="4754"/>
                    <a:pt x="14012" y="4981"/>
                    <a:pt x="13856" y="4927"/>
                  </a:cubicBezTo>
                  <a:cubicBezTo>
                    <a:pt x="13778" y="4899"/>
                    <a:pt x="13581" y="5004"/>
                    <a:pt x="13382" y="5182"/>
                  </a:cubicBezTo>
                  <a:cubicBezTo>
                    <a:pt x="12916" y="5598"/>
                    <a:pt x="12496" y="5671"/>
                    <a:pt x="11665" y="5471"/>
                  </a:cubicBezTo>
                  <a:cubicBezTo>
                    <a:pt x="11308" y="5385"/>
                    <a:pt x="10857" y="5276"/>
                    <a:pt x="10665" y="5232"/>
                  </a:cubicBezTo>
                  <a:cubicBezTo>
                    <a:pt x="9924" y="5062"/>
                    <a:pt x="8496" y="4066"/>
                    <a:pt x="8332" y="3604"/>
                  </a:cubicBezTo>
                  <a:cubicBezTo>
                    <a:pt x="8301" y="3518"/>
                    <a:pt x="8195" y="3374"/>
                    <a:pt x="8099" y="3286"/>
                  </a:cubicBezTo>
                  <a:cubicBezTo>
                    <a:pt x="8002" y="3197"/>
                    <a:pt x="7925" y="3067"/>
                    <a:pt x="7925" y="2993"/>
                  </a:cubicBezTo>
                  <a:cubicBezTo>
                    <a:pt x="7925" y="2919"/>
                    <a:pt x="7844" y="2759"/>
                    <a:pt x="7743" y="2641"/>
                  </a:cubicBezTo>
                  <a:cubicBezTo>
                    <a:pt x="7641" y="2523"/>
                    <a:pt x="7556" y="2346"/>
                    <a:pt x="7556" y="2248"/>
                  </a:cubicBezTo>
                  <a:cubicBezTo>
                    <a:pt x="7555" y="1970"/>
                    <a:pt x="7198" y="1162"/>
                    <a:pt x="6976" y="942"/>
                  </a:cubicBezTo>
                  <a:cubicBezTo>
                    <a:pt x="6615" y="585"/>
                    <a:pt x="6018" y="323"/>
                    <a:pt x="5542" y="310"/>
                  </a:cubicBezTo>
                  <a:cubicBezTo>
                    <a:pt x="4628" y="284"/>
                    <a:pt x="4072" y="754"/>
                    <a:pt x="3684" y="1888"/>
                  </a:cubicBezTo>
                  <a:cubicBezTo>
                    <a:pt x="3519" y="2369"/>
                    <a:pt x="3651" y="4171"/>
                    <a:pt x="3880" y="4563"/>
                  </a:cubicBezTo>
                  <a:cubicBezTo>
                    <a:pt x="3975" y="4725"/>
                    <a:pt x="4053" y="4900"/>
                    <a:pt x="4053" y="4952"/>
                  </a:cubicBezTo>
                  <a:cubicBezTo>
                    <a:pt x="4054" y="5004"/>
                    <a:pt x="4302" y="5394"/>
                    <a:pt x="4606" y="5818"/>
                  </a:cubicBezTo>
                  <a:cubicBezTo>
                    <a:pt x="4910" y="6242"/>
                    <a:pt x="5158" y="6645"/>
                    <a:pt x="5158" y="6714"/>
                  </a:cubicBezTo>
                  <a:cubicBezTo>
                    <a:pt x="5158" y="6783"/>
                    <a:pt x="5076" y="6878"/>
                    <a:pt x="4976" y="6927"/>
                  </a:cubicBezTo>
                  <a:cubicBezTo>
                    <a:pt x="4802" y="7013"/>
                    <a:pt x="4580" y="7064"/>
                    <a:pt x="3410" y="7275"/>
                  </a:cubicBezTo>
                  <a:cubicBezTo>
                    <a:pt x="2503" y="7438"/>
                    <a:pt x="1791" y="7831"/>
                    <a:pt x="752" y="8740"/>
                  </a:cubicBezTo>
                  <a:cubicBezTo>
                    <a:pt x="482" y="8976"/>
                    <a:pt x="204" y="9272"/>
                    <a:pt x="131" y="9397"/>
                  </a:cubicBezTo>
                  <a:cubicBezTo>
                    <a:pt x="-6" y="9636"/>
                    <a:pt x="-50" y="10407"/>
                    <a:pt x="67" y="10515"/>
                  </a:cubicBezTo>
                  <a:cubicBezTo>
                    <a:pt x="105" y="10549"/>
                    <a:pt x="134" y="10619"/>
                    <a:pt x="136" y="10674"/>
                  </a:cubicBezTo>
                  <a:cubicBezTo>
                    <a:pt x="138" y="10729"/>
                    <a:pt x="282" y="11030"/>
                    <a:pt x="456" y="11343"/>
                  </a:cubicBezTo>
                  <a:cubicBezTo>
                    <a:pt x="756" y="11885"/>
                    <a:pt x="770" y="11928"/>
                    <a:pt x="652" y="12231"/>
                  </a:cubicBezTo>
                  <a:cubicBezTo>
                    <a:pt x="584" y="12406"/>
                    <a:pt x="438" y="12662"/>
                    <a:pt x="332" y="12800"/>
                  </a:cubicBezTo>
                  <a:cubicBezTo>
                    <a:pt x="227" y="12938"/>
                    <a:pt x="112" y="13263"/>
                    <a:pt x="77" y="13520"/>
                  </a:cubicBezTo>
                  <a:cubicBezTo>
                    <a:pt x="-19" y="14222"/>
                    <a:pt x="198" y="14716"/>
                    <a:pt x="853" y="15303"/>
                  </a:cubicBezTo>
                  <a:cubicBezTo>
                    <a:pt x="1144" y="15565"/>
                    <a:pt x="1428" y="15904"/>
                    <a:pt x="1487" y="16061"/>
                  </a:cubicBezTo>
                  <a:cubicBezTo>
                    <a:pt x="1596" y="16345"/>
                    <a:pt x="2256" y="17198"/>
                    <a:pt x="2528" y="17405"/>
                  </a:cubicBezTo>
                  <a:cubicBezTo>
                    <a:pt x="2608" y="17465"/>
                    <a:pt x="2670" y="17545"/>
                    <a:pt x="2670" y="17584"/>
                  </a:cubicBezTo>
                  <a:cubicBezTo>
                    <a:pt x="2670" y="17767"/>
                    <a:pt x="3342" y="18590"/>
                    <a:pt x="3725" y="18878"/>
                  </a:cubicBezTo>
                  <a:cubicBezTo>
                    <a:pt x="3972" y="19064"/>
                    <a:pt x="4125" y="19239"/>
                    <a:pt x="4090" y="19296"/>
                  </a:cubicBezTo>
                  <a:cubicBezTo>
                    <a:pt x="4047" y="19366"/>
                    <a:pt x="4064" y="19365"/>
                    <a:pt x="4149" y="19292"/>
                  </a:cubicBezTo>
                  <a:cubicBezTo>
                    <a:pt x="4246" y="19210"/>
                    <a:pt x="4337" y="19243"/>
                    <a:pt x="4611" y="19460"/>
                  </a:cubicBezTo>
                  <a:cubicBezTo>
                    <a:pt x="5283" y="19992"/>
                    <a:pt x="5410" y="20078"/>
                    <a:pt x="5492" y="20054"/>
                  </a:cubicBezTo>
                  <a:cubicBezTo>
                    <a:pt x="5584" y="20027"/>
                    <a:pt x="5905" y="20208"/>
                    <a:pt x="6387" y="20561"/>
                  </a:cubicBezTo>
                  <a:cubicBezTo>
                    <a:pt x="6564" y="20690"/>
                    <a:pt x="6786" y="20811"/>
                    <a:pt x="6880" y="20828"/>
                  </a:cubicBezTo>
                  <a:cubicBezTo>
                    <a:pt x="6974" y="20846"/>
                    <a:pt x="7274" y="20960"/>
                    <a:pt x="7551" y="21088"/>
                  </a:cubicBezTo>
                  <a:cubicBezTo>
                    <a:pt x="7828" y="21216"/>
                    <a:pt x="8243" y="21369"/>
                    <a:pt x="8473" y="21427"/>
                  </a:cubicBezTo>
                  <a:cubicBezTo>
                    <a:pt x="9157" y="21600"/>
                    <a:pt x="10361" y="21578"/>
                    <a:pt x="10765" y="21385"/>
                  </a:cubicBezTo>
                  <a:cubicBezTo>
                    <a:pt x="11542" y="21014"/>
                    <a:pt x="12673" y="19356"/>
                    <a:pt x="12843" y="18338"/>
                  </a:cubicBezTo>
                  <a:cubicBezTo>
                    <a:pt x="12859" y="18243"/>
                    <a:pt x="12920" y="18121"/>
                    <a:pt x="12980" y="18066"/>
                  </a:cubicBezTo>
                  <a:cubicBezTo>
                    <a:pt x="13114" y="17943"/>
                    <a:pt x="13121" y="17690"/>
                    <a:pt x="12994" y="17618"/>
                  </a:cubicBezTo>
                  <a:cubicBezTo>
                    <a:pt x="12936" y="17585"/>
                    <a:pt x="12975" y="17470"/>
                    <a:pt x="13094" y="17317"/>
                  </a:cubicBezTo>
                  <a:cubicBezTo>
                    <a:pt x="13374" y="16956"/>
                    <a:pt x="15976" y="14581"/>
                    <a:pt x="16066" y="14604"/>
                  </a:cubicBezTo>
                  <a:cubicBezTo>
                    <a:pt x="16108" y="14615"/>
                    <a:pt x="16120" y="14586"/>
                    <a:pt x="16089" y="14541"/>
                  </a:cubicBezTo>
                  <a:cubicBezTo>
                    <a:pt x="16004" y="14414"/>
                    <a:pt x="16677" y="13838"/>
                    <a:pt x="16843" y="13897"/>
                  </a:cubicBezTo>
                  <a:cubicBezTo>
                    <a:pt x="16952" y="13935"/>
                    <a:pt x="16963" y="13921"/>
                    <a:pt x="16884" y="13834"/>
                  </a:cubicBezTo>
                  <a:cubicBezTo>
                    <a:pt x="16804" y="13746"/>
                    <a:pt x="16880" y="13655"/>
                    <a:pt x="17235" y="13411"/>
                  </a:cubicBezTo>
                  <a:cubicBezTo>
                    <a:pt x="17486" y="13240"/>
                    <a:pt x="17727" y="13097"/>
                    <a:pt x="17769" y="13097"/>
                  </a:cubicBezTo>
                  <a:cubicBezTo>
                    <a:pt x="17812" y="13097"/>
                    <a:pt x="17967" y="12985"/>
                    <a:pt x="18112" y="12846"/>
                  </a:cubicBezTo>
                  <a:cubicBezTo>
                    <a:pt x="18257" y="12707"/>
                    <a:pt x="18394" y="12611"/>
                    <a:pt x="18418" y="12633"/>
                  </a:cubicBezTo>
                  <a:cubicBezTo>
                    <a:pt x="18441" y="12654"/>
                    <a:pt x="18695" y="12490"/>
                    <a:pt x="18979" y="12264"/>
                  </a:cubicBezTo>
                  <a:cubicBezTo>
                    <a:pt x="19756" y="11648"/>
                    <a:pt x="20383" y="11224"/>
                    <a:pt x="20440" y="11277"/>
                  </a:cubicBezTo>
                  <a:cubicBezTo>
                    <a:pt x="20469" y="11302"/>
                    <a:pt x="20664" y="11178"/>
                    <a:pt x="20879" y="11004"/>
                  </a:cubicBezTo>
                  <a:cubicBezTo>
                    <a:pt x="21096" y="10828"/>
                    <a:pt x="21333" y="10686"/>
                    <a:pt x="21550" y="10557"/>
                  </a:cubicBezTo>
                  <a:lnTo>
                    <a:pt x="2155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276" name="Rectangle"/>
            <p:cNvSpPr/>
            <p:nvPr/>
          </p:nvSpPr>
          <p:spPr>
            <a:xfrm>
              <a:off x="322172" y="2241784"/>
              <a:ext cx="1422931" cy="7248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0000">
                <a:defRPr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pic>
        <p:nvPicPr>
          <p:cNvPr id="278" name="skee.mov" descr="skee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2032000" y="800100"/>
            <a:ext cx="673100" cy="673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" name="Group">
            <a:hlinkClick r:id="" action="ppaction://hlinkshowjump?jump=lastslide"/>
          </p:cNvPr>
          <p:cNvGrpSpPr/>
          <p:nvPr/>
        </p:nvGrpSpPr>
        <p:grpSpPr>
          <a:xfrm>
            <a:off x="8169392" y="5626100"/>
            <a:ext cx="2713181" cy="4153622"/>
            <a:chOff x="205978" y="216722"/>
            <a:chExt cx="2528093" cy="3964976"/>
          </a:xfrm>
        </p:grpSpPr>
        <p:pic>
          <p:nvPicPr>
            <p:cNvPr id="14" name="cute-snowman.tiff" descr="cute-snowman.tiff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2574" t="10100" r="4289" b="2929"/>
            <a:stretch>
              <a:fillRect/>
            </a:stretch>
          </p:blipFill>
          <p:spPr>
            <a:xfrm>
              <a:off x="205978" y="216722"/>
              <a:ext cx="2528094" cy="2799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12523" y="5"/>
                  </a:moveTo>
                  <a:cubicBezTo>
                    <a:pt x="12453" y="-13"/>
                    <a:pt x="11152" y="16"/>
                    <a:pt x="10868" y="42"/>
                  </a:cubicBezTo>
                  <a:cubicBezTo>
                    <a:pt x="10704" y="58"/>
                    <a:pt x="10479" y="79"/>
                    <a:pt x="10369" y="88"/>
                  </a:cubicBezTo>
                  <a:cubicBezTo>
                    <a:pt x="10118" y="110"/>
                    <a:pt x="10020" y="145"/>
                    <a:pt x="9410" y="413"/>
                  </a:cubicBezTo>
                  <a:cubicBezTo>
                    <a:pt x="8963" y="608"/>
                    <a:pt x="8847" y="642"/>
                    <a:pt x="8569" y="673"/>
                  </a:cubicBezTo>
                  <a:cubicBezTo>
                    <a:pt x="8514" y="679"/>
                    <a:pt x="8509" y="716"/>
                    <a:pt x="8552" y="789"/>
                  </a:cubicBezTo>
                  <a:cubicBezTo>
                    <a:pt x="8600" y="871"/>
                    <a:pt x="8575" y="923"/>
                    <a:pt x="8440" y="1019"/>
                  </a:cubicBezTo>
                  <a:cubicBezTo>
                    <a:pt x="8344" y="1087"/>
                    <a:pt x="8287" y="1141"/>
                    <a:pt x="8314" y="1141"/>
                  </a:cubicBezTo>
                  <a:cubicBezTo>
                    <a:pt x="8342" y="1141"/>
                    <a:pt x="8326" y="1183"/>
                    <a:pt x="8281" y="1233"/>
                  </a:cubicBezTo>
                  <a:cubicBezTo>
                    <a:pt x="8213" y="1306"/>
                    <a:pt x="8178" y="1309"/>
                    <a:pt x="8091" y="1248"/>
                  </a:cubicBezTo>
                  <a:cubicBezTo>
                    <a:pt x="7992" y="1180"/>
                    <a:pt x="7992" y="1182"/>
                    <a:pt x="8091" y="1291"/>
                  </a:cubicBezTo>
                  <a:cubicBezTo>
                    <a:pt x="8189" y="1401"/>
                    <a:pt x="8188" y="1431"/>
                    <a:pt x="8064" y="1680"/>
                  </a:cubicBezTo>
                  <a:cubicBezTo>
                    <a:pt x="7989" y="1828"/>
                    <a:pt x="7920" y="1989"/>
                    <a:pt x="7911" y="2038"/>
                  </a:cubicBezTo>
                  <a:cubicBezTo>
                    <a:pt x="7872" y="2244"/>
                    <a:pt x="7843" y="2335"/>
                    <a:pt x="7802" y="2371"/>
                  </a:cubicBezTo>
                  <a:cubicBezTo>
                    <a:pt x="7779" y="2393"/>
                    <a:pt x="7773" y="2483"/>
                    <a:pt x="7792" y="2570"/>
                  </a:cubicBezTo>
                  <a:cubicBezTo>
                    <a:pt x="7816" y="2678"/>
                    <a:pt x="7787" y="2777"/>
                    <a:pt x="7697" y="2876"/>
                  </a:cubicBezTo>
                  <a:lnTo>
                    <a:pt x="7562" y="3026"/>
                  </a:lnTo>
                  <a:lnTo>
                    <a:pt x="7490" y="2876"/>
                  </a:lnTo>
                  <a:cubicBezTo>
                    <a:pt x="7419" y="2729"/>
                    <a:pt x="7418" y="2727"/>
                    <a:pt x="7443" y="2904"/>
                  </a:cubicBezTo>
                  <a:cubicBezTo>
                    <a:pt x="7457" y="3003"/>
                    <a:pt x="7450" y="3152"/>
                    <a:pt x="7426" y="3235"/>
                  </a:cubicBezTo>
                  <a:cubicBezTo>
                    <a:pt x="7383" y="3382"/>
                    <a:pt x="7371" y="3384"/>
                    <a:pt x="6636" y="3394"/>
                  </a:cubicBezTo>
                  <a:cubicBezTo>
                    <a:pt x="6186" y="3399"/>
                    <a:pt x="5854" y="3429"/>
                    <a:pt x="5798" y="3470"/>
                  </a:cubicBezTo>
                  <a:cubicBezTo>
                    <a:pt x="5748" y="3508"/>
                    <a:pt x="5667" y="3537"/>
                    <a:pt x="5619" y="3532"/>
                  </a:cubicBezTo>
                  <a:cubicBezTo>
                    <a:pt x="5455" y="3512"/>
                    <a:pt x="5385" y="3533"/>
                    <a:pt x="5198" y="3666"/>
                  </a:cubicBezTo>
                  <a:cubicBezTo>
                    <a:pt x="5096" y="3739"/>
                    <a:pt x="4948" y="3800"/>
                    <a:pt x="4873" y="3801"/>
                  </a:cubicBezTo>
                  <a:cubicBezTo>
                    <a:pt x="4797" y="3802"/>
                    <a:pt x="4735" y="3843"/>
                    <a:pt x="4734" y="3893"/>
                  </a:cubicBezTo>
                  <a:cubicBezTo>
                    <a:pt x="4733" y="3942"/>
                    <a:pt x="4714" y="4011"/>
                    <a:pt x="4690" y="4046"/>
                  </a:cubicBezTo>
                  <a:cubicBezTo>
                    <a:pt x="4665" y="4080"/>
                    <a:pt x="4655" y="4220"/>
                    <a:pt x="4666" y="4358"/>
                  </a:cubicBezTo>
                  <a:cubicBezTo>
                    <a:pt x="4677" y="4496"/>
                    <a:pt x="4647" y="4673"/>
                    <a:pt x="4601" y="4753"/>
                  </a:cubicBezTo>
                  <a:cubicBezTo>
                    <a:pt x="4528" y="4880"/>
                    <a:pt x="4533" y="4901"/>
                    <a:pt x="4646" y="4927"/>
                  </a:cubicBezTo>
                  <a:cubicBezTo>
                    <a:pt x="4716" y="4944"/>
                    <a:pt x="4770" y="4982"/>
                    <a:pt x="4764" y="5010"/>
                  </a:cubicBezTo>
                  <a:cubicBezTo>
                    <a:pt x="4741" y="5127"/>
                    <a:pt x="4776" y="5212"/>
                    <a:pt x="4832" y="5181"/>
                  </a:cubicBezTo>
                  <a:cubicBezTo>
                    <a:pt x="4865" y="5163"/>
                    <a:pt x="4970" y="5234"/>
                    <a:pt x="5066" y="5337"/>
                  </a:cubicBezTo>
                  <a:cubicBezTo>
                    <a:pt x="5162" y="5441"/>
                    <a:pt x="5292" y="5527"/>
                    <a:pt x="5354" y="5533"/>
                  </a:cubicBezTo>
                  <a:cubicBezTo>
                    <a:pt x="5416" y="5539"/>
                    <a:pt x="5610" y="5605"/>
                    <a:pt x="5788" y="5677"/>
                  </a:cubicBezTo>
                  <a:cubicBezTo>
                    <a:pt x="6103" y="5805"/>
                    <a:pt x="6109" y="5811"/>
                    <a:pt x="5995" y="5925"/>
                  </a:cubicBezTo>
                  <a:cubicBezTo>
                    <a:pt x="5931" y="5989"/>
                    <a:pt x="5849" y="6025"/>
                    <a:pt x="5812" y="6005"/>
                  </a:cubicBezTo>
                  <a:cubicBezTo>
                    <a:pt x="5775" y="5984"/>
                    <a:pt x="5763" y="5993"/>
                    <a:pt x="5785" y="6026"/>
                  </a:cubicBezTo>
                  <a:cubicBezTo>
                    <a:pt x="5827" y="6087"/>
                    <a:pt x="5555" y="6598"/>
                    <a:pt x="5392" y="6767"/>
                  </a:cubicBezTo>
                  <a:cubicBezTo>
                    <a:pt x="5341" y="6819"/>
                    <a:pt x="5320" y="6880"/>
                    <a:pt x="5344" y="6901"/>
                  </a:cubicBezTo>
                  <a:cubicBezTo>
                    <a:pt x="5368" y="6923"/>
                    <a:pt x="5334" y="7064"/>
                    <a:pt x="5269" y="7217"/>
                  </a:cubicBezTo>
                  <a:cubicBezTo>
                    <a:pt x="5178" y="7434"/>
                    <a:pt x="5160" y="7592"/>
                    <a:pt x="5191" y="7951"/>
                  </a:cubicBezTo>
                  <a:cubicBezTo>
                    <a:pt x="5260" y="8726"/>
                    <a:pt x="5341" y="9112"/>
                    <a:pt x="5520" y="9512"/>
                  </a:cubicBezTo>
                  <a:cubicBezTo>
                    <a:pt x="5700" y="9913"/>
                    <a:pt x="5676" y="10069"/>
                    <a:pt x="5446" y="10014"/>
                  </a:cubicBezTo>
                  <a:cubicBezTo>
                    <a:pt x="5342" y="9990"/>
                    <a:pt x="5330" y="10057"/>
                    <a:pt x="5320" y="10712"/>
                  </a:cubicBezTo>
                  <a:cubicBezTo>
                    <a:pt x="5313" y="11170"/>
                    <a:pt x="5279" y="11469"/>
                    <a:pt x="5229" y="11523"/>
                  </a:cubicBezTo>
                  <a:cubicBezTo>
                    <a:pt x="5172" y="11585"/>
                    <a:pt x="5171" y="11629"/>
                    <a:pt x="5222" y="11685"/>
                  </a:cubicBezTo>
                  <a:cubicBezTo>
                    <a:pt x="5391" y="11869"/>
                    <a:pt x="5278" y="12072"/>
                    <a:pt x="4869" y="12316"/>
                  </a:cubicBezTo>
                  <a:cubicBezTo>
                    <a:pt x="4651" y="12446"/>
                    <a:pt x="4325" y="12679"/>
                    <a:pt x="4144" y="12830"/>
                  </a:cubicBezTo>
                  <a:cubicBezTo>
                    <a:pt x="3823" y="13099"/>
                    <a:pt x="3659" y="13150"/>
                    <a:pt x="3693" y="12974"/>
                  </a:cubicBezTo>
                  <a:cubicBezTo>
                    <a:pt x="3705" y="12911"/>
                    <a:pt x="3632" y="12884"/>
                    <a:pt x="3428" y="12873"/>
                  </a:cubicBezTo>
                  <a:cubicBezTo>
                    <a:pt x="3273" y="12865"/>
                    <a:pt x="3122" y="12835"/>
                    <a:pt x="3089" y="12806"/>
                  </a:cubicBezTo>
                  <a:cubicBezTo>
                    <a:pt x="3057" y="12776"/>
                    <a:pt x="3032" y="12589"/>
                    <a:pt x="3035" y="12392"/>
                  </a:cubicBezTo>
                  <a:cubicBezTo>
                    <a:pt x="3041" y="12014"/>
                    <a:pt x="2958" y="11882"/>
                    <a:pt x="2736" y="11915"/>
                  </a:cubicBezTo>
                  <a:cubicBezTo>
                    <a:pt x="2559" y="11941"/>
                    <a:pt x="2460" y="11864"/>
                    <a:pt x="2499" y="11728"/>
                  </a:cubicBezTo>
                  <a:cubicBezTo>
                    <a:pt x="2518" y="11662"/>
                    <a:pt x="2498" y="11570"/>
                    <a:pt x="2455" y="11523"/>
                  </a:cubicBezTo>
                  <a:cubicBezTo>
                    <a:pt x="2398" y="11461"/>
                    <a:pt x="2393" y="11405"/>
                    <a:pt x="2445" y="11318"/>
                  </a:cubicBezTo>
                  <a:cubicBezTo>
                    <a:pt x="2486" y="11250"/>
                    <a:pt x="2516" y="10840"/>
                    <a:pt x="2516" y="10357"/>
                  </a:cubicBezTo>
                  <a:cubicBezTo>
                    <a:pt x="2516" y="9681"/>
                    <a:pt x="2498" y="9515"/>
                    <a:pt x="2424" y="9515"/>
                  </a:cubicBezTo>
                  <a:cubicBezTo>
                    <a:pt x="2374" y="9515"/>
                    <a:pt x="2319" y="9572"/>
                    <a:pt x="2299" y="9641"/>
                  </a:cubicBezTo>
                  <a:cubicBezTo>
                    <a:pt x="2277" y="9716"/>
                    <a:pt x="2229" y="9749"/>
                    <a:pt x="2184" y="9723"/>
                  </a:cubicBezTo>
                  <a:cubicBezTo>
                    <a:pt x="2129" y="9693"/>
                    <a:pt x="2121" y="9755"/>
                    <a:pt x="2153" y="9950"/>
                  </a:cubicBezTo>
                  <a:cubicBezTo>
                    <a:pt x="2182" y="10122"/>
                    <a:pt x="2173" y="10233"/>
                    <a:pt x="2126" y="10259"/>
                  </a:cubicBezTo>
                  <a:cubicBezTo>
                    <a:pt x="2086" y="10281"/>
                    <a:pt x="2055" y="10404"/>
                    <a:pt x="2055" y="10531"/>
                  </a:cubicBezTo>
                  <a:cubicBezTo>
                    <a:pt x="2055" y="10659"/>
                    <a:pt x="2024" y="10780"/>
                    <a:pt x="1987" y="10801"/>
                  </a:cubicBezTo>
                  <a:cubicBezTo>
                    <a:pt x="1916" y="10840"/>
                    <a:pt x="1784" y="10593"/>
                    <a:pt x="1834" y="10516"/>
                  </a:cubicBezTo>
                  <a:cubicBezTo>
                    <a:pt x="1893" y="10426"/>
                    <a:pt x="1782" y="10249"/>
                    <a:pt x="1628" y="10186"/>
                  </a:cubicBezTo>
                  <a:cubicBezTo>
                    <a:pt x="1441" y="10109"/>
                    <a:pt x="1289" y="9623"/>
                    <a:pt x="1400" y="9460"/>
                  </a:cubicBezTo>
                  <a:cubicBezTo>
                    <a:pt x="1495" y="9323"/>
                    <a:pt x="1362" y="9035"/>
                    <a:pt x="1204" y="9035"/>
                  </a:cubicBezTo>
                  <a:cubicBezTo>
                    <a:pt x="1087" y="9035"/>
                    <a:pt x="1077" y="9095"/>
                    <a:pt x="1075" y="9941"/>
                  </a:cubicBezTo>
                  <a:cubicBezTo>
                    <a:pt x="1073" y="10438"/>
                    <a:pt x="1048" y="10865"/>
                    <a:pt x="1017" y="10893"/>
                  </a:cubicBezTo>
                  <a:cubicBezTo>
                    <a:pt x="986" y="10920"/>
                    <a:pt x="742" y="10951"/>
                    <a:pt x="478" y="10960"/>
                  </a:cubicBezTo>
                  <a:cubicBezTo>
                    <a:pt x="98" y="10974"/>
                    <a:pt x="0" y="10994"/>
                    <a:pt x="0" y="11067"/>
                  </a:cubicBezTo>
                  <a:cubicBezTo>
                    <a:pt x="0" y="11241"/>
                    <a:pt x="344" y="11312"/>
                    <a:pt x="1190" y="11306"/>
                  </a:cubicBezTo>
                  <a:cubicBezTo>
                    <a:pt x="1692" y="11302"/>
                    <a:pt x="2031" y="11324"/>
                    <a:pt x="2075" y="11364"/>
                  </a:cubicBezTo>
                  <a:cubicBezTo>
                    <a:pt x="2114" y="11399"/>
                    <a:pt x="2138" y="11535"/>
                    <a:pt x="2129" y="11664"/>
                  </a:cubicBezTo>
                  <a:cubicBezTo>
                    <a:pt x="2121" y="11793"/>
                    <a:pt x="2148" y="11914"/>
                    <a:pt x="2187" y="11936"/>
                  </a:cubicBezTo>
                  <a:cubicBezTo>
                    <a:pt x="2237" y="11964"/>
                    <a:pt x="2234" y="12008"/>
                    <a:pt x="2174" y="12077"/>
                  </a:cubicBezTo>
                  <a:cubicBezTo>
                    <a:pt x="2097" y="12165"/>
                    <a:pt x="2100" y="12167"/>
                    <a:pt x="2201" y="12096"/>
                  </a:cubicBezTo>
                  <a:cubicBezTo>
                    <a:pt x="2335" y="12001"/>
                    <a:pt x="2504" y="12064"/>
                    <a:pt x="2391" y="12166"/>
                  </a:cubicBezTo>
                  <a:cubicBezTo>
                    <a:pt x="2276" y="12269"/>
                    <a:pt x="2307" y="12435"/>
                    <a:pt x="2448" y="12475"/>
                  </a:cubicBezTo>
                  <a:cubicBezTo>
                    <a:pt x="2628" y="12527"/>
                    <a:pt x="2792" y="12831"/>
                    <a:pt x="2692" y="12928"/>
                  </a:cubicBezTo>
                  <a:cubicBezTo>
                    <a:pt x="2636" y="12983"/>
                    <a:pt x="2637" y="12992"/>
                    <a:pt x="2696" y="12962"/>
                  </a:cubicBezTo>
                  <a:cubicBezTo>
                    <a:pt x="2739" y="12940"/>
                    <a:pt x="2801" y="12968"/>
                    <a:pt x="2835" y="13023"/>
                  </a:cubicBezTo>
                  <a:cubicBezTo>
                    <a:pt x="2869" y="13078"/>
                    <a:pt x="2969" y="13127"/>
                    <a:pt x="3055" y="13133"/>
                  </a:cubicBezTo>
                  <a:cubicBezTo>
                    <a:pt x="3142" y="13139"/>
                    <a:pt x="3215" y="13181"/>
                    <a:pt x="3215" y="13228"/>
                  </a:cubicBezTo>
                  <a:cubicBezTo>
                    <a:pt x="3215" y="13275"/>
                    <a:pt x="3269" y="13355"/>
                    <a:pt x="3337" y="13406"/>
                  </a:cubicBezTo>
                  <a:cubicBezTo>
                    <a:pt x="3456" y="13495"/>
                    <a:pt x="3452" y="13513"/>
                    <a:pt x="3215" y="13855"/>
                  </a:cubicBezTo>
                  <a:cubicBezTo>
                    <a:pt x="3079" y="14051"/>
                    <a:pt x="2909" y="14285"/>
                    <a:pt x="2838" y="14376"/>
                  </a:cubicBezTo>
                  <a:cubicBezTo>
                    <a:pt x="2767" y="14467"/>
                    <a:pt x="2729" y="14565"/>
                    <a:pt x="2750" y="14596"/>
                  </a:cubicBezTo>
                  <a:cubicBezTo>
                    <a:pt x="2771" y="14627"/>
                    <a:pt x="2757" y="14710"/>
                    <a:pt x="2719" y="14777"/>
                  </a:cubicBezTo>
                  <a:cubicBezTo>
                    <a:pt x="2682" y="14844"/>
                    <a:pt x="2619" y="14954"/>
                    <a:pt x="2580" y="15022"/>
                  </a:cubicBezTo>
                  <a:cubicBezTo>
                    <a:pt x="2490" y="15182"/>
                    <a:pt x="2384" y="16003"/>
                    <a:pt x="2384" y="16561"/>
                  </a:cubicBezTo>
                  <a:cubicBezTo>
                    <a:pt x="2383" y="17043"/>
                    <a:pt x="2579" y="17663"/>
                    <a:pt x="2899" y="18199"/>
                  </a:cubicBezTo>
                  <a:cubicBezTo>
                    <a:pt x="2999" y="18366"/>
                    <a:pt x="3122" y="18572"/>
                    <a:pt x="3174" y="18658"/>
                  </a:cubicBezTo>
                  <a:cubicBezTo>
                    <a:pt x="3367" y="18981"/>
                    <a:pt x="3817" y="19489"/>
                    <a:pt x="4283" y="19907"/>
                  </a:cubicBezTo>
                  <a:cubicBezTo>
                    <a:pt x="4802" y="20373"/>
                    <a:pt x="5526" y="20880"/>
                    <a:pt x="5670" y="20880"/>
                  </a:cubicBezTo>
                  <a:cubicBezTo>
                    <a:pt x="5718" y="20880"/>
                    <a:pt x="5783" y="20917"/>
                    <a:pt x="5812" y="20963"/>
                  </a:cubicBezTo>
                  <a:cubicBezTo>
                    <a:pt x="5888" y="21082"/>
                    <a:pt x="6492" y="21339"/>
                    <a:pt x="7168" y="21587"/>
                  </a:cubicBezTo>
                  <a:lnTo>
                    <a:pt x="12675" y="21587"/>
                  </a:lnTo>
                  <a:cubicBezTo>
                    <a:pt x="12787" y="21565"/>
                    <a:pt x="12906" y="21545"/>
                    <a:pt x="12987" y="21523"/>
                  </a:cubicBezTo>
                  <a:cubicBezTo>
                    <a:pt x="13205" y="21464"/>
                    <a:pt x="13287" y="21438"/>
                    <a:pt x="13618" y="21321"/>
                  </a:cubicBezTo>
                  <a:cubicBezTo>
                    <a:pt x="13691" y="21295"/>
                    <a:pt x="13778" y="21272"/>
                    <a:pt x="13815" y="21269"/>
                  </a:cubicBezTo>
                  <a:cubicBezTo>
                    <a:pt x="13851" y="21266"/>
                    <a:pt x="14254" y="21096"/>
                    <a:pt x="14710" y="20892"/>
                  </a:cubicBezTo>
                  <a:cubicBezTo>
                    <a:pt x="16321" y="20171"/>
                    <a:pt x="17468" y="19013"/>
                    <a:pt x="17762" y="17810"/>
                  </a:cubicBezTo>
                  <a:cubicBezTo>
                    <a:pt x="17854" y="17430"/>
                    <a:pt x="17912" y="17362"/>
                    <a:pt x="18057" y="17470"/>
                  </a:cubicBezTo>
                  <a:cubicBezTo>
                    <a:pt x="18109" y="17510"/>
                    <a:pt x="18197" y="17528"/>
                    <a:pt x="18250" y="17510"/>
                  </a:cubicBezTo>
                  <a:cubicBezTo>
                    <a:pt x="18303" y="17492"/>
                    <a:pt x="18422" y="17530"/>
                    <a:pt x="18514" y="17596"/>
                  </a:cubicBezTo>
                  <a:cubicBezTo>
                    <a:pt x="18657" y="17697"/>
                    <a:pt x="18671" y="17737"/>
                    <a:pt x="18616" y="17868"/>
                  </a:cubicBezTo>
                  <a:cubicBezTo>
                    <a:pt x="18573" y="17970"/>
                    <a:pt x="18572" y="18046"/>
                    <a:pt x="18616" y="18095"/>
                  </a:cubicBezTo>
                  <a:cubicBezTo>
                    <a:pt x="18653" y="18135"/>
                    <a:pt x="18668" y="18183"/>
                    <a:pt x="18647" y="18202"/>
                  </a:cubicBezTo>
                  <a:cubicBezTo>
                    <a:pt x="18625" y="18221"/>
                    <a:pt x="18626" y="18293"/>
                    <a:pt x="18650" y="18361"/>
                  </a:cubicBezTo>
                  <a:cubicBezTo>
                    <a:pt x="18697" y="18496"/>
                    <a:pt x="19029" y="18545"/>
                    <a:pt x="18999" y="18413"/>
                  </a:cubicBezTo>
                  <a:cubicBezTo>
                    <a:pt x="18975" y="18305"/>
                    <a:pt x="19265" y="18285"/>
                    <a:pt x="19433" y="18382"/>
                  </a:cubicBezTo>
                  <a:cubicBezTo>
                    <a:pt x="19678" y="18524"/>
                    <a:pt x="20880" y="18428"/>
                    <a:pt x="20742" y="18278"/>
                  </a:cubicBezTo>
                  <a:cubicBezTo>
                    <a:pt x="20658" y="18187"/>
                    <a:pt x="20719" y="18128"/>
                    <a:pt x="20901" y="18128"/>
                  </a:cubicBezTo>
                  <a:cubicBezTo>
                    <a:pt x="20979" y="18128"/>
                    <a:pt x="21076" y="18099"/>
                    <a:pt x="21115" y="18064"/>
                  </a:cubicBezTo>
                  <a:cubicBezTo>
                    <a:pt x="21154" y="18029"/>
                    <a:pt x="21279" y="17997"/>
                    <a:pt x="21393" y="17994"/>
                  </a:cubicBezTo>
                  <a:cubicBezTo>
                    <a:pt x="21572" y="17989"/>
                    <a:pt x="21600" y="17968"/>
                    <a:pt x="21600" y="17831"/>
                  </a:cubicBezTo>
                  <a:cubicBezTo>
                    <a:pt x="21600" y="17744"/>
                    <a:pt x="21575" y="17648"/>
                    <a:pt x="21542" y="17617"/>
                  </a:cubicBezTo>
                  <a:cubicBezTo>
                    <a:pt x="21509" y="17586"/>
                    <a:pt x="21463" y="17173"/>
                    <a:pt x="21441" y="16699"/>
                  </a:cubicBezTo>
                  <a:cubicBezTo>
                    <a:pt x="21409" y="16038"/>
                    <a:pt x="21421" y="15807"/>
                    <a:pt x="21488" y="15710"/>
                  </a:cubicBezTo>
                  <a:cubicBezTo>
                    <a:pt x="21536" y="15641"/>
                    <a:pt x="21580" y="15510"/>
                    <a:pt x="21586" y="15420"/>
                  </a:cubicBezTo>
                  <a:cubicBezTo>
                    <a:pt x="21598" y="15269"/>
                    <a:pt x="21579" y="15257"/>
                    <a:pt x="21366" y="15257"/>
                  </a:cubicBezTo>
                  <a:cubicBezTo>
                    <a:pt x="21105" y="15257"/>
                    <a:pt x="21077" y="15220"/>
                    <a:pt x="21054" y="14844"/>
                  </a:cubicBezTo>
                  <a:cubicBezTo>
                    <a:pt x="21041" y="14638"/>
                    <a:pt x="21009" y="14575"/>
                    <a:pt x="20912" y="14563"/>
                  </a:cubicBezTo>
                  <a:cubicBezTo>
                    <a:pt x="20689" y="14533"/>
                    <a:pt x="20635" y="14427"/>
                    <a:pt x="20810" y="14364"/>
                  </a:cubicBezTo>
                  <a:cubicBezTo>
                    <a:pt x="20965" y="14308"/>
                    <a:pt x="20963" y="14306"/>
                    <a:pt x="20762" y="14302"/>
                  </a:cubicBezTo>
                  <a:cubicBezTo>
                    <a:pt x="20502" y="14298"/>
                    <a:pt x="20374" y="14172"/>
                    <a:pt x="20467" y="14015"/>
                  </a:cubicBezTo>
                  <a:cubicBezTo>
                    <a:pt x="20540" y="13893"/>
                    <a:pt x="20537" y="13891"/>
                    <a:pt x="20176" y="13862"/>
                  </a:cubicBezTo>
                  <a:cubicBezTo>
                    <a:pt x="20062" y="13852"/>
                    <a:pt x="19983" y="13814"/>
                    <a:pt x="19993" y="13773"/>
                  </a:cubicBezTo>
                  <a:cubicBezTo>
                    <a:pt x="20013" y="13683"/>
                    <a:pt x="19777" y="13461"/>
                    <a:pt x="19660" y="13461"/>
                  </a:cubicBezTo>
                  <a:cubicBezTo>
                    <a:pt x="19613" y="13461"/>
                    <a:pt x="19546" y="13436"/>
                    <a:pt x="19511" y="13406"/>
                  </a:cubicBezTo>
                  <a:cubicBezTo>
                    <a:pt x="19477" y="13375"/>
                    <a:pt x="19328" y="13343"/>
                    <a:pt x="19182" y="13332"/>
                  </a:cubicBezTo>
                  <a:cubicBezTo>
                    <a:pt x="18925" y="13314"/>
                    <a:pt x="18916" y="13307"/>
                    <a:pt x="18938" y="13112"/>
                  </a:cubicBezTo>
                  <a:cubicBezTo>
                    <a:pt x="18952" y="12986"/>
                    <a:pt x="18936" y="12926"/>
                    <a:pt x="18894" y="12949"/>
                  </a:cubicBezTo>
                  <a:cubicBezTo>
                    <a:pt x="18857" y="12970"/>
                    <a:pt x="18807" y="12958"/>
                    <a:pt x="18782" y="12922"/>
                  </a:cubicBezTo>
                  <a:cubicBezTo>
                    <a:pt x="18758" y="12886"/>
                    <a:pt x="18698" y="12868"/>
                    <a:pt x="18650" y="12885"/>
                  </a:cubicBezTo>
                  <a:cubicBezTo>
                    <a:pt x="18557" y="12918"/>
                    <a:pt x="18466" y="12842"/>
                    <a:pt x="18399" y="12671"/>
                  </a:cubicBezTo>
                  <a:cubicBezTo>
                    <a:pt x="18349" y="12545"/>
                    <a:pt x="18595" y="12281"/>
                    <a:pt x="18786" y="12255"/>
                  </a:cubicBezTo>
                  <a:cubicBezTo>
                    <a:pt x="18881" y="12242"/>
                    <a:pt x="18928" y="12179"/>
                    <a:pt x="18952" y="12028"/>
                  </a:cubicBezTo>
                  <a:cubicBezTo>
                    <a:pt x="18985" y="11821"/>
                    <a:pt x="18986" y="11817"/>
                    <a:pt x="19345" y="11799"/>
                  </a:cubicBezTo>
                  <a:cubicBezTo>
                    <a:pt x="19544" y="11788"/>
                    <a:pt x="19746" y="11751"/>
                    <a:pt x="19793" y="11716"/>
                  </a:cubicBezTo>
                  <a:cubicBezTo>
                    <a:pt x="19853" y="11671"/>
                    <a:pt x="19906" y="11673"/>
                    <a:pt x="19976" y="11725"/>
                  </a:cubicBezTo>
                  <a:cubicBezTo>
                    <a:pt x="20049" y="11780"/>
                    <a:pt x="20125" y="11782"/>
                    <a:pt x="20278" y="11734"/>
                  </a:cubicBezTo>
                  <a:cubicBezTo>
                    <a:pt x="20429" y="11687"/>
                    <a:pt x="20515" y="11689"/>
                    <a:pt x="20613" y="11744"/>
                  </a:cubicBezTo>
                  <a:cubicBezTo>
                    <a:pt x="20723" y="11804"/>
                    <a:pt x="20758" y="11800"/>
                    <a:pt x="20813" y="11713"/>
                  </a:cubicBezTo>
                  <a:cubicBezTo>
                    <a:pt x="20850" y="11655"/>
                    <a:pt x="20923" y="11609"/>
                    <a:pt x="20976" y="11609"/>
                  </a:cubicBezTo>
                  <a:cubicBezTo>
                    <a:pt x="21048" y="11609"/>
                    <a:pt x="21071" y="11527"/>
                    <a:pt x="21071" y="11278"/>
                  </a:cubicBezTo>
                  <a:lnTo>
                    <a:pt x="21071" y="10948"/>
                  </a:lnTo>
                  <a:lnTo>
                    <a:pt x="20851" y="10969"/>
                  </a:lnTo>
                  <a:cubicBezTo>
                    <a:pt x="20730" y="10981"/>
                    <a:pt x="20500" y="10976"/>
                    <a:pt x="20339" y="10957"/>
                  </a:cubicBezTo>
                  <a:cubicBezTo>
                    <a:pt x="20051" y="10922"/>
                    <a:pt x="20042" y="10914"/>
                    <a:pt x="19989" y="10651"/>
                  </a:cubicBezTo>
                  <a:cubicBezTo>
                    <a:pt x="19921" y="10313"/>
                    <a:pt x="19917" y="10157"/>
                    <a:pt x="19969" y="9800"/>
                  </a:cubicBezTo>
                  <a:lnTo>
                    <a:pt x="20013" y="9515"/>
                  </a:lnTo>
                  <a:lnTo>
                    <a:pt x="19806" y="9515"/>
                  </a:lnTo>
                  <a:lnTo>
                    <a:pt x="19603" y="9515"/>
                  </a:lnTo>
                  <a:lnTo>
                    <a:pt x="19620" y="9867"/>
                  </a:lnTo>
                  <a:cubicBezTo>
                    <a:pt x="19634" y="10184"/>
                    <a:pt x="19613" y="10241"/>
                    <a:pt x="19426" y="10446"/>
                  </a:cubicBezTo>
                  <a:cubicBezTo>
                    <a:pt x="19239" y="10651"/>
                    <a:pt x="19216" y="10660"/>
                    <a:pt x="19172" y="10556"/>
                  </a:cubicBezTo>
                  <a:cubicBezTo>
                    <a:pt x="19126" y="10448"/>
                    <a:pt x="19121" y="10452"/>
                    <a:pt x="19087" y="10580"/>
                  </a:cubicBezTo>
                  <a:cubicBezTo>
                    <a:pt x="19038" y="10768"/>
                    <a:pt x="18921" y="10776"/>
                    <a:pt x="18894" y="10593"/>
                  </a:cubicBezTo>
                  <a:cubicBezTo>
                    <a:pt x="18882" y="10510"/>
                    <a:pt x="18846" y="10416"/>
                    <a:pt x="18813" y="10385"/>
                  </a:cubicBezTo>
                  <a:cubicBezTo>
                    <a:pt x="18779" y="10353"/>
                    <a:pt x="18752" y="10259"/>
                    <a:pt x="18752" y="10173"/>
                  </a:cubicBezTo>
                  <a:cubicBezTo>
                    <a:pt x="18752" y="10088"/>
                    <a:pt x="18721" y="9990"/>
                    <a:pt x="18684" y="9956"/>
                  </a:cubicBezTo>
                  <a:cubicBezTo>
                    <a:pt x="18646" y="9922"/>
                    <a:pt x="18607" y="9811"/>
                    <a:pt x="18599" y="9711"/>
                  </a:cubicBezTo>
                  <a:cubicBezTo>
                    <a:pt x="18584" y="9524"/>
                    <a:pt x="18505" y="9498"/>
                    <a:pt x="18338" y="9622"/>
                  </a:cubicBezTo>
                  <a:cubicBezTo>
                    <a:pt x="18285" y="9662"/>
                    <a:pt x="18227" y="9678"/>
                    <a:pt x="18206" y="9659"/>
                  </a:cubicBezTo>
                  <a:cubicBezTo>
                    <a:pt x="18185" y="9640"/>
                    <a:pt x="18133" y="9676"/>
                    <a:pt x="18094" y="9742"/>
                  </a:cubicBezTo>
                  <a:cubicBezTo>
                    <a:pt x="18038" y="9836"/>
                    <a:pt x="18049" y="9868"/>
                    <a:pt x="18135" y="9898"/>
                  </a:cubicBezTo>
                  <a:cubicBezTo>
                    <a:pt x="18229" y="9931"/>
                    <a:pt x="18238" y="10022"/>
                    <a:pt x="18202" y="10623"/>
                  </a:cubicBezTo>
                  <a:cubicBezTo>
                    <a:pt x="18166" y="11241"/>
                    <a:pt x="18205" y="11468"/>
                    <a:pt x="18311" y="11220"/>
                  </a:cubicBezTo>
                  <a:cubicBezTo>
                    <a:pt x="18332" y="11171"/>
                    <a:pt x="18378" y="11128"/>
                    <a:pt x="18413" y="11128"/>
                  </a:cubicBezTo>
                  <a:cubicBezTo>
                    <a:pt x="18505" y="11128"/>
                    <a:pt x="18678" y="11471"/>
                    <a:pt x="18616" y="11529"/>
                  </a:cubicBezTo>
                  <a:cubicBezTo>
                    <a:pt x="18587" y="11557"/>
                    <a:pt x="18554" y="11646"/>
                    <a:pt x="18541" y="11728"/>
                  </a:cubicBezTo>
                  <a:cubicBezTo>
                    <a:pt x="18526" y="11831"/>
                    <a:pt x="18470" y="11885"/>
                    <a:pt x="18355" y="11906"/>
                  </a:cubicBezTo>
                  <a:cubicBezTo>
                    <a:pt x="18203" y="11934"/>
                    <a:pt x="18169" y="11987"/>
                    <a:pt x="18141" y="12249"/>
                  </a:cubicBezTo>
                  <a:cubicBezTo>
                    <a:pt x="18137" y="12289"/>
                    <a:pt x="18067" y="12382"/>
                    <a:pt x="17985" y="12451"/>
                  </a:cubicBezTo>
                  <a:cubicBezTo>
                    <a:pt x="17840" y="12574"/>
                    <a:pt x="17830" y="12573"/>
                    <a:pt x="17433" y="12472"/>
                  </a:cubicBezTo>
                  <a:cubicBezTo>
                    <a:pt x="17107" y="12390"/>
                    <a:pt x="17011" y="12384"/>
                    <a:pt x="16931" y="12444"/>
                  </a:cubicBezTo>
                  <a:cubicBezTo>
                    <a:pt x="16861" y="12497"/>
                    <a:pt x="16805" y="12500"/>
                    <a:pt x="16748" y="12457"/>
                  </a:cubicBezTo>
                  <a:cubicBezTo>
                    <a:pt x="16702" y="12423"/>
                    <a:pt x="16576" y="12388"/>
                    <a:pt x="16466" y="12377"/>
                  </a:cubicBezTo>
                  <a:cubicBezTo>
                    <a:pt x="16280" y="12358"/>
                    <a:pt x="16268" y="12341"/>
                    <a:pt x="16286" y="12126"/>
                  </a:cubicBezTo>
                  <a:cubicBezTo>
                    <a:pt x="16306" y="11898"/>
                    <a:pt x="16303" y="11897"/>
                    <a:pt x="16073" y="11915"/>
                  </a:cubicBezTo>
                  <a:cubicBezTo>
                    <a:pt x="15946" y="11925"/>
                    <a:pt x="15828" y="11917"/>
                    <a:pt x="15808" y="11900"/>
                  </a:cubicBezTo>
                  <a:cubicBezTo>
                    <a:pt x="15789" y="11882"/>
                    <a:pt x="15768" y="11595"/>
                    <a:pt x="15764" y="11260"/>
                  </a:cubicBezTo>
                  <a:cubicBezTo>
                    <a:pt x="15760" y="10925"/>
                    <a:pt x="15728" y="10637"/>
                    <a:pt x="15693" y="10617"/>
                  </a:cubicBezTo>
                  <a:cubicBezTo>
                    <a:pt x="15655" y="10596"/>
                    <a:pt x="15654" y="10552"/>
                    <a:pt x="15690" y="10510"/>
                  </a:cubicBezTo>
                  <a:cubicBezTo>
                    <a:pt x="15722" y="10472"/>
                    <a:pt x="15748" y="10347"/>
                    <a:pt x="15744" y="10232"/>
                  </a:cubicBezTo>
                  <a:cubicBezTo>
                    <a:pt x="15737" y="10028"/>
                    <a:pt x="15730" y="10023"/>
                    <a:pt x="15473" y="10023"/>
                  </a:cubicBezTo>
                  <a:cubicBezTo>
                    <a:pt x="15208" y="10023"/>
                    <a:pt x="15208" y="10022"/>
                    <a:pt x="15208" y="9785"/>
                  </a:cubicBezTo>
                  <a:cubicBezTo>
                    <a:pt x="15208" y="9593"/>
                    <a:pt x="15179" y="9544"/>
                    <a:pt x="15073" y="9528"/>
                  </a:cubicBezTo>
                  <a:cubicBezTo>
                    <a:pt x="14766" y="9482"/>
                    <a:pt x="14764" y="9459"/>
                    <a:pt x="15005" y="9194"/>
                  </a:cubicBezTo>
                  <a:cubicBezTo>
                    <a:pt x="15373" y="8788"/>
                    <a:pt x="15588" y="8382"/>
                    <a:pt x="15642" y="7994"/>
                  </a:cubicBezTo>
                  <a:cubicBezTo>
                    <a:pt x="15698" y="7597"/>
                    <a:pt x="15614" y="7016"/>
                    <a:pt x="15466" y="6758"/>
                  </a:cubicBezTo>
                  <a:cubicBezTo>
                    <a:pt x="15289" y="6450"/>
                    <a:pt x="15302" y="6248"/>
                    <a:pt x="15507" y="6112"/>
                  </a:cubicBezTo>
                  <a:cubicBezTo>
                    <a:pt x="15607" y="6044"/>
                    <a:pt x="15755" y="6000"/>
                    <a:pt x="15832" y="6014"/>
                  </a:cubicBezTo>
                  <a:cubicBezTo>
                    <a:pt x="15916" y="6028"/>
                    <a:pt x="15955" y="6014"/>
                    <a:pt x="15930" y="5977"/>
                  </a:cubicBezTo>
                  <a:cubicBezTo>
                    <a:pt x="15880" y="5903"/>
                    <a:pt x="16162" y="5617"/>
                    <a:pt x="16242" y="5662"/>
                  </a:cubicBezTo>
                  <a:cubicBezTo>
                    <a:pt x="16294" y="5690"/>
                    <a:pt x="16326" y="5606"/>
                    <a:pt x="16307" y="5493"/>
                  </a:cubicBezTo>
                  <a:cubicBezTo>
                    <a:pt x="16303" y="5469"/>
                    <a:pt x="16360" y="5347"/>
                    <a:pt x="16432" y="5221"/>
                  </a:cubicBezTo>
                  <a:cubicBezTo>
                    <a:pt x="16670" y="4809"/>
                    <a:pt x="16581" y="4256"/>
                    <a:pt x="16202" y="3807"/>
                  </a:cubicBezTo>
                  <a:cubicBezTo>
                    <a:pt x="16038" y="3614"/>
                    <a:pt x="15171" y="3173"/>
                    <a:pt x="14954" y="3173"/>
                  </a:cubicBezTo>
                  <a:cubicBezTo>
                    <a:pt x="14804" y="3173"/>
                    <a:pt x="14690" y="3009"/>
                    <a:pt x="14696" y="2803"/>
                  </a:cubicBezTo>
                  <a:cubicBezTo>
                    <a:pt x="14699" y="2700"/>
                    <a:pt x="14674" y="2570"/>
                    <a:pt x="14642" y="2515"/>
                  </a:cubicBezTo>
                  <a:cubicBezTo>
                    <a:pt x="14604" y="2451"/>
                    <a:pt x="14611" y="2389"/>
                    <a:pt x="14662" y="2341"/>
                  </a:cubicBezTo>
                  <a:cubicBezTo>
                    <a:pt x="14725" y="2282"/>
                    <a:pt x="14708" y="2270"/>
                    <a:pt x="14577" y="2286"/>
                  </a:cubicBezTo>
                  <a:cubicBezTo>
                    <a:pt x="14414" y="2306"/>
                    <a:pt x="14410" y="2300"/>
                    <a:pt x="14374" y="1799"/>
                  </a:cubicBezTo>
                  <a:cubicBezTo>
                    <a:pt x="14322" y="1071"/>
                    <a:pt x="13997" y="498"/>
                    <a:pt x="13506" y="269"/>
                  </a:cubicBezTo>
                  <a:cubicBezTo>
                    <a:pt x="13400" y="219"/>
                    <a:pt x="13327" y="160"/>
                    <a:pt x="13343" y="137"/>
                  </a:cubicBezTo>
                  <a:cubicBezTo>
                    <a:pt x="13359" y="114"/>
                    <a:pt x="13247" y="88"/>
                    <a:pt x="13096" y="82"/>
                  </a:cubicBezTo>
                  <a:cubicBezTo>
                    <a:pt x="12863" y="72"/>
                    <a:pt x="12688" y="50"/>
                    <a:pt x="12523" y="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5" name="Rectangle"/>
            <p:cNvSpPr/>
            <p:nvPr/>
          </p:nvSpPr>
          <p:spPr>
            <a:xfrm>
              <a:off x="592099" y="3182532"/>
              <a:ext cx="1813305" cy="9991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0000">
                <a:defRPr>
                  <a:solidFill>
                    <a:srgbClr val="00C7FC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pic>
        <p:nvPicPr>
          <p:cNvPr id="16" name="Happiness_1.tiff" descr="Happiness_1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16551" t="1322" r="16088" b="19"/>
          <a:stretch>
            <a:fillRect/>
          </a:stretch>
        </p:blipFill>
        <p:spPr>
          <a:xfrm>
            <a:off x="8169392" y="1778000"/>
            <a:ext cx="2515910" cy="2464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54" extrusionOk="0">
                <a:moveTo>
                  <a:pt x="10239" y="2"/>
                </a:moveTo>
                <a:cubicBezTo>
                  <a:pt x="9881" y="10"/>
                  <a:pt x="9548" y="32"/>
                  <a:pt x="9274" y="72"/>
                </a:cubicBezTo>
                <a:cubicBezTo>
                  <a:pt x="8503" y="183"/>
                  <a:pt x="7410" y="468"/>
                  <a:pt x="6975" y="672"/>
                </a:cubicBezTo>
                <a:cubicBezTo>
                  <a:pt x="6762" y="773"/>
                  <a:pt x="6563" y="856"/>
                  <a:pt x="6534" y="856"/>
                </a:cubicBezTo>
                <a:cubicBezTo>
                  <a:pt x="6423" y="856"/>
                  <a:pt x="5147" y="1539"/>
                  <a:pt x="5074" y="1637"/>
                </a:cubicBezTo>
                <a:cubicBezTo>
                  <a:pt x="5032" y="1694"/>
                  <a:pt x="4961" y="1714"/>
                  <a:pt x="4916" y="1686"/>
                </a:cubicBezTo>
                <a:cubicBezTo>
                  <a:pt x="4870" y="1657"/>
                  <a:pt x="4841" y="1668"/>
                  <a:pt x="4851" y="1710"/>
                </a:cubicBezTo>
                <a:cubicBezTo>
                  <a:pt x="4862" y="1752"/>
                  <a:pt x="4804" y="1827"/>
                  <a:pt x="4723" y="1877"/>
                </a:cubicBezTo>
                <a:cubicBezTo>
                  <a:pt x="4643" y="1926"/>
                  <a:pt x="4440" y="2062"/>
                  <a:pt x="4272" y="2179"/>
                </a:cubicBezTo>
                <a:cubicBezTo>
                  <a:pt x="4104" y="2296"/>
                  <a:pt x="3936" y="2392"/>
                  <a:pt x="3897" y="2394"/>
                </a:cubicBezTo>
                <a:cubicBezTo>
                  <a:pt x="3859" y="2395"/>
                  <a:pt x="3827" y="2437"/>
                  <a:pt x="3827" y="2484"/>
                </a:cubicBezTo>
                <a:cubicBezTo>
                  <a:pt x="3827" y="2531"/>
                  <a:pt x="3790" y="2608"/>
                  <a:pt x="3742" y="2658"/>
                </a:cubicBezTo>
                <a:cubicBezTo>
                  <a:pt x="3695" y="2707"/>
                  <a:pt x="3655" y="2723"/>
                  <a:pt x="3655" y="2692"/>
                </a:cubicBezTo>
                <a:cubicBezTo>
                  <a:pt x="3655" y="2661"/>
                  <a:pt x="3513" y="2784"/>
                  <a:pt x="3341" y="2966"/>
                </a:cubicBezTo>
                <a:cubicBezTo>
                  <a:pt x="3169" y="3149"/>
                  <a:pt x="3025" y="3272"/>
                  <a:pt x="3024" y="3241"/>
                </a:cubicBezTo>
                <a:cubicBezTo>
                  <a:pt x="3022" y="3182"/>
                  <a:pt x="2859" y="3441"/>
                  <a:pt x="2856" y="3508"/>
                </a:cubicBezTo>
                <a:cubicBezTo>
                  <a:pt x="2855" y="3529"/>
                  <a:pt x="2724" y="3666"/>
                  <a:pt x="2566" y="3813"/>
                </a:cubicBezTo>
                <a:cubicBezTo>
                  <a:pt x="2408" y="3961"/>
                  <a:pt x="2281" y="4137"/>
                  <a:pt x="2286" y="4206"/>
                </a:cubicBezTo>
                <a:cubicBezTo>
                  <a:pt x="2292" y="4287"/>
                  <a:pt x="2254" y="4323"/>
                  <a:pt x="2175" y="4310"/>
                </a:cubicBezTo>
                <a:cubicBezTo>
                  <a:pt x="2064" y="4290"/>
                  <a:pt x="2012" y="4411"/>
                  <a:pt x="2047" y="4608"/>
                </a:cubicBezTo>
                <a:cubicBezTo>
                  <a:pt x="2066" y="4716"/>
                  <a:pt x="1847" y="5012"/>
                  <a:pt x="1760" y="4993"/>
                </a:cubicBezTo>
                <a:cubicBezTo>
                  <a:pt x="1714" y="4984"/>
                  <a:pt x="1621" y="5085"/>
                  <a:pt x="1554" y="5219"/>
                </a:cubicBezTo>
                <a:cubicBezTo>
                  <a:pt x="1488" y="5353"/>
                  <a:pt x="1407" y="5484"/>
                  <a:pt x="1372" y="5507"/>
                </a:cubicBezTo>
                <a:cubicBezTo>
                  <a:pt x="1307" y="5550"/>
                  <a:pt x="1054" y="6012"/>
                  <a:pt x="1049" y="6097"/>
                </a:cubicBezTo>
                <a:cubicBezTo>
                  <a:pt x="1047" y="6123"/>
                  <a:pt x="1020" y="6172"/>
                  <a:pt x="991" y="6201"/>
                </a:cubicBezTo>
                <a:cubicBezTo>
                  <a:pt x="963" y="6231"/>
                  <a:pt x="941" y="6308"/>
                  <a:pt x="941" y="6375"/>
                </a:cubicBezTo>
                <a:cubicBezTo>
                  <a:pt x="941" y="6441"/>
                  <a:pt x="840" y="6718"/>
                  <a:pt x="718" y="6989"/>
                </a:cubicBezTo>
                <a:cubicBezTo>
                  <a:pt x="470" y="7542"/>
                  <a:pt x="483" y="7506"/>
                  <a:pt x="381" y="7947"/>
                </a:cubicBezTo>
                <a:cubicBezTo>
                  <a:pt x="-217" y="10535"/>
                  <a:pt x="-115" y="12718"/>
                  <a:pt x="708" y="14895"/>
                </a:cubicBezTo>
                <a:cubicBezTo>
                  <a:pt x="953" y="15544"/>
                  <a:pt x="1470" y="16591"/>
                  <a:pt x="1730" y="16964"/>
                </a:cubicBezTo>
                <a:cubicBezTo>
                  <a:pt x="1850" y="17136"/>
                  <a:pt x="1996" y="17347"/>
                  <a:pt x="2053" y="17436"/>
                </a:cubicBezTo>
                <a:cubicBezTo>
                  <a:pt x="2111" y="17525"/>
                  <a:pt x="2285" y="17748"/>
                  <a:pt x="2438" y="17932"/>
                </a:cubicBezTo>
                <a:cubicBezTo>
                  <a:pt x="3733" y="19493"/>
                  <a:pt x="5200" y="20556"/>
                  <a:pt x="6958" y="21202"/>
                </a:cubicBezTo>
                <a:cubicBezTo>
                  <a:pt x="7303" y="21328"/>
                  <a:pt x="7633" y="21457"/>
                  <a:pt x="7690" y="21490"/>
                </a:cubicBezTo>
                <a:cubicBezTo>
                  <a:pt x="7808" y="21557"/>
                  <a:pt x="13487" y="21581"/>
                  <a:pt x="13553" y="21514"/>
                </a:cubicBezTo>
                <a:cubicBezTo>
                  <a:pt x="13576" y="21490"/>
                  <a:pt x="13855" y="21381"/>
                  <a:pt x="14173" y="21271"/>
                </a:cubicBezTo>
                <a:cubicBezTo>
                  <a:pt x="15373" y="20854"/>
                  <a:pt x="16381" y="20273"/>
                  <a:pt x="17466" y="19369"/>
                </a:cubicBezTo>
                <a:cubicBezTo>
                  <a:pt x="18017" y="18911"/>
                  <a:pt x="18323" y="18592"/>
                  <a:pt x="18940" y="17838"/>
                </a:cubicBezTo>
                <a:cubicBezTo>
                  <a:pt x="19168" y="17560"/>
                  <a:pt x="19587" y="16978"/>
                  <a:pt x="19587" y="16940"/>
                </a:cubicBezTo>
                <a:cubicBezTo>
                  <a:pt x="19587" y="16921"/>
                  <a:pt x="19694" y="16734"/>
                  <a:pt x="19823" y="16527"/>
                </a:cubicBezTo>
                <a:cubicBezTo>
                  <a:pt x="19952" y="16319"/>
                  <a:pt x="20150" y="15939"/>
                  <a:pt x="20265" y="15683"/>
                </a:cubicBezTo>
                <a:cubicBezTo>
                  <a:pt x="20379" y="15427"/>
                  <a:pt x="20544" y="15058"/>
                  <a:pt x="20632" y="14861"/>
                </a:cubicBezTo>
                <a:cubicBezTo>
                  <a:pt x="20720" y="14664"/>
                  <a:pt x="20815" y="14391"/>
                  <a:pt x="20844" y="14253"/>
                </a:cubicBezTo>
                <a:cubicBezTo>
                  <a:pt x="20873" y="14115"/>
                  <a:pt x="20959" y="13712"/>
                  <a:pt x="21037" y="13358"/>
                </a:cubicBezTo>
                <a:cubicBezTo>
                  <a:pt x="21114" y="13003"/>
                  <a:pt x="21195" y="12552"/>
                  <a:pt x="21219" y="12355"/>
                </a:cubicBezTo>
                <a:cubicBezTo>
                  <a:pt x="21242" y="12158"/>
                  <a:pt x="21294" y="11744"/>
                  <a:pt x="21333" y="11435"/>
                </a:cubicBezTo>
                <a:cubicBezTo>
                  <a:pt x="21383" y="11048"/>
                  <a:pt x="21383" y="10713"/>
                  <a:pt x="21333" y="10359"/>
                </a:cubicBezTo>
                <a:cubicBezTo>
                  <a:pt x="21293" y="10077"/>
                  <a:pt x="21243" y="9718"/>
                  <a:pt x="21222" y="9561"/>
                </a:cubicBezTo>
                <a:cubicBezTo>
                  <a:pt x="21201" y="9403"/>
                  <a:pt x="21168" y="9176"/>
                  <a:pt x="21151" y="9058"/>
                </a:cubicBezTo>
                <a:cubicBezTo>
                  <a:pt x="21119" y="8832"/>
                  <a:pt x="20970" y="8183"/>
                  <a:pt x="20838" y="7697"/>
                </a:cubicBezTo>
                <a:cubicBezTo>
                  <a:pt x="20795" y="7539"/>
                  <a:pt x="20753" y="7345"/>
                  <a:pt x="20747" y="7267"/>
                </a:cubicBezTo>
                <a:cubicBezTo>
                  <a:pt x="20740" y="7188"/>
                  <a:pt x="20697" y="7100"/>
                  <a:pt x="20649" y="7069"/>
                </a:cubicBezTo>
                <a:cubicBezTo>
                  <a:pt x="20601" y="7037"/>
                  <a:pt x="20561" y="6935"/>
                  <a:pt x="20561" y="6843"/>
                </a:cubicBezTo>
                <a:cubicBezTo>
                  <a:pt x="20561" y="6752"/>
                  <a:pt x="20516" y="6637"/>
                  <a:pt x="20460" y="6590"/>
                </a:cubicBezTo>
                <a:cubicBezTo>
                  <a:pt x="20374" y="6516"/>
                  <a:pt x="20189" y="6080"/>
                  <a:pt x="20180" y="5927"/>
                </a:cubicBezTo>
                <a:cubicBezTo>
                  <a:pt x="20179" y="5899"/>
                  <a:pt x="20140" y="5837"/>
                  <a:pt x="20093" y="5788"/>
                </a:cubicBezTo>
                <a:cubicBezTo>
                  <a:pt x="20045" y="5739"/>
                  <a:pt x="20005" y="5659"/>
                  <a:pt x="20005" y="5608"/>
                </a:cubicBezTo>
                <a:cubicBezTo>
                  <a:pt x="20005" y="5556"/>
                  <a:pt x="19971" y="5514"/>
                  <a:pt x="19931" y="5514"/>
                </a:cubicBezTo>
                <a:cubicBezTo>
                  <a:pt x="19891" y="5514"/>
                  <a:pt x="19811" y="5409"/>
                  <a:pt x="19752" y="5281"/>
                </a:cubicBezTo>
                <a:cubicBezTo>
                  <a:pt x="19448" y="4619"/>
                  <a:pt x="19309" y="4414"/>
                  <a:pt x="18714" y="3775"/>
                </a:cubicBezTo>
                <a:cubicBezTo>
                  <a:pt x="18558" y="3608"/>
                  <a:pt x="18399" y="3425"/>
                  <a:pt x="18363" y="3366"/>
                </a:cubicBezTo>
                <a:cubicBezTo>
                  <a:pt x="18328" y="3307"/>
                  <a:pt x="18217" y="3210"/>
                  <a:pt x="18114" y="3150"/>
                </a:cubicBezTo>
                <a:cubicBezTo>
                  <a:pt x="18011" y="3091"/>
                  <a:pt x="17921" y="3009"/>
                  <a:pt x="17915" y="2970"/>
                </a:cubicBezTo>
                <a:cubicBezTo>
                  <a:pt x="17889" y="2798"/>
                  <a:pt x="17765" y="2647"/>
                  <a:pt x="17648" y="2647"/>
                </a:cubicBezTo>
                <a:cubicBezTo>
                  <a:pt x="17579" y="2647"/>
                  <a:pt x="17464" y="2583"/>
                  <a:pt x="17392" y="2501"/>
                </a:cubicBezTo>
                <a:cubicBezTo>
                  <a:pt x="17135" y="2209"/>
                  <a:pt x="16064" y="1496"/>
                  <a:pt x="15343" y="1137"/>
                </a:cubicBezTo>
                <a:cubicBezTo>
                  <a:pt x="14439" y="688"/>
                  <a:pt x="14231" y="605"/>
                  <a:pt x="13256" y="297"/>
                </a:cubicBezTo>
                <a:cubicBezTo>
                  <a:pt x="12617" y="96"/>
                  <a:pt x="11312" y="-19"/>
                  <a:pt x="10239" y="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3771244" y="526759"/>
            <a:ext cx="53287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Ta mee skee.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1" fill="hold"/>
                                        <p:tgtEl>
                                          <p:spTgt spid="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27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885440" y="899883"/>
            <a:ext cx="6502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Shen eh!</a:t>
            </a:r>
          </a:p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(That’s it!)</a:t>
            </a:r>
          </a:p>
        </p:txBody>
      </p:sp>
      <p:pic>
        <p:nvPicPr>
          <p:cNvPr id="3" name="Shen eh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73876" y="3306618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4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80" grpId="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299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300" name="a)"/>
          <p:cNvSpPr txBox="1"/>
          <p:nvPr/>
        </p:nvSpPr>
        <p:spPr>
          <a:xfrm>
            <a:off x="744920" y="17780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301" name="b)"/>
          <p:cNvSpPr txBox="1"/>
          <p:nvPr/>
        </p:nvSpPr>
        <p:spPr>
          <a:xfrm>
            <a:off x="7315659" y="1760682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grpSp>
        <p:nvGrpSpPr>
          <p:cNvPr id="304" name="Group">
            <a:hlinkClick r:id="" action="ppaction://hlinkshowjump?jump=nextslide"/>
          </p:cNvPr>
          <p:cNvGrpSpPr/>
          <p:nvPr/>
        </p:nvGrpSpPr>
        <p:grpSpPr>
          <a:xfrm>
            <a:off x="8335880" y="1778000"/>
            <a:ext cx="2834135" cy="4154590"/>
            <a:chOff x="205978" y="216722"/>
            <a:chExt cx="2528093" cy="3964976"/>
          </a:xfrm>
        </p:grpSpPr>
        <p:pic>
          <p:nvPicPr>
            <p:cNvPr id="302" name="cute-snowman.tiff" descr="cute-snowman.tiff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574" t="10100" r="4289" b="2929"/>
            <a:stretch>
              <a:fillRect/>
            </a:stretch>
          </p:blipFill>
          <p:spPr>
            <a:xfrm>
              <a:off x="205978" y="216722"/>
              <a:ext cx="2528094" cy="2799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12523" y="5"/>
                  </a:moveTo>
                  <a:cubicBezTo>
                    <a:pt x="12453" y="-13"/>
                    <a:pt x="11152" y="16"/>
                    <a:pt x="10868" y="42"/>
                  </a:cubicBezTo>
                  <a:cubicBezTo>
                    <a:pt x="10704" y="58"/>
                    <a:pt x="10479" y="79"/>
                    <a:pt x="10369" y="88"/>
                  </a:cubicBezTo>
                  <a:cubicBezTo>
                    <a:pt x="10118" y="110"/>
                    <a:pt x="10020" y="145"/>
                    <a:pt x="9410" y="413"/>
                  </a:cubicBezTo>
                  <a:cubicBezTo>
                    <a:pt x="8963" y="608"/>
                    <a:pt x="8847" y="642"/>
                    <a:pt x="8569" y="673"/>
                  </a:cubicBezTo>
                  <a:cubicBezTo>
                    <a:pt x="8514" y="679"/>
                    <a:pt x="8509" y="716"/>
                    <a:pt x="8552" y="789"/>
                  </a:cubicBezTo>
                  <a:cubicBezTo>
                    <a:pt x="8600" y="871"/>
                    <a:pt x="8575" y="923"/>
                    <a:pt x="8440" y="1019"/>
                  </a:cubicBezTo>
                  <a:cubicBezTo>
                    <a:pt x="8344" y="1087"/>
                    <a:pt x="8287" y="1141"/>
                    <a:pt x="8314" y="1141"/>
                  </a:cubicBezTo>
                  <a:cubicBezTo>
                    <a:pt x="8342" y="1141"/>
                    <a:pt x="8326" y="1183"/>
                    <a:pt x="8281" y="1233"/>
                  </a:cubicBezTo>
                  <a:cubicBezTo>
                    <a:pt x="8213" y="1306"/>
                    <a:pt x="8178" y="1309"/>
                    <a:pt x="8091" y="1248"/>
                  </a:cubicBezTo>
                  <a:cubicBezTo>
                    <a:pt x="7992" y="1180"/>
                    <a:pt x="7992" y="1182"/>
                    <a:pt x="8091" y="1291"/>
                  </a:cubicBezTo>
                  <a:cubicBezTo>
                    <a:pt x="8189" y="1401"/>
                    <a:pt x="8188" y="1431"/>
                    <a:pt x="8064" y="1680"/>
                  </a:cubicBezTo>
                  <a:cubicBezTo>
                    <a:pt x="7989" y="1828"/>
                    <a:pt x="7920" y="1989"/>
                    <a:pt x="7911" y="2038"/>
                  </a:cubicBezTo>
                  <a:cubicBezTo>
                    <a:pt x="7872" y="2244"/>
                    <a:pt x="7843" y="2335"/>
                    <a:pt x="7802" y="2371"/>
                  </a:cubicBezTo>
                  <a:cubicBezTo>
                    <a:pt x="7779" y="2393"/>
                    <a:pt x="7773" y="2483"/>
                    <a:pt x="7792" y="2570"/>
                  </a:cubicBezTo>
                  <a:cubicBezTo>
                    <a:pt x="7816" y="2678"/>
                    <a:pt x="7787" y="2777"/>
                    <a:pt x="7697" y="2876"/>
                  </a:cubicBezTo>
                  <a:lnTo>
                    <a:pt x="7562" y="3026"/>
                  </a:lnTo>
                  <a:lnTo>
                    <a:pt x="7490" y="2876"/>
                  </a:lnTo>
                  <a:cubicBezTo>
                    <a:pt x="7419" y="2729"/>
                    <a:pt x="7418" y="2727"/>
                    <a:pt x="7443" y="2904"/>
                  </a:cubicBezTo>
                  <a:cubicBezTo>
                    <a:pt x="7457" y="3003"/>
                    <a:pt x="7450" y="3152"/>
                    <a:pt x="7426" y="3235"/>
                  </a:cubicBezTo>
                  <a:cubicBezTo>
                    <a:pt x="7383" y="3382"/>
                    <a:pt x="7371" y="3384"/>
                    <a:pt x="6636" y="3394"/>
                  </a:cubicBezTo>
                  <a:cubicBezTo>
                    <a:pt x="6186" y="3399"/>
                    <a:pt x="5854" y="3429"/>
                    <a:pt x="5798" y="3470"/>
                  </a:cubicBezTo>
                  <a:cubicBezTo>
                    <a:pt x="5748" y="3508"/>
                    <a:pt x="5667" y="3537"/>
                    <a:pt x="5619" y="3532"/>
                  </a:cubicBezTo>
                  <a:cubicBezTo>
                    <a:pt x="5455" y="3512"/>
                    <a:pt x="5385" y="3533"/>
                    <a:pt x="5198" y="3666"/>
                  </a:cubicBezTo>
                  <a:cubicBezTo>
                    <a:pt x="5096" y="3739"/>
                    <a:pt x="4948" y="3800"/>
                    <a:pt x="4873" y="3801"/>
                  </a:cubicBezTo>
                  <a:cubicBezTo>
                    <a:pt x="4797" y="3802"/>
                    <a:pt x="4735" y="3843"/>
                    <a:pt x="4734" y="3893"/>
                  </a:cubicBezTo>
                  <a:cubicBezTo>
                    <a:pt x="4733" y="3942"/>
                    <a:pt x="4714" y="4011"/>
                    <a:pt x="4690" y="4046"/>
                  </a:cubicBezTo>
                  <a:cubicBezTo>
                    <a:pt x="4665" y="4080"/>
                    <a:pt x="4655" y="4220"/>
                    <a:pt x="4666" y="4358"/>
                  </a:cubicBezTo>
                  <a:cubicBezTo>
                    <a:pt x="4677" y="4496"/>
                    <a:pt x="4647" y="4673"/>
                    <a:pt x="4601" y="4753"/>
                  </a:cubicBezTo>
                  <a:cubicBezTo>
                    <a:pt x="4528" y="4880"/>
                    <a:pt x="4533" y="4901"/>
                    <a:pt x="4646" y="4927"/>
                  </a:cubicBezTo>
                  <a:cubicBezTo>
                    <a:pt x="4716" y="4944"/>
                    <a:pt x="4770" y="4982"/>
                    <a:pt x="4764" y="5010"/>
                  </a:cubicBezTo>
                  <a:cubicBezTo>
                    <a:pt x="4741" y="5127"/>
                    <a:pt x="4776" y="5212"/>
                    <a:pt x="4832" y="5181"/>
                  </a:cubicBezTo>
                  <a:cubicBezTo>
                    <a:pt x="4865" y="5163"/>
                    <a:pt x="4970" y="5234"/>
                    <a:pt x="5066" y="5337"/>
                  </a:cubicBezTo>
                  <a:cubicBezTo>
                    <a:pt x="5162" y="5441"/>
                    <a:pt x="5292" y="5527"/>
                    <a:pt x="5354" y="5533"/>
                  </a:cubicBezTo>
                  <a:cubicBezTo>
                    <a:pt x="5416" y="5539"/>
                    <a:pt x="5610" y="5605"/>
                    <a:pt x="5788" y="5677"/>
                  </a:cubicBezTo>
                  <a:cubicBezTo>
                    <a:pt x="6103" y="5805"/>
                    <a:pt x="6109" y="5811"/>
                    <a:pt x="5995" y="5925"/>
                  </a:cubicBezTo>
                  <a:cubicBezTo>
                    <a:pt x="5931" y="5989"/>
                    <a:pt x="5849" y="6025"/>
                    <a:pt x="5812" y="6005"/>
                  </a:cubicBezTo>
                  <a:cubicBezTo>
                    <a:pt x="5775" y="5984"/>
                    <a:pt x="5763" y="5993"/>
                    <a:pt x="5785" y="6026"/>
                  </a:cubicBezTo>
                  <a:cubicBezTo>
                    <a:pt x="5827" y="6087"/>
                    <a:pt x="5555" y="6598"/>
                    <a:pt x="5392" y="6767"/>
                  </a:cubicBezTo>
                  <a:cubicBezTo>
                    <a:pt x="5341" y="6819"/>
                    <a:pt x="5320" y="6880"/>
                    <a:pt x="5344" y="6901"/>
                  </a:cubicBezTo>
                  <a:cubicBezTo>
                    <a:pt x="5368" y="6923"/>
                    <a:pt x="5334" y="7064"/>
                    <a:pt x="5269" y="7217"/>
                  </a:cubicBezTo>
                  <a:cubicBezTo>
                    <a:pt x="5178" y="7434"/>
                    <a:pt x="5160" y="7592"/>
                    <a:pt x="5191" y="7951"/>
                  </a:cubicBezTo>
                  <a:cubicBezTo>
                    <a:pt x="5260" y="8726"/>
                    <a:pt x="5341" y="9112"/>
                    <a:pt x="5520" y="9512"/>
                  </a:cubicBezTo>
                  <a:cubicBezTo>
                    <a:pt x="5700" y="9913"/>
                    <a:pt x="5676" y="10069"/>
                    <a:pt x="5446" y="10014"/>
                  </a:cubicBezTo>
                  <a:cubicBezTo>
                    <a:pt x="5342" y="9990"/>
                    <a:pt x="5330" y="10057"/>
                    <a:pt x="5320" y="10712"/>
                  </a:cubicBezTo>
                  <a:cubicBezTo>
                    <a:pt x="5313" y="11170"/>
                    <a:pt x="5279" y="11469"/>
                    <a:pt x="5229" y="11523"/>
                  </a:cubicBezTo>
                  <a:cubicBezTo>
                    <a:pt x="5172" y="11585"/>
                    <a:pt x="5171" y="11629"/>
                    <a:pt x="5222" y="11685"/>
                  </a:cubicBezTo>
                  <a:cubicBezTo>
                    <a:pt x="5391" y="11869"/>
                    <a:pt x="5278" y="12072"/>
                    <a:pt x="4869" y="12316"/>
                  </a:cubicBezTo>
                  <a:cubicBezTo>
                    <a:pt x="4651" y="12446"/>
                    <a:pt x="4325" y="12679"/>
                    <a:pt x="4144" y="12830"/>
                  </a:cubicBezTo>
                  <a:cubicBezTo>
                    <a:pt x="3823" y="13099"/>
                    <a:pt x="3659" y="13150"/>
                    <a:pt x="3693" y="12974"/>
                  </a:cubicBezTo>
                  <a:cubicBezTo>
                    <a:pt x="3705" y="12911"/>
                    <a:pt x="3632" y="12884"/>
                    <a:pt x="3428" y="12873"/>
                  </a:cubicBezTo>
                  <a:cubicBezTo>
                    <a:pt x="3273" y="12865"/>
                    <a:pt x="3122" y="12835"/>
                    <a:pt x="3089" y="12806"/>
                  </a:cubicBezTo>
                  <a:cubicBezTo>
                    <a:pt x="3057" y="12776"/>
                    <a:pt x="3032" y="12589"/>
                    <a:pt x="3035" y="12392"/>
                  </a:cubicBezTo>
                  <a:cubicBezTo>
                    <a:pt x="3041" y="12014"/>
                    <a:pt x="2958" y="11882"/>
                    <a:pt x="2736" y="11915"/>
                  </a:cubicBezTo>
                  <a:cubicBezTo>
                    <a:pt x="2559" y="11941"/>
                    <a:pt x="2460" y="11864"/>
                    <a:pt x="2499" y="11728"/>
                  </a:cubicBezTo>
                  <a:cubicBezTo>
                    <a:pt x="2518" y="11662"/>
                    <a:pt x="2498" y="11570"/>
                    <a:pt x="2455" y="11523"/>
                  </a:cubicBezTo>
                  <a:cubicBezTo>
                    <a:pt x="2398" y="11461"/>
                    <a:pt x="2393" y="11405"/>
                    <a:pt x="2445" y="11318"/>
                  </a:cubicBezTo>
                  <a:cubicBezTo>
                    <a:pt x="2486" y="11250"/>
                    <a:pt x="2516" y="10840"/>
                    <a:pt x="2516" y="10357"/>
                  </a:cubicBezTo>
                  <a:cubicBezTo>
                    <a:pt x="2516" y="9681"/>
                    <a:pt x="2498" y="9515"/>
                    <a:pt x="2424" y="9515"/>
                  </a:cubicBezTo>
                  <a:cubicBezTo>
                    <a:pt x="2374" y="9515"/>
                    <a:pt x="2319" y="9572"/>
                    <a:pt x="2299" y="9641"/>
                  </a:cubicBezTo>
                  <a:cubicBezTo>
                    <a:pt x="2277" y="9716"/>
                    <a:pt x="2229" y="9749"/>
                    <a:pt x="2184" y="9723"/>
                  </a:cubicBezTo>
                  <a:cubicBezTo>
                    <a:pt x="2129" y="9693"/>
                    <a:pt x="2121" y="9755"/>
                    <a:pt x="2153" y="9950"/>
                  </a:cubicBezTo>
                  <a:cubicBezTo>
                    <a:pt x="2182" y="10122"/>
                    <a:pt x="2173" y="10233"/>
                    <a:pt x="2126" y="10259"/>
                  </a:cubicBezTo>
                  <a:cubicBezTo>
                    <a:pt x="2086" y="10281"/>
                    <a:pt x="2055" y="10404"/>
                    <a:pt x="2055" y="10531"/>
                  </a:cubicBezTo>
                  <a:cubicBezTo>
                    <a:pt x="2055" y="10659"/>
                    <a:pt x="2024" y="10780"/>
                    <a:pt x="1987" y="10801"/>
                  </a:cubicBezTo>
                  <a:cubicBezTo>
                    <a:pt x="1916" y="10840"/>
                    <a:pt x="1784" y="10593"/>
                    <a:pt x="1834" y="10516"/>
                  </a:cubicBezTo>
                  <a:cubicBezTo>
                    <a:pt x="1893" y="10426"/>
                    <a:pt x="1782" y="10249"/>
                    <a:pt x="1628" y="10186"/>
                  </a:cubicBezTo>
                  <a:cubicBezTo>
                    <a:pt x="1441" y="10109"/>
                    <a:pt x="1289" y="9623"/>
                    <a:pt x="1400" y="9460"/>
                  </a:cubicBezTo>
                  <a:cubicBezTo>
                    <a:pt x="1495" y="9323"/>
                    <a:pt x="1362" y="9035"/>
                    <a:pt x="1204" y="9035"/>
                  </a:cubicBezTo>
                  <a:cubicBezTo>
                    <a:pt x="1087" y="9035"/>
                    <a:pt x="1077" y="9095"/>
                    <a:pt x="1075" y="9941"/>
                  </a:cubicBezTo>
                  <a:cubicBezTo>
                    <a:pt x="1073" y="10438"/>
                    <a:pt x="1048" y="10865"/>
                    <a:pt x="1017" y="10893"/>
                  </a:cubicBezTo>
                  <a:cubicBezTo>
                    <a:pt x="986" y="10920"/>
                    <a:pt x="742" y="10951"/>
                    <a:pt x="478" y="10960"/>
                  </a:cubicBezTo>
                  <a:cubicBezTo>
                    <a:pt x="98" y="10974"/>
                    <a:pt x="0" y="10994"/>
                    <a:pt x="0" y="11067"/>
                  </a:cubicBezTo>
                  <a:cubicBezTo>
                    <a:pt x="0" y="11241"/>
                    <a:pt x="344" y="11312"/>
                    <a:pt x="1190" y="11306"/>
                  </a:cubicBezTo>
                  <a:cubicBezTo>
                    <a:pt x="1692" y="11302"/>
                    <a:pt x="2031" y="11324"/>
                    <a:pt x="2075" y="11364"/>
                  </a:cubicBezTo>
                  <a:cubicBezTo>
                    <a:pt x="2114" y="11399"/>
                    <a:pt x="2138" y="11535"/>
                    <a:pt x="2129" y="11664"/>
                  </a:cubicBezTo>
                  <a:cubicBezTo>
                    <a:pt x="2121" y="11793"/>
                    <a:pt x="2148" y="11914"/>
                    <a:pt x="2187" y="11936"/>
                  </a:cubicBezTo>
                  <a:cubicBezTo>
                    <a:pt x="2237" y="11964"/>
                    <a:pt x="2234" y="12008"/>
                    <a:pt x="2174" y="12077"/>
                  </a:cubicBezTo>
                  <a:cubicBezTo>
                    <a:pt x="2097" y="12165"/>
                    <a:pt x="2100" y="12167"/>
                    <a:pt x="2201" y="12096"/>
                  </a:cubicBezTo>
                  <a:cubicBezTo>
                    <a:pt x="2335" y="12001"/>
                    <a:pt x="2504" y="12064"/>
                    <a:pt x="2391" y="12166"/>
                  </a:cubicBezTo>
                  <a:cubicBezTo>
                    <a:pt x="2276" y="12269"/>
                    <a:pt x="2307" y="12435"/>
                    <a:pt x="2448" y="12475"/>
                  </a:cubicBezTo>
                  <a:cubicBezTo>
                    <a:pt x="2628" y="12527"/>
                    <a:pt x="2792" y="12831"/>
                    <a:pt x="2692" y="12928"/>
                  </a:cubicBezTo>
                  <a:cubicBezTo>
                    <a:pt x="2636" y="12983"/>
                    <a:pt x="2637" y="12992"/>
                    <a:pt x="2696" y="12962"/>
                  </a:cubicBezTo>
                  <a:cubicBezTo>
                    <a:pt x="2739" y="12940"/>
                    <a:pt x="2801" y="12968"/>
                    <a:pt x="2835" y="13023"/>
                  </a:cubicBezTo>
                  <a:cubicBezTo>
                    <a:pt x="2869" y="13078"/>
                    <a:pt x="2969" y="13127"/>
                    <a:pt x="3055" y="13133"/>
                  </a:cubicBezTo>
                  <a:cubicBezTo>
                    <a:pt x="3142" y="13139"/>
                    <a:pt x="3215" y="13181"/>
                    <a:pt x="3215" y="13228"/>
                  </a:cubicBezTo>
                  <a:cubicBezTo>
                    <a:pt x="3215" y="13275"/>
                    <a:pt x="3269" y="13355"/>
                    <a:pt x="3337" y="13406"/>
                  </a:cubicBezTo>
                  <a:cubicBezTo>
                    <a:pt x="3456" y="13495"/>
                    <a:pt x="3452" y="13513"/>
                    <a:pt x="3215" y="13855"/>
                  </a:cubicBezTo>
                  <a:cubicBezTo>
                    <a:pt x="3079" y="14051"/>
                    <a:pt x="2909" y="14285"/>
                    <a:pt x="2838" y="14376"/>
                  </a:cubicBezTo>
                  <a:cubicBezTo>
                    <a:pt x="2767" y="14467"/>
                    <a:pt x="2729" y="14565"/>
                    <a:pt x="2750" y="14596"/>
                  </a:cubicBezTo>
                  <a:cubicBezTo>
                    <a:pt x="2771" y="14627"/>
                    <a:pt x="2757" y="14710"/>
                    <a:pt x="2719" y="14777"/>
                  </a:cubicBezTo>
                  <a:cubicBezTo>
                    <a:pt x="2682" y="14844"/>
                    <a:pt x="2619" y="14954"/>
                    <a:pt x="2580" y="15022"/>
                  </a:cubicBezTo>
                  <a:cubicBezTo>
                    <a:pt x="2490" y="15182"/>
                    <a:pt x="2384" y="16003"/>
                    <a:pt x="2384" y="16561"/>
                  </a:cubicBezTo>
                  <a:cubicBezTo>
                    <a:pt x="2383" y="17043"/>
                    <a:pt x="2579" y="17663"/>
                    <a:pt x="2899" y="18199"/>
                  </a:cubicBezTo>
                  <a:cubicBezTo>
                    <a:pt x="2999" y="18366"/>
                    <a:pt x="3122" y="18572"/>
                    <a:pt x="3174" y="18658"/>
                  </a:cubicBezTo>
                  <a:cubicBezTo>
                    <a:pt x="3367" y="18981"/>
                    <a:pt x="3817" y="19489"/>
                    <a:pt x="4283" y="19907"/>
                  </a:cubicBezTo>
                  <a:cubicBezTo>
                    <a:pt x="4802" y="20373"/>
                    <a:pt x="5526" y="20880"/>
                    <a:pt x="5670" y="20880"/>
                  </a:cubicBezTo>
                  <a:cubicBezTo>
                    <a:pt x="5718" y="20880"/>
                    <a:pt x="5783" y="20917"/>
                    <a:pt x="5812" y="20963"/>
                  </a:cubicBezTo>
                  <a:cubicBezTo>
                    <a:pt x="5888" y="21082"/>
                    <a:pt x="6492" y="21339"/>
                    <a:pt x="7168" y="21587"/>
                  </a:cubicBezTo>
                  <a:lnTo>
                    <a:pt x="12675" y="21587"/>
                  </a:lnTo>
                  <a:cubicBezTo>
                    <a:pt x="12787" y="21565"/>
                    <a:pt x="12906" y="21545"/>
                    <a:pt x="12987" y="21523"/>
                  </a:cubicBezTo>
                  <a:cubicBezTo>
                    <a:pt x="13205" y="21464"/>
                    <a:pt x="13287" y="21438"/>
                    <a:pt x="13618" y="21321"/>
                  </a:cubicBezTo>
                  <a:cubicBezTo>
                    <a:pt x="13691" y="21295"/>
                    <a:pt x="13778" y="21272"/>
                    <a:pt x="13815" y="21269"/>
                  </a:cubicBezTo>
                  <a:cubicBezTo>
                    <a:pt x="13851" y="21266"/>
                    <a:pt x="14254" y="21096"/>
                    <a:pt x="14710" y="20892"/>
                  </a:cubicBezTo>
                  <a:cubicBezTo>
                    <a:pt x="16321" y="20171"/>
                    <a:pt x="17468" y="19013"/>
                    <a:pt x="17762" y="17810"/>
                  </a:cubicBezTo>
                  <a:cubicBezTo>
                    <a:pt x="17854" y="17430"/>
                    <a:pt x="17912" y="17362"/>
                    <a:pt x="18057" y="17470"/>
                  </a:cubicBezTo>
                  <a:cubicBezTo>
                    <a:pt x="18109" y="17510"/>
                    <a:pt x="18197" y="17528"/>
                    <a:pt x="18250" y="17510"/>
                  </a:cubicBezTo>
                  <a:cubicBezTo>
                    <a:pt x="18303" y="17492"/>
                    <a:pt x="18422" y="17530"/>
                    <a:pt x="18514" y="17596"/>
                  </a:cubicBezTo>
                  <a:cubicBezTo>
                    <a:pt x="18657" y="17697"/>
                    <a:pt x="18671" y="17737"/>
                    <a:pt x="18616" y="17868"/>
                  </a:cubicBezTo>
                  <a:cubicBezTo>
                    <a:pt x="18573" y="17970"/>
                    <a:pt x="18572" y="18046"/>
                    <a:pt x="18616" y="18095"/>
                  </a:cubicBezTo>
                  <a:cubicBezTo>
                    <a:pt x="18653" y="18135"/>
                    <a:pt x="18668" y="18183"/>
                    <a:pt x="18647" y="18202"/>
                  </a:cubicBezTo>
                  <a:cubicBezTo>
                    <a:pt x="18625" y="18221"/>
                    <a:pt x="18626" y="18293"/>
                    <a:pt x="18650" y="18361"/>
                  </a:cubicBezTo>
                  <a:cubicBezTo>
                    <a:pt x="18697" y="18496"/>
                    <a:pt x="19029" y="18545"/>
                    <a:pt x="18999" y="18413"/>
                  </a:cubicBezTo>
                  <a:cubicBezTo>
                    <a:pt x="18975" y="18305"/>
                    <a:pt x="19265" y="18285"/>
                    <a:pt x="19433" y="18382"/>
                  </a:cubicBezTo>
                  <a:cubicBezTo>
                    <a:pt x="19678" y="18524"/>
                    <a:pt x="20880" y="18428"/>
                    <a:pt x="20742" y="18278"/>
                  </a:cubicBezTo>
                  <a:cubicBezTo>
                    <a:pt x="20658" y="18187"/>
                    <a:pt x="20719" y="18128"/>
                    <a:pt x="20901" y="18128"/>
                  </a:cubicBezTo>
                  <a:cubicBezTo>
                    <a:pt x="20979" y="18128"/>
                    <a:pt x="21076" y="18099"/>
                    <a:pt x="21115" y="18064"/>
                  </a:cubicBezTo>
                  <a:cubicBezTo>
                    <a:pt x="21154" y="18029"/>
                    <a:pt x="21279" y="17997"/>
                    <a:pt x="21393" y="17994"/>
                  </a:cubicBezTo>
                  <a:cubicBezTo>
                    <a:pt x="21572" y="17989"/>
                    <a:pt x="21600" y="17968"/>
                    <a:pt x="21600" y="17831"/>
                  </a:cubicBezTo>
                  <a:cubicBezTo>
                    <a:pt x="21600" y="17744"/>
                    <a:pt x="21575" y="17648"/>
                    <a:pt x="21542" y="17617"/>
                  </a:cubicBezTo>
                  <a:cubicBezTo>
                    <a:pt x="21509" y="17586"/>
                    <a:pt x="21463" y="17173"/>
                    <a:pt x="21441" y="16699"/>
                  </a:cubicBezTo>
                  <a:cubicBezTo>
                    <a:pt x="21409" y="16038"/>
                    <a:pt x="21421" y="15807"/>
                    <a:pt x="21488" y="15710"/>
                  </a:cubicBezTo>
                  <a:cubicBezTo>
                    <a:pt x="21536" y="15641"/>
                    <a:pt x="21580" y="15510"/>
                    <a:pt x="21586" y="15420"/>
                  </a:cubicBezTo>
                  <a:cubicBezTo>
                    <a:pt x="21598" y="15269"/>
                    <a:pt x="21579" y="15257"/>
                    <a:pt x="21366" y="15257"/>
                  </a:cubicBezTo>
                  <a:cubicBezTo>
                    <a:pt x="21105" y="15257"/>
                    <a:pt x="21077" y="15220"/>
                    <a:pt x="21054" y="14844"/>
                  </a:cubicBezTo>
                  <a:cubicBezTo>
                    <a:pt x="21041" y="14638"/>
                    <a:pt x="21009" y="14575"/>
                    <a:pt x="20912" y="14563"/>
                  </a:cubicBezTo>
                  <a:cubicBezTo>
                    <a:pt x="20689" y="14533"/>
                    <a:pt x="20635" y="14427"/>
                    <a:pt x="20810" y="14364"/>
                  </a:cubicBezTo>
                  <a:cubicBezTo>
                    <a:pt x="20965" y="14308"/>
                    <a:pt x="20963" y="14306"/>
                    <a:pt x="20762" y="14302"/>
                  </a:cubicBezTo>
                  <a:cubicBezTo>
                    <a:pt x="20502" y="14298"/>
                    <a:pt x="20374" y="14172"/>
                    <a:pt x="20467" y="14015"/>
                  </a:cubicBezTo>
                  <a:cubicBezTo>
                    <a:pt x="20540" y="13893"/>
                    <a:pt x="20537" y="13891"/>
                    <a:pt x="20176" y="13862"/>
                  </a:cubicBezTo>
                  <a:cubicBezTo>
                    <a:pt x="20062" y="13852"/>
                    <a:pt x="19983" y="13814"/>
                    <a:pt x="19993" y="13773"/>
                  </a:cubicBezTo>
                  <a:cubicBezTo>
                    <a:pt x="20013" y="13683"/>
                    <a:pt x="19777" y="13461"/>
                    <a:pt x="19660" y="13461"/>
                  </a:cubicBezTo>
                  <a:cubicBezTo>
                    <a:pt x="19613" y="13461"/>
                    <a:pt x="19546" y="13436"/>
                    <a:pt x="19511" y="13406"/>
                  </a:cubicBezTo>
                  <a:cubicBezTo>
                    <a:pt x="19477" y="13375"/>
                    <a:pt x="19328" y="13343"/>
                    <a:pt x="19182" y="13332"/>
                  </a:cubicBezTo>
                  <a:cubicBezTo>
                    <a:pt x="18925" y="13314"/>
                    <a:pt x="18916" y="13307"/>
                    <a:pt x="18938" y="13112"/>
                  </a:cubicBezTo>
                  <a:cubicBezTo>
                    <a:pt x="18952" y="12986"/>
                    <a:pt x="18936" y="12926"/>
                    <a:pt x="18894" y="12949"/>
                  </a:cubicBezTo>
                  <a:cubicBezTo>
                    <a:pt x="18857" y="12970"/>
                    <a:pt x="18807" y="12958"/>
                    <a:pt x="18782" y="12922"/>
                  </a:cubicBezTo>
                  <a:cubicBezTo>
                    <a:pt x="18758" y="12886"/>
                    <a:pt x="18698" y="12868"/>
                    <a:pt x="18650" y="12885"/>
                  </a:cubicBezTo>
                  <a:cubicBezTo>
                    <a:pt x="18557" y="12918"/>
                    <a:pt x="18466" y="12842"/>
                    <a:pt x="18399" y="12671"/>
                  </a:cubicBezTo>
                  <a:cubicBezTo>
                    <a:pt x="18349" y="12545"/>
                    <a:pt x="18595" y="12281"/>
                    <a:pt x="18786" y="12255"/>
                  </a:cubicBezTo>
                  <a:cubicBezTo>
                    <a:pt x="18881" y="12242"/>
                    <a:pt x="18928" y="12179"/>
                    <a:pt x="18952" y="12028"/>
                  </a:cubicBezTo>
                  <a:cubicBezTo>
                    <a:pt x="18985" y="11821"/>
                    <a:pt x="18986" y="11817"/>
                    <a:pt x="19345" y="11799"/>
                  </a:cubicBezTo>
                  <a:cubicBezTo>
                    <a:pt x="19544" y="11788"/>
                    <a:pt x="19746" y="11751"/>
                    <a:pt x="19793" y="11716"/>
                  </a:cubicBezTo>
                  <a:cubicBezTo>
                    <a:pt x="19853" y="11671"/>
                    <a:pt x="19906" y="11673"/>
                    <a:pt x="19976" y="11725"/>
                  </a:cubicBezTo>
                  <a:cubicBezTo>
                    <a:pt x="20049" y="11780"/>
                    <a:pt x="20125" y="11782"/>
                    <a:pt x="20278" y="11734"/>
                  </a:cubicBezTo>
                  <a:cubicBezTo>
                    <a:pt x="20429" y="11687"/>
                    <a:pt x="20515" y="11689"/>
                    <a:pt x="20613" y="11744"/>
                  </a:cubicBezTo>
                  <a:cubicBezTo>
                    <a:pt x="20723" y="11804"/>
                    <a:pt x="20758" y="11800"/>
                    <a:pt x="20813" y="11713"/>
                  </a:cubicBezTo>
                  <a:cubicBezTo>
                    <a:pt x="20850" y="11655"/>
                    <a:pt x="20923" y="11609"/>
                    <a:pt x="20976" y="11609"/>
                  </a:cubicBezTo>
                  <a:cubicBezTo>
                    <a:pt x="21048" y="11609"/>
                    <a:pt x="21071" y="11527"/>
                    <a:pt x="21071" y="11278"/>
                  </a:cubicBezTo>
                  <a:lnTo>
                    <a:pt x="21071" y="10948"/>
                  </a:lnTo>
                  <a:lnTo>
                    <a:pt x="20851" y="10969"/>
                  </a:lnTo>
                  <a:cubicBezTo>
                    <a:pt x="20730" y="10981"/>
                    <a:pt x="20500" y="10976"/>
                    <a:pt x="20339" y="10957"/>
                  </a:cubicBezTo>
                  <a:cubicBezTo>
                    <a:pt x="20051" y="10922"/>
                    <a:pt x="20042" y="10914"/>
                    <a:pt x="19989" y="10651"/>
                  </a:cubicBezTo>
                  <a:cubicBezTo>
                    <a:pt x="19921" y="10313"/>
                    <a:pt x="19917" y="10157"/>
                    <a:pt x="19969" y="9800"/>
                  </a:cubicBezTo>
                  <a:lnTo>
                    <a:pt x="20013" y="9515"/>
                  </a:lnTo>
                  <a:lnTo>
                    <a:pt x="19806" y="9515"/>
                  </a:lnTo>
                  <a:lnTo>
                    <a:pt x="19603" y="9515"/>
                  </a:lnTo>
                  <a:lnTo>
                    <a:pt x="19620" y="9867"/>
                  </a:lnTo>
                  <a:cubicBezTo>
                    <a:pt x="19634" y="10184"/>
                    <a:pt x="19613" y="10241"/>
                    <a:pt x="19426" y="10446"/>
                  </a:cubicBezTo>
                  <a:cubicBezTo>
                    <a:pt x="19239" y="10651"/>
                    <a:pt x="19216" y="10660"/>
                    <a:pt x="19172" y="10556"/>
                  </a:cubicBezTo>
                  <a:cubicBezTo>
                    <a:pt x="19126" y="10448"/>
                    <a:pt x="19121" y="10452"/>
                    <a:pt x="19087" y="10580"/>
                  </a:cubicBezTo>
                  <a:cubicBezTo>
                    <a:pt x="19038" y="10768"/>
                    <a:pt x="18921" y="10776"/>
                    <a:pt x="18894" y="10593"/>
                  </a:cubicBezTo>
                  <a:cubicBezTo>
                    <a:pt x="18882" y="10510"/>
                    <a:pt x="18846" y="10416"/>
                    <a:pt x="18813" y="10385"/>
                  </a:cubicBezTo>
                  <a:cubicBezTo>
                    <a:pt x="18779" y="10353"/>
                    <a:pt x="18752" y="10259"/>
                    <a:pt x="18752" y="10173"/>
                  </a:cubicBezTo>
                  <a:cubicBezTo>
                    <a:pt x="18752" y="10088"/>
                    <a:pt x="18721" y="9990"/>
                    <a:pt x="18684" y="9956"/>
                  </a:cubicBezTo>
                  <a:cubicBezTo>
                    <a:pt x="18646" y="9922"/>
                    <a:pt x="18607" y="9811"/>
                    <a:pt x="18599" y="9711"/>
                  </a:cubicBezTo>
                  <a:cubicBezTo>
                    <a:pt x="18584" y="9524"/>
                    <a:pt x="18505" y="9498"/>
                    <a:pt x="18338" y="9622"/>
                  </a:cubicBezTo>
                  <a:cubicBezTo>
                    <a:pt x="18285" y="9662"/>
                    <a:pt x="18227" y="9678"/>
                    <a:pt x="18206" y="9659"/>
                  </a:cubicBezTo>
                  <a:cubicBezTo>
                    <a:pt x="18185" y="9640"/>
                    <a:pt x="18133" y="9676"/>
                    <a:pt x="18094" y="9742"/>
                  </a:cubicBezTo>
                  <a:cubicBezTo>
                    <a:pt x="18038" y="9836"/>
                    <a:pt x="18049" y="9868"/>
                    <a:pt x="18135" y="9898"/>
                  </a:cubicBezTo>
                  <a:cubicBezTo>
                    <a:pt x="18229" y="9931"/>
                    <a:pt x="18238" y="10022"/>
                    <a:pt x="18202" y="10623"/>
                  </a:cubicBezTo>
                  <a:cubicBezTo>
                    <a:pt x="18166" y="11241"/>
                    <a:pt x="18205" y="11468"/>
                    <a:pt x="18311" y="11220"/>
                  </a:cubicBezTo>
                  <a:cubicBezTo>
                    <a:pt x="18332" y="11171"/>
                    <a:pt x="18378" y="11128"/>
                    <a:pt x="18413" y="11128"/>
                  </a:cubicBezTo>
                  <a:cubicBezTo>
                    <a:pt x="18505" y="11128"/>
                    <a:pt x="18678" y="11471"/>
                    <a:pt x="18616" y="11529"/>
                  </a:cubicBezTo>
                  <a:cubicBezTo>
                    <a:pt x="18587" y="11557"/>
                    <a:pt x="18554" y="11646"/>
                    <a:pt x="18541" y="11728"/>
                  </a:cubicBezTo>
                  <a:cubicBezTo>
                    <a:pt x="18526" y="11831"/>
                    <a:pt x="18470" y="11885"/>
                    <a:pt x="18355" y="11906"/>
                  </a:cubicBezTo>
                  <a:cubicBezTo>
                    <a:pt x="18203" y="11934"/>
                    <a:pt x="18169" y="11987"/>
                    <a:pt x="18141" y="12249"/>
                  </a:cubicBezTo>
                  <a:cubicBezTo>
                    <a:pt x="18137" y="12289"/>
                    <a:pt x="18067" y="12382"/>
                    <a:pt x="17985" y="12451"/>
                  </a:cubicBezTo>
                  <a:cubicBezTo>
                    <a:pt x="17840" y="12574"/>
                    <a:pt x="17830" y="12573"/>
                    <a:pt x="17433" y="12472"/>
                  </a:cubicBezTo>
                  <a:cubicBezTo>
                    <a:pt x="17107" y="12390"/>
                    <a:pt x="17011" y="12384"/>
                    <a:pt x="16931" y="12444"/>
                  </a:cubicBezTo>
                  <a:cubicBezTo>
                    <a:pt x="16861" y="12497"/>
                    <a:pt x="16805" y="12500"/>
                    <a:pt x="16748" y="12457"/>
                  </a:cubicBezTo>
                  <a:cubicBezTo>
                    <a:pt x="16702" y="12423"/>
                    <a:pt x="16576" y="12388"/>
                    <a:pt x="16466" y="12377"/>
                  </a:cubicBezTo>
                  <a:cubicBezTo>
                    <a:pt x="16280" y="12358"/>
                    <a:pt x="16268" y="12341"/>
                    <a:pt x="16286" y="12126"/>
                  </a:cubicBezTo>
                  <a:cubicBezTo>
                    <a:pt x="16306" y="11898"/>
                    <a:pt x="16303" y="11897"/>
                    <a:pt x="16073" y="11915"/>
                  </a:cubicBezTo>
                  <a:cubicBezTo>
                    <a:pt x="15946" y="11925"/>
                    <a:pt x="15828" y="11917"/>
                    <a:pt x="15808" y="11900"/>
                  </a:cubicBezTo>
                  <a:cubicBezTo>
                    <a:pt x="15789" y="11882"/>
                    <a:pt x="15768" y="11595"/>
                    <a:pt x="15764" y="11260"/>
                  </a:cubicBezTo>
                  <a:cubicBezTo>
                    <a:pt x="15760" y="10925"/>
                    <a:pt x="15728" y="10637"/>
                    <a:pt x="15693" y="10617"/>
                  </a:cubicBezTo>
                  <a:cubicBezTo>
                    <a:pt x="15655" y="10596"/>
                    <a:pt x="15654" y="10552"/>
                    <a:pt x="15690" y="10510"/>
                  </a:cubicBezTo>
                  <a:cubicBezTo>
                    <a:pt x="15722" y="10472"/>
                    <a:pt x="15748" y="10347"/>
                    <a:pt x="15744" y="10232"/>
                  </a:cubicBezTo>
                  <a:cubicBezTo>
                    <a:pt x="15737" y="10028"/>
                    <a:pt x="15730" y="10023"/>
                    <a:pt x="15473" y="10023"/>
                  </a:cubicBezTo>
                  <a:cubicBezTo>
                    <a:pt x="15208" y="10023"/>
                    <a:pt x="15208" y="10022"/>
                    <a:pt x="15208" y="9785"/>
                  </a:cubicBezTo>
                  <a:cubicBezTo>
                    <a:pt x="15208" y="9593"/>
                    <a:pt x="15179" y="9544"/>
                    <a:pt x="15073" y="9528"/>
                  </a:cubicBezTo>
                  <a:cubicBezTo>
                    <a:pt x="14766" y="9482"/>
                    <a:pt x="14764" y="9459"/>
                    <a:pt x="15005" y="9194"/>
                  </a:cubicBezTo>
                  <a:cubicBezTo>
                    <a:pt x="15373" y="8788"/>
                    <a:pt x="15588" y="8382"/>
                    <a:pt x="15642" y="7994"/>
                  </a:cubicBezTo>
                  <a:cubicBezTo>
                    <a:pt x="15698" y="7597"/>
                    <a:pt x="15614" y="7016"/>
                    <a:pt x="15466" y="6758"/>
                  </a:cubicBezTo>
                  <a:cubicBezTo>
                    <a:pt x="15289" y="6450"/>
                    <a:pt x="15302" y="6248"/>
                    <a:pt x="15507" y="6112"/>
                  </a:cubicBezTo>
                  <a:cubicBezTo>
                    <a:pt x="15607" y="6044"/>
                    <a:pt x="15755" y="6000"/>
                    <a:pt x="15832" y="6014"/>
                  </a:cubicBezTo>
                  <a:cubicBezTo>
                    <a:pt x="15916" y="6028"/>
                    <a:pt x="15955" y="6014"/>
                    <a:pt x="15930" y="5977"/>
                  </a:cubicBezTo>
                  <a:cubicBezTo>
                    <a:pt x="15880" y="5903"/>
                    <a:pt x="16162" y="5617"/>
                    <a:pt x="16242" y="5662"/>
                  </a:cubicBezTo>
                  <a:cubicBezTo>
                    <a:pt x="16294" y="5690"/>
                    <a:pt x="16326" y="5606"/>
                    <a:pt x="16307" y="5493"/>
                  </a:cubicBezTo>
                  <a:cubicBezTo>
                    <a:pt x="16303" y="5469"/>
                    <a:pt x="16360" y="5347"/>
                    <a:pt x="16432" y="5221"/>
                  </a:cubicBezTo>
                  <a:cubicBezTo>
                    <a:pt x="16670" y="4809"/>
                    <a:pt x="16581" y="4256"/>
                    <a:pt x="16202" y="3807"/>
                  </a:cubicBezTo>
                  <a:cubicBezTo>
                    <a:pt x="16038" y="3614"/>
                    <a:pt x="15171" y="3173"/>
                    <a:pt x="14954" y="3173"/>
                  </a:cubicBezTo>
                  <a:cubicBezTo>
                    <a:pt x="14804" y="3173"/>
                    <a:pt x="14690" y="3009"/>
                    <a:pt x="14696" y="2803"/>
                  </a:cubicBezTo>
                  <a:cubicBezTo>
                    <a:pt x="14699" y="2700"/>
                    <a:pt x="14674" y="2570"/>
                    <a:pt x="14642" y="2515"/>
                  </a:cubicBezTo>
                  <a:cubicBezTo>
                    <a:pt x="14604" y="2451"/>
                    <a:pt x="14611" y="2389"/>
                    <a:pt x="14662" y="2341"/>
                  </a:cubicBezTo>
                  <a:cubicBezTo>
                    <a:pt x="14725" y="2282"/>
                    <a:pt x="14708" y="2270"/>
                    <a:pt x="14577" y="2286"/>
                  </a:cubicBezTo>
                  <a:cubicBezTo>
                    <a:pt x="14414" y="2306"/>
                    <a:pt x="14410" y="2300"/>
                    <a:pt x="14374" y="1799"/>
                  </a:cubicBezTo>
                  <a:cubicBezTo>
                    <a:pt x="14322" y="1071"/>
                    <a:pt x="13997" y="498"/>
                    <a:pt x="13506" y="269"/>
                  </a:cubicBezTo>
                  <a:cubicBezTo>
                    <a:pt x="13400" y="219"/>
                    <a:pt x="13327" y="160"/>
                    <a:pt x="13343" y="137"/>
                  </a:cubicBezTo>
                  <a:cubicBezTo>
                    <a:pt x="13359" y="114"/>
                    <a:pt x="13247" y="88"/>
                    <a:pt x="13096" y="82"/>
                  </a:cubicBezTo>
                  <a:cubicBezTo>
                    <a:pt x="12863" y="72"/>
                    <a:pt x="12688" y="50"/>
                    <a:pt x="12523" y="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03" name="Rectangle"/>
            <p:cNvSpPr/>
            <p:nvPr/>
          </p:nvSpPr>
          <p:spPr>
            <a:xfrm>
              <a:off x="592099" y="3182532"/>
              <a:ext cx="1813305" cy="9991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0000">
                <a:defRPr>
                  <a:solidFill>
                    <a:srgbClr val="00C7FC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pic>
        <p:nvPicPr>
          <p:cNvPr id="312" name="Feayr.mov" descr="Feayr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/>
          </a:blip>
          <a:stretch>
            <a:fillRect/>
          </a:stretch>
        </p:blipFill>
        <p:spPr>
          <a:xfrm>
            <a:off x="2184400" y="889000"/>
            <a:ext cx="673100" cy="6731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" name="Group">
            <a:hlinkClick r:id="" action="ppaction://hlinkshowjump?jump=lastslide"/>
          </p:cNvPr>
          <p:cNvGrpSpPr/>
          <p:nvPr/>
        </p:nvGrpSpPr>
        <p:grpSpPr>
          <a:xfrm>
            <a:off x="8371421" y="5956299"/>
            <a:ext cx="2199427" cy="3270827"/>
            <a:chOff x="194137" y="0"/>
            <a:chExt cx="1873184" cy="2966673"/>
          </a:xfrm>
        </p:grpSpPr>
        <p:pic>
          <p:nvPicPr>
            <p:cNvPr id="18" name="hands_2_OK_hand_by_brokenhearts.tiff" descr="hands_2_OK_hand_by_brokenhearts.tiff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0005" r="12233" b="1187"/>
            <a:stretch>
              <a:fillRect/>
            </a:stretch>
          </p:blipFill>
          <p:spPr>
            <a:xfrm>
              <a:off x="194137" y="0"/>
              <a:ext cx="1873185" cy="204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44" extrusionOk="0">
                  <a:moveTo>
                    <a:pt x="21550" y="0"/>
                  </a:moveTo>
                  <a:lnTo>
                    <a:pt x="21258" y="218"/>
                  </a:lnTo>
                  <a:cubicBezTo>
                    <a:pt x="20603" y="709"/>
                    <a:pt x="20243" y="929"/>
                    <a:pt x="20098" y="929"/>
                  </a:cubicBezTo>
                  <a:cubicBezTo>
                    <a:pt x="19904" y="929"/>
                    <a:pt x="19173" y="1418"/>
                    <a:pt x="19171" y="1549"/>
                  </a:cubicBezTo>
                  <a:cubicBezTo>
                    <a:pt x="19168" y="1715"/>
                    <a:pt x="18462" y="2198"/>
                    <a:pt x="18221" y="2198"/>
                  </a:cubicBezTo>
                  <a:cubicBezTo>
                    <a:pt x="18097" y="2198"/>
                    <a:pt x="17968" y="2253"/>
                    <a:pt x="17938" y="2323"/>
                  </a:cubicBezTo>
                  <a:cubicBezTo>
                    <a:pt x="17909" y="2393"/>
                    <a:pt x="17807" y="2449"/>
                    <a:pt x="17706" y="2449"/>
                  </a:cubicBezTo>
                  <a:cubicBezTo>
                    <a:pt x="17604" y="2449"/>
                    <a:pt x="17477" y="2527"/>
                    <a:pt x="17422" y="2620"/>
                  </a:cubicBezTo>
                  <a:cubicBezTo>
                    <a:pt x="17368" y="2713"/>
                    <a:pt x="17270" y="2788"/>
                    <a:pt x="17203" y="2788"/>
                  </a:cubicBezTo>
                  <a:cubicBezTo>
                    <a:pt x="17137" y="2788"/>
                    <a:pt x="17007" y="2866"/>
                    <a:pt x="16916" y="2959"/>
                  </a:cubicBezTo>
                  <a:cubicBezTo>
                    <a:pt x="16824" y="3052"/>
                    <a:pt x="16697" y="3127"/>
                    <a:pt x="16637" y="3127"/>
                  </a:cubicBezTo>
                  <a:cubicBezTo>
                    <a:pt x="16577" y="3127"/>
                    <a:pt x="16452" y="3203"/>
                    <a:pt x="16359" y="3298"/>
                  </a:cubicBezTo>
                  <a:cubicBezTo>
                    <a:pt x="16265" y="3394"/>
                    <a:pt x="15976" y="3570"/>
                    <a:pt x="15719" y="3688"/>
                  </a:cubicBezTo>
                  <a:cubicBezTo>
                    <a:pt x="15463" y="3805"/>
                    <a:pt x="15152" y="3987"/>
                    <a:pt x="15025" y="4094"/>
                  </a:cubicBezTo>
                  <a:cubicBezTo>
                    <a:pt x="14899" y="4201"/>
                    <a:pt x="14680" y="4356"/>
                    <a:pt x="14541" y="4437"/>
                  </a:cubicBezTo>
                  <a:cubicBezTo>
                    <a:pt x="14402" y="4518"/>
                    <a:pt x="14310" y="4612"/>
                    <a:pt x="14336" y="4650"/>
                  </a:cubicBezTo>
                  <a:cubicBezTo>
                    <a:pt x="14406" y="4754"/>
                    <a:pt x="14012" y="4981"/>
                    <a:pt x="13856" y="4927"/>
                  </a:cubicBezTo>
                  <a:cubicBezTo>
                    <a:pt x="13778" y="4899"/>
                    <a:pt x="13581" y="5004"/>
                    <a:pt x="13382" y="5182"/>
                  </a:cubicBezTo>
                  <a:cubicBezTo>
                    <a:pt x="12916" y="5598"/>
                    <a:pt x="12496" y="5671"/>
                    <a:pt x="11665" y="5471"/>
                  </a:cubicBezTo>
                  <a:cubicBezTo>
                    <a:pt x="11308" y="5385"/>
                    <a:pt x="10857" y="5276"/>
                    <a:pt x="10665" y="5232"/>
                  </a:cubicBezTo>
                  <a:cubicBezTo>
                    <a:pt x="9924" y="5062"/>
                    <a:pt x="8496" y="4066"/>
                    <a:pt x="8332" y="3604"/>
                  </a:cubicBezTo>
                  <a:cubicBezTo>
                    <a:pt x="8301" y="3518"/>
                    <a:pt x="8195" y="3374"/>
                    <a:pt x="8099" y="3286"/>
                  </a:cubicBezTo>
                  <a:cubicBezTo>
                    <a:pt x="8002" y="3197"/>
                    <a:pt x="7925" y="3067"/>
                    <a:pt x="7925" y="2993"/>
                  </a:cubicBezTo>
                  <a:cubicBezTo>
                    <a:pt x="7925" y="2919"/>
                    <a:pt x="7844" y="2759"/>
                    <a:pt x="7743" y="2641"/>
                  </a:cubicBezTo>
                  <a:cubicBezTo>
                    <a:pt x="7641" y="2523"/>
                    <a:pt x="7556" y="2346"/>
                    <a:pt x="7556" y="2248"/>
                  </a:cubicBezTo>
                  <a:cubicBezTo>
                    <a:pt x="7555" y="1970"/>
                    <a:pt x="7198" y="1162"/>
                    <a:pt x="6976" y="942"/>
                  </a:cubicBezTo>
                  <a:cubicBezTo>
                    <a:pt x="6615" y="585"/>
                    <a:pt x="6018" y="323"/>
                    <a:pt x="5542" y="310"/>
                  </a:cubicBezTo>
                  <a:cubicBezTo>
                    <a:pt x="4628" y="284"/>
                    <a:pt x="4072" y="754"/>
                    <a:pt x="3684" y="1888"/>
                  </a:cubicBezTo>
                  <a:cubicBezTo>
                    <a:pt x="3519" y="2369"/>
                    <a:pt x="3651" y="4171"/>
                    <a:pt x="3880" y="4563"/>
                  </a:cubicBezTo>
                  <a:cubicBezTo>
                    <a:pt x="3975" y="4725"/>
                    <a:pt x="4053" y="4900"/>
                    <a:pt x="4053" y="4952"/>
                  </a:cubicBezTo>
                  <a:cubicBezTo>
                    <a:pt x="4054" y="5004"/>
                    <a:pt x="4302" y="5394"/>
                    <a:pt x="4606" y="5818"/>
                  </a:cubicBezTo>
                  <a:cubicBezTo>
                    <a:pt x="4910" y="6242"/>
                    <a:pt x="5158" y="6645"/>
                    <a:pt x="5158" y="6714"/>
                  </a:cubicBezTo>
                  <a:cubicBezTo>
                    <a:pt x="5158" y="6783"/>
                    <a:pt x="5076" y="6878"/>
                    <a:pt x="4976" y="6927"/>
                  </a:cubicBezTo>
                  <a:cubicBezTo>
                    <a:pt x="4802" y="7013"/>
                    <a:pt x="4580" y="7064"/>
                    <a:pt x="3410" y="7275"/>
                  </a:cubicBezTo>
                  <a:cubicBezTo>
                    <a:pt x="2503" y="7438"/>
                    <a:pt x="1791" y="7831"/>
                    <a:pt x="752" y="8740"/>
                  </a:cubicBezTo>
                  <a:cubicBezTo>
                    <a:pt x="482" y="8976"/>
                    <a:pt x="204" y="9272"/>
                    <a:pt x="131" y="9397"/>
                  </a:cubicBezTo>
                  <a:cubicBezTo>
                    <a:pt x="-6" y="9636"/>
                    <a:pt x="-50" y="10407"/>
                    <a:pt x="67" y="10515"/>
                  </a:cubicBezTo>
                  <a:cubicBezTo>
                    <a:pt x="105" y="10549"/>
                    <a:pt x="134" y="10619"/>
                    <a:pt x="136" y="10674"/>
                  </a:cubicBezTo>
                  <a:cubicBezTo>
                    <a:pt x="138" y="10729"/>
                    <a:pt x="282" y="11030"/>
                    <a:pt x="456" y="11343"/>
                  </a:cubicBezTo>
                  <a:cubicBezTo>
                    <a:pt x="756" y="11885"/>
                    <a:pt x="770" y="11928"/>
                    <a:pt x="652" y="12231"/>
                  </a:cubicBezTo>
                  <a:cubicBezTo>
                    <a:pt x="584" y="12406"/>
                    <a:pt x="438" y="12662"/>
                    <a:pt x="332" y="12800"/>
                  </a:cubicBezTo>
                  <a:cubicBezTo>
                    <a:pt x="227" y="12938"/>
                    <a:pt x="112" y="13263"/>
                    <a:pt x="77" y="13520"/>
                  </a:cubicBezTo>
                  <a:cubicBezTo>
                    <a:pt x="-19" y="14222"/>
                    <a:pt x="198" y="14716"/>
                    <a:pt x="853" y="15303"/>
                  </a:cubicBezTo>
                  <a:cubicBezTo>
                    <a:pt x="1144" y="15565"/>
                    <a:pt x="1428" y="15904"/>
                    <a:pt x="1487" y="16061"/>
                  </a:cubicBezTo>
                  <a:cubicBezTo>
                    <a:pt x="1596" y="16345"/>
                    <a:pt x="2256" y="17198"/>
                    <a:pt x="2528" y="17405"/>
                  </a:cubicBezTo>
                  <a:cubicBezTo>
                    <a:pt x="2608" y="17465"/>
                    <a:pt x="2670" y="17545"/>
                    <a:pt x="2670" y="17584"/>
                  </a:cubicBezTo>
                  <a:cubicBezTo>
                    <a:pt x="2670" y="17767"/>
                    <a:pt x="3342" y="18590"/>
                    <a:pt x="3725" y="18878"/>
                  </a:cubicBezTo>
                  <a:cubicBezTo>
                    <a:pt x="3972" y="19064"/>
                    <a:pt x="4125" y="19239"/>
                    <a:pt x="4090" y="19296"/>
                  </a:cubicBezTo>
                  <a:cubicBezTo>
                    <a:pt x="4047" y="19366"/>
                    <a:pt x="4064" y="19365"/>
                    <a:pt x="4149" y="19292"/>
                  </a:cubicBezTo>
                  <a:cubicBezTo>
                    <a:pt x="4246" y="19210"/>
                    <a:pt x="4337" y="19243"/>
                    <a:pt x="4611" y="19460"/>
                  </a:cubicBezTo>
                  <a:cubicBezTo>
                    <a:pt x="5283" y="19992"/>
                    <a:pt x="5410" y="20078"/>
                    <a:pt x="5492" y="20054"/>
                  </a:cubicBezTo>
                  <a:cubicBezTo>
                    <a:pt x="5584" y="20027"/>
                    <a:pt x="5905" y="20208"/>
                    <a:pt x="6387" y="20561"/>
                  </a:cubicBezTo>
                  <a:cubicBezTo>
                    <a:pt x="6564" y="20690"/>
                    <a:pt x="6786" y="20811"/>
                    <a:pt x="6880" y="20828"/>
                  </a:cubicBezTo>
                  <a:cubicBezTo>
                    <a:pt x="6974" y="20846"/>
                    <a:pt x="7274" y="20960"/>
                    <a:pt x="7551" y="21088"/>
                  </a:cubicBezTo>
                  <a:cubicBezTo>
                    <a:pt x="7828" y="21216"/>
                    <a:pt x="8243" y="21369"/>
                    <a:pt x="8473" y="21427"/>
                  </a:cubicBezTo>
                  <a:cubicBezTo>
                    <a:pt x="9157" y="21600"/>
                    <a:pt x="10361" y="21578"/>
                    <a:pt x="10765" y="21385"/>
                  </a:cubicBezTo>
                  <a:cubicBezTo>
                    <a:pt x="11542" y="21014"/>
                    <a:pt x="12673" y="19356"/>
                    <a:pt x="12843" y="18338"/>
                  </a:cubicBezTo>
                  <a:cubicBezTo>
                    <a:pt x="12859" y="18243"/>
                    <a:pt x="12920" y="18121"/>
                    <a:pt x="12980" y="18066"/>
                  </a:cubicBezTo>
                  <a:cubicBezTo>
                    <a:pt x="13114" y="17943"/>
                    <a:pt x="13121" y="17690"/>
                    <a:pt x="12994" y="17618"/>
                  </a:cubicBezTo>
                  <a:cubicBezTo>
                    <a:pt x="12936" y="17585"/>
                    <a:pt x="12975" y="17470"/>
                    <a:pt x="13094" y="17317"/>
                  </a:cubicBezTo>
                  <a:cubicBezTo>
                    <a:pt x="13374" y="16956"/>
                    <a:pt x="15976" y="14581"/>
                    <a:pt x="16066" y="14604"/>
                  </a:cubicBezTo>
                  <a:cubicBezTo>
                    <a:pt x="16108" y="14615"/>
                    <a:pt x="16120" y="14586"/>
                    <a:pt x="16089" y="14541"/>
                  </a:cubicBezTo>
                  <a:cubicBezTo>
                    <a:pt x="16004" y="14414"/>
                    <a:pt x="16677" y="13838"/>
                    <a:pt x="16843" y="13897"/>
                  </a:cubicBezTo>
                  <a:cubicBezTo>
                    <a:pt x="16952" y="13935"/>
                    <a:pt x="16963" y="13921"/>
                    <a:pt x="16884" y="13834"/>
                  </a:cubicBezTo>
                  <a:cubicBezTo>
                    <a:pt x="16804" y="13746"/>
                    <a:pt x="16880" y="13655"/>
                    <a:pt x="17235" y="13411"/>
                  </a:cubicBezTo>
                  <a:cubicBezTo>
                    <a:pt x="17486" y="13240"/>
                    <a:pt x="17727" y="13097"/>
                    <a:pt x="17769" y="13097"/>
                  </a:cubicBezTo>
                  <a:cubicBezTo>
                    <a:pt x="17812" y="13097"/>
                    <a:pt x="17967" y="12985"/>
                    <a:pt x="18112" y="12846"/>
                  </a:cubicBezTo>
                  <a:cubicBezTo>
                    <a:pt x="18257" y="12707"/>
                    <a:pt x="18394" y="12611"/>
                    <a:pt x="18418" y="12633"/>
                  </a:cubicBezTo>
                  <a:cubicBezTo>
                    <a:pt x="18441" y="12654"/>
                    <a:pt x="18695" y="12490"/>
                    <a:pt x="18979" y="12264"/>
                  </a:cubicBezTo>
                  <a:cubicBezTo>
                    <a:pt x="19756" y="11648"/>
                    <a:pt x="20383" y="11224"/>
                    <a:pt x="20440" y="11277"/>
                  </a:cubicBezTo>
                  <a:cubicBezTo>
                    <a:pt x="20469" y="11302"/>
                    <a:pt x="20664" y="11178"/>
                    <a:pt x="20879" y="11004"/>
                  </a:cubicBezTo>
                  <a:cubicBezTo>
                    <a:pt x="21096" y="10828"/>
                    <a:pt x="21333" y="10686"/>
                    <a:pt x="21550" y="10557"/>
                  </a:cubicBezTo>
                  <a:lnTo>
                    <a:pt x="2155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9" name="Rectangle"/>
            <p:cNvSpPr/>
            <p:nvPr/>
          </p:nvSpPr>
          <p:spPr>
            <a:xfrm>
              <a:off x="322172" y="2241784"/>
              <a:ext cx="1422931" cy="724890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0000">
                <a:defRPr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pic>
        <p:nvPicPr>
          <p:cNvPr id="23" name="tuseday__july_15__2003.jpg" descr="tuseday__july_15__2003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19978" t="9468" r="19965" b="9520"/>
          <a:stretch>
            <a:fillRect/>
          </a:stretch>
        </p:blipFill>
        <p:spPr>
          <a:xfrm>
            <a:off x="1673887" y="2090882"/>
            <a:ext cx="2515952" cy="2546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85" extrusionOk="0">
                <a:moveTo>
                  <a:pt x="11515" y="0"/>
                </a:moveTo>
                <a:cubicBezTo>
                  <a:pt x="11490" y="0"/>
                  <a:pt x="11465" y="11"/>
                  <a:pt x="11440" y="30"/>
                </a:cubicBezTo>
                <a:cubicBezTo>
                  <a:pt x="11352" y="100"/>
                  <a:pt x="10621" y="111"/>
                  <a:pt x="10512" y="44"/>
                </a:cubicBezTo>
                <a:cubicBezTo>
                  <a:pt x="10470" y="18"/>
                  <a:pt x="10354" y="30"/>
                  <a:pt x="10253" y="71"/>
                </a:cubicBezTo>
                <a:cubicBezTo>
                  <a:pt x="10151" y="112"/>
                  <a:pt x="10016" y="125"/>
                  <a:pt x="9950" y="101"/>
                </a:cubicBezTo>
                <a:cubicBezTo>
                  <a:pt x="9886" y="77"/>
                  <a:pt x="9806" y="67"/>
                  <a:pt x="9774" y="77"/>
                </a:cubicBezTo>
                <a:cubicBezTo>
                  <a:pt x="9520" y="161"/>
                  <a:pt x="8320" y="345"/>
                  <a:pt x="7988" y="350"/>
                </a:cubicBezTo>
                <a:cubicBezTo>
                  <a:pt x="7757" y="353"/>
                  <a:pt x="7684" y="374"/>
                  <a:pt x="7706" y="431"/>
                </a:cubicBezTo>
                <a:cubicBezTo>
                  <a:pt x="7748" y="538"/>
                  <a:pt x="7668" y="569"/>
                  <a:pt x="7359" y="575"/>
                </a:cubicBezTo>
                <a:cubicBezTo>
                  <a:pt x="7160" y="579"/>
                  <a:pt x="7073" y="612"/>
                  <a:pt x="7029" y="693"/>
                </a:cubicBezTo>
                <a:cubicBezTo>
                  <a:pt x="6997" y="753"/>
                  <a:pt x="6911" y="801"/>
                  <a:pt x="6839" y="801"/>
                </a:cubicBezTo>
                <a:cubicBezTo>
                  <a:pt x="6766" y="801"/>
                  <a:pt x="6648" y="842"/>
                  <a:pt x="6577" y="891"/>
                </a:cubicBezTo>
                <a:cubicBezTo>
                  <a:pt x="6477" y="960"/>
                  <a:pt x="6420" y="966"/>
                  <a:pt x="6329" y="918"/>
                </a:cubicBezTo>
                <a:cubicBezTo>
                  <a:pt x="6228" y="865"/>
                  <a:pt x="6210" y="873"/>
                  <a:pt x="6210" y="969"/>
                </a:cubicBezTo>
                <a:cubicBezTo>
                  <a:pt x="6210" y="1050"/>
                  <a:pt x="6089" y="1142"/>
                  <a:pt x="5781" y="1298"/>
                </a:cubicBezTo>
                <a:cubicBezTo>
                  <a:pt x="5546" y="1418"/>
                  <a:pt x="5282" y="1565"/>
                  <a:pt x="5196" y="1625"/>
                </a:cubicBezTo>
                <a:cubicBezTo>
                  <a:pt x="5110" y="1684"/>
                  <a:pt x="5010" y="1732"/>
                  <a:pt x="4972" y="1732"/>
                </a:cubicBezTo>
                <a:cubicBezTo>
                  <a:pt x="4933" y="1732"/>
                  <a:pt x="4830" y="1782"/>
                  <a:pt x="4744" y="1843"/>
                </a:cubicBezTo>
                <a:cubicBezTo>
                  <a:pt x="4657" y="1904"/>
                  <a:pt x="4518" y="1966"/>
                  <a:pt x="4438" y="1978"/>
                </a:cubicBezTo>
                <a:cubicBezTo>
                  <a:pt x="4353" y="1990"/>
                  <a:pt x="4299" y="2033"/>
                  <a:pt x="4309" y="2079"/>
                </a:cubicBezTo>
                <a:cubicBezTo>
                  <a:pt x="4318" y="2122"/>
                  <a:pt x="4282" y="2204"/>
                  <a:pt x="4227" y="2264"/>
                </a:cubicBezTo>
                <a:cubicBezTo>
                  <a:pt x="4084" y="2420"/>
                  <a:pt x="3645" y="2667"/>
                  <a:pt x="3506" y="2667"/>
                </a:cubicBezTo>
                <a:cubicBezTo>
                  <a:pt x="3352" y="2667"/>
                  <a:pt x="3292" y="2761"/>
                  <a:pt x="3418" y="2809"/>
                </a:cubicBezTo>
                <a:cubicBezTo>
                  <a:pt x="3501" y="2840"/>
                  <a:pt x="3492" y="2867"/>
                  <a:pt x="3353" y="3010"/>
                </a:cubicBezTo>
                <a:cubicBezTo>
                  <a:pt x="3254" y="3113"/>
                  <a:pt x="3153" y="3169"/>
                  <a:pt x="3088" y="3152"/>
                </a:cubicBezTo>
                <a:cubicBezTo>
                  <a:pt x="3006" y="3131"/>
                  <a:pt x="2942" y="3202"/>
                  <a:pt x="2812" y="3454"/>
                </a:cubicBezTo>
                <a:cubicBezTo>
                  <a:pt x="2718" y="3639"/>
                  <a:pt x="2533" y="3873"/>
                  <a:pt x="2394" y="3986"/>
                </a:cubicBezTo>
                <a:cubicBezTo>
                  <a:pt x="2246" y="4106"/>
                  <a:pt x="2158" y="4220"/>
                  <a:pt x="2176" y="4268"/>
                </a:cubicBezTo>
                <a:cubicBezTo>
                  <a:pt x="2206" y="4345"/>
                  <a:pt x="1989" y="4513"/>
                  <a:pt x="1894" y="4487"/>
                </a:cubicBezTo>
                <a:cubicBezTo>
                  <a:pt x="1871" y="4481"/>
                  <a:pt x="1863" y="4510"/>
                  <a:pt x="1880" y="4554"/>
                </a:cubicBezTo>
                <a:cubicBezTo>
                  <a:pt x="1913" y="4639"/>
                  <a:pt x="1567" y="5173"/>
                  <a:pt x="1479" y="5173"/>
                </a:cubicBezTo>
                <a:cubicBezTo>
                  <a:pt x="1451" y="5173"/>
                  <a:pt x="1444" y="5203"/>
                  <a:pt x="1466" y="5237"/>
                </a:cubicBezTo>
                <a:cubicBezTo>
                  <a:pt x="1487" y="5272"/>
                  <a:pt x="1444" y="5361"/>
                  <a:pt x="1370" y="5439"/>
                </a:cubicBezTo>
                <a:cubicBezTo>
                  <a:pt x="1296" y="5517"/>
                  <a:pt x="1256" y="5580"/>
                  <a:pt x="1279" y="5580"/>
                </a:cubicBezTo>
                <a:cubicBezTo>
                  <a:pt x="1302" y="5580"/>
                  <a:pt x="1292" y="5632"/>
                  <a:pt x="1258" y="5695"/>
                </a:cubicBezTo>
                <a:cubicBezTo>
                  <a:pt x="1224" y="5758"/>
                  <a:pt x="1162" y="5800"/>
                  <a:pt x="1122" y="5785"/>
                </a:cubicBezTo>
                <a:cubicBezTo>
                  <a:pt x="1082" y="5771"/>
                  <a:pt x="1014" y="5781"/>
                  <a:pt x="969" y="5809"/>
                </a:cubicBezTo>
                <a:cubicBezTo>
                  <a:pt x="901" y="5852"/>
                  <a:pt x="904" y="5883"/>
                  <a:pt x="983" y="5994"/>
                </a:cubicBezTo>
                <a:cubicBezTo>
                  <a:pt x="1069" y="6117"/>
                  <a:pt x="1067" y="6136"/>
                  <a:pt x="955" y="6290"/>
                </a:cubicBezTo>
                <a:cubicBezTo>
                  <a:pt x="890" y="6381"/>
                  <a:pt x="813" y="6445"/>
                  <a:pt x="785" y="6428"/>
                </a:cubicBezTo>
                <a:cubicBezTo>
                  <a:pt x="757" y="6411"/>
                  <a:pt x="736" y="6501"/>
                  <a:pt x="738" y="6630"/>
                </a:cubicBezTo>
                <a:cubicBezTo>
                  <a:pt x="740" y="6759"/>
                  <a:pt x="710" y="6902"/>
                  <a:pt x="673" y="6946"/>
                </a:cubicBezTo>
                <a:cubicBezTo>
                  <a:pt x="636" y="6990"/>
                  <a:pt x="567" y="7164"/>
                  <a:pt x="517" y="7336"/>
                </a:cubicBezTo>
                <a:cubicBezTo>
                  <a:pt x="467" y="7508"/>
                  <a:pt x="410" y="7692"/>
                  <a:pt x="391" y="7740"/>
                </a:cubicBezTo>
                <a:cubicBezTo>
                  <a:pt x="345" y="7854"/>
                  <a:pt x="311" y="7973"/>
                  <a:pt x="285" y="8116"/>
                </a:cubicBezTo>
                <a:cubicBezTo>
                  <a:pt x="274" y="8181"/>
                  <a:pt x="258" y="8248"/>
                  <a:pt x="251" y="8264"/>
                </a:cubicBezTo>
                <a:cubicBezTo>
                  <a:pt x="245" y="8280"/>
                  <a:pt x="245" y="8341"/>
                  <a:pt x="251" y="8399"/>
                </a:cubicBezTo>
                <a:cubicBezTo>
                  <a:pt x="258" y="8457"/>
                  <a:pt x="240" y="8536"/>
                  <a:pt x="211" y="8574"/>
                </a:cubicBezTo>
                <a:cubicBezTo>
                  <a:pt x="181" y="8612"/>
                  <a:pt x="153" y="8744"/>
                  <a:pt x="146" y="8870"/>
                </a:cubicBezTo>
                <a:cubicBezTo>
                  <a:pt x="139" y="8995"/>
                  <a:pt x="119" y="9122"/>
                  <a:pt x="102" y="9149"/>
                </a:cubicBezTo>
                <a:cubicBezTo>
                  <a:pt x="42" y="9245"/>
                  <a:pt x="-3" y="9993"/>
                  <a:pt x="0" y="10858"/>
                </a:cubicBezTo>
                <a:cubicBezTo>
                  <a:pt x="2" y="11593"/>
                  <a:pt x="44" y="12432"/>
                  <a:pt x="78" y="12432"/>
                </a:cubicBezTo>
                <a:cubicBezTo>
                  <a:pt x="94" y="12432"/>
                  <a:pt x="139" y="12657"/>
                  <a:pt x="160" y="12846"/>
                </a:cubicBezTo>
                <a:cubicBezTo>
                  <a:pt x="171" y="12945"/>
                  <a:pt x="197" y="13059"/>
                  <a:pt x="221" y="13098"/>
                </a:cubicBezTo>
                <a:cubicBezTo>
                  <a:pt x="245" y="13137"/>
                  <a:pt x="250" y="13183"/>
                  <a:pt x="231" y="13202"/>
                </a:cubicBezTo>
                <a:cubicBezTo>
                  <a:pt x="212" y="13221"/>
                  <a:pt x="226" y="13270"/>
                  <a:pt x="262" y="13313"/>
                </a:cubicBezTo>
                <a:cubicBezTo>
                  <a:pt x="297" y="13356"/>
                  <a:pt x="311" y="13430"/>
                  <a:pt x="292" y="13478"/>
                </a:cubicBezTo>
                <a:cubicBezTo>
                  <a:pt x="274" y="13525"/>
                  <a:pt x="285" y="13580"/>
                  <a:pt x="316" y="13599"/>
                </a:cubicBezTo>
                <a:cubicBezTo>
                  <a:pt x="348" y="13618"/>
                  <a:pt x="361" y="13659"/>
                  <a:pt x="343" y="13686"/>
                </a:cubicBezTo>
                <a:cubicBezTo>
                  <a:pt x="326" y="13714"/>
                  <a:pt x="337" y="13752"/>
                  <a:pt x="367" y="13771"/>
                </a:cubicBezTo>
                <a:cubicBezTo>
                  <a:pt x="397" y="13789"/>
                  <a:pt x="440" y="13914"/>
                  <a:pt x="462" y="14050"/>
                </a:cubicBezTo>
                <a:cubicBezTo>
                  <a:pt x="485" y="14186"/>
                  <a:pt x="532" y="14329"/>
                  <a:pt x="564" y="14369"/>
                </a:cubicBezTo>
                <a:cubicBezTo>
                  <a:pt x="597" y="14409"/>
                  <a:pt x="602" y="14443"/>
                  <a:pt x="578" y="14443"/>
                </a:cubicBezTo>
                <a:cubicBezTo>
                  <a:pt x="554" y="14443"/>
                  <a:pt x="568" y="14482"/>
                  <a:pt x="609" y="14531"/>
                </a:cubicBezTo>
                <a:cubicBezTo>
                  <a:pt x="649" y="14580"/>
                  <a:pt x="694" y="14718"/>
                  <a:pt x="707" y="14837"/>
                </a:cubicBezTo>
                <a:cubicBezTo>
                  <a:pt x="720" y="14956"/>
                  <a:pt x="788" y="15114"/>
                  <a:pt x="857" y="15187"/>
                </a:cubicBezTo>
                <a:cubicBezTo>
                  <a:pt x="926" y="15259"/>
                  <a:pt x="963" y="15334"/>
                  <a:pt x="942" y="15355"/>
                </a:cubicBezTo>
                <a:cubicBezTo>
                  <a:pt x="920" y="15376"/>
                  <a:pt x="935" y="15432"/>
                  <a:pt x="972" y="15476"/>
                </a:cubicBezTo>
                <a:cubicBezTo>
                  <a:pt x="1023" y="15536"/>
                  <a:pt x="1022" y="15571"/>
                  <a:pt x="972" y="15621"/>
                </a:cubicBezTo>
                <a:cubicBezTo>
                  <a:pt x="895" y="15697"/>
                  <a:pt x="984" y="15843"/>
                  <a:pt x="1108" y="15843"/>
                </a:cubicBezTo>
                <a:cubicBezTo>
                  <a:pt x="1202" y="15843"/>
                  <a:pt x="1374" y="16097"/>
                  <a:pt x="1374" y="16236"/>
                </a:cubicBezTo>
                <a:cubicBezTo>
                  <a:pt x="1374" y="16294"/>
                  <a:pt x="1429" y="16373"/>
                  <a:pt x="1496" y="16414"/>
                </a:cubicBezTo>
                <a:cubicBezTo>
                  <a:pt x="1568" y="16459"/>
                  <a:pt x="1607" y="16526"/>
                  <a:pt x="1588" y="16576"/>
                </a:cubicBezTo>
                <a:cubicBezTo>
                  <a:pt x="1567" y="16629"/>
                  <a:pt x="1602" y="16682"/>
                  <a:pt x="1680" y="16710"/>
                </a:cubicBezTo>
                <a:cubicBezTo>
                  <a:pt x="1764" y="16741"/>
                  <a:pt x="1812" y="16817"/>
                  <a:pt x="1826" y="16942"/>
                </a:cubicBezTo>
                <a:cubicBezTo>
                  <a:pt x="1848" y="17145"/>
                  <a:pt x="2003" y="17417"/>
                  <a:pt x="2095" y="17417"/>
                </a:cubicBezTo>
                <a:cubicBezTo>
                  <a:pt x="2126" y="17417"/>
                  <a:pt x="2267" y="17512"/>
                  <a:pt x="2411" y="17629"/>
                </a:cubicBezTo>
                <a:cubicBezTo>
                  <a:pt x="2616" y="17795"/>
                  <a:pt x="2660" y="17856"/>
                  <a:pt x="2608" y="17918"/>
                </a:cubicBezTo>
                <a:cubicBezTo>
                  <a:pt x="2557" y="17979"/>
                  <a:pt x="2564" y="18006"/>
                  <a:pt x="2649" y="18032"/>
                </a:cubicBezTo>
                <a:cubicBezTo>
                  <a:pt x="2870" y="18101"/>
                  <a:pt x="2936" y="18163"/>
                  <a:pt x="2918" y="18285"/>
                </a:cubicBezTo>
                <a:cubicBezTo>
                  <a:pt x="2907" y="18355"/>
                  <a:pt x="2935" y="18411"/>
                  <a:pt x="2979" y="18416"/>
                </a:cubicBezTo>
                <a:cubicBezTo>
                  <a:pt x="3021" y="18421"/>
                  <a:pt x="3082" y="18429"/>
                  <a:pt x="3115" y="18433"/>
                </a:cubicBezTo>
                <a:cubicBezTo>
                  <a:pt x="3230" y="18447"/>
                  <a:pt x="3327" y="18539"/>
                  <a:pt x="3380" y="18678"/>
                </a:cubicBezTo>
                <a:cubicBezTo>
                  <a:pt x="3410" y="18756"/>
                  <a:pt x="3509" y="18846"/>
                  <a:pt x="3598" y="18880"/>
                </a:cubicBezTo>
                <a:cubicBezTo>
                  <a:pt x="3687" y="18913"/>
                  <a:pt x="3800" y="18976"/>
                  <a:pt x="3849" y="19021"/>
                </a:cubicBezTo>
                <a:cubicBezTo>
                  <a:pt x="4135" y="19279"/>
                  <a:pt x="4195" y="19325"/>
                  <a:pt x="4288" y="19361"/>
                </a:cubicBezTo>
                <a:cubicBezTo>
                  <a:pt x="4359" y="19388"/>
                  <a:pt x="4379" y="19435"/>
                  <a:pt x="4353" y="19516"/>
                </a:cubicBezTo>
                <a:cubicBezTo>
                  <a:pt x="4324" y="19606"/>
                  <a:pt x="4343" y="19633"/>
                  <a:pt x="4434" y="19633"/>
                </a:cubicBezTo>
                <a:cubicBezTo>
                  <a:pt x="4583" y="19633"/>
                  <a:pt x="4732" y="19837"/>
                  <a:pt x="4693" y="19986"/>
                </a:cubicBezTo>
                <a:cubicBezTo>
                  <a:pt x="4676" y="20049"/>
                  <a:pt x="4685" y="20103"/>
                  <a:pt x="4713" y="20108"/>
                </a:cubicBezTo>
                <a:cubicBezTo>
                  <a:pt x="4741" y="20112"/>
                  <a:pt x="4869" y="20126"/>
                  <a:pt x="4999" y="20138"/>
                </a:cubicBezTo>
                <a:cubicBezTo>
                  <a:pt x="5654" y="20197"/>
                  <a:pt x="5737" y="20221"/>
                  <a:pt x="5737" y="20367"/>
                </a:cubicBezTo>
                <a:cubicBezTo>
                  <a:pt x="5737" y="20415"/>
                  <a:pt x="5764" y="20438"/>
                  <a:pt x="5798" y="20417"/>
                </a:cubicBezTo>
                <a:cubicBezTo>
                  <a:pt x="5832" y="20396"/>
                  <a:pt x="5903" y="20415"/>
                  <a:pt x="5955" y="20457"/>
                </a:cubicBezTo>
                <a:cubicBezTo>
                  <a:pt x="6006" y="20500"/>
                  <a:pt x="6089" y="20534"/>
                  <a:pt x="6142" y="20535"/>
                </a:cubicBezTo>
                <a:cubicBezTo>
                  <a:pt x="6194" y="20535"/>
                  <a:pt x="6234" y="20565"/>
                  <a:pt x="6227" y="20602"/>
                </a:cubicBezTo>
                <a:cubicBezTo>
                  <a:pt x="6213" y="20674"/>
                  <a:pt x="6470" y="20767"/>
                  <a:pt x="6631" y="20747"/>
                </a:cubicBezTo>
                <a:cubicBezTo>
                  <a:pt x="6796" y="20726"/>
                  <a:pt x="7165" y="20905"/>
                  <a:pt x="7118" y="20982"/>
                </a:cubicBezTo>
                <a:cubicBezTo>
                  <a:pt x="7088" y="21030"/>
                  <a:pt x="7114" y="21039"/>
                  <a:pt x="7203" y="21016"/>
                </a:cubicBezTo>
                <a:cubicBezTo>
                  <a:pt x="7285" y="20994"/>
                  <a:pt x="7349" y="21017"/>
                  <a:pt x="7386" y="21080"/>
                </a:cubicBezTo>
                <a:cubicBezTo>
                  <a:pt x="7418" y="21133"/>
                  <a:pt x="7443" y="21155"/>
                  <a:pt x="7444" y="21127"/>
                </a:cubicBezTo>
                <a:cubicBezTo>
                  <a:pt x="7445" y="21099"/>
                  <a:pt x="7478" y="21102"/>
                  <a:pt x="7519" y="21133"/>
                </a:cubicBezTo>
                <a:cubicBezTo>
                  <a:pt x="7594" y="21192"/>
                  <a:pt x="7679" y="21204"/>
                  <a:pt x="8022" y="21207"/>
                </a:cubicBezTo>
                <a:cubicBezTo>
                  <a:pt x="8128" y="21209"/>
                  <a:pt x="8287" y="21237"/>
                  <a:pt x="8376" y="21271"/>
                </a:cubicBezTo>
                <a:cubicBezTo>
                  <a:pt x="8516" y="21326"/>
                  <a:pt x="8875" y="21382"/>
                  <a:pt x="9155" y="21392"/>
                </a:cubicBezTo>
                <a:cubicBezTo>
                  <a:pt x="9203" y="21394"/>
                  <a:pt x="9278" y="21422"/>
                  <a:pt x="9318" y="21453"/>
                </a:cubicBezTo>
                <a:cubicBezTo>
                  <a:pt x="9358" y="21484"/>
                  <a:pt x="9431" y="21496"/>
                  <a:pt x="9481" y="21477"/>
                </a:cubicBezTo>
                <a:cubicBezTo>
                  <a:pt x="9534" y="21457"/>
                  <a:pt x="9587" y="21480"/>
                  <a:pt x="9607" y="21530"/>
                </a:cubicBezTo>
                <a:cubicBezTo>
                  <a:pt x="9629" y="21586"/>
                  <a:pt x="9667" y="21600"/>
                  <a:pt x="9709" y="21567"/>
                </a:cubicBezTo>
                <a:cubicBezTo>
                  <a:pt x="9746" y="21539"/>
                  <a:pt x="10106" y="21516"/>
                  <a:pt x="10512" y="21520"/>
                </a:cubicBezTo>
                <a:cubicBezTo>
                  <a:pt x="10917" y="21524"/>
                  <a:pt x="11334" y="21511"/>
                  <a:pt x="11440" y="21490"/>
                </a:cubicBezTo>
                <a:cubicBezTo>
                  <a:pt x="11545" y="21469"/>
                  <a:pt x="11641" y="21469"/>
                  <a:pt x="11654" y="21490"/>
                </a:cubicBezTo>
                <a:cubicBezTo>
                  <a:pt x="11690" y="21547"/>
                  <a:pt x="11992" y="21520"/>
                  <a:pt x="12188" y="21443"/>
                </a:cubicBezTo>
                <a:cubicBezTo>
                  <a:pt x="12284" y="21405"/>
                  <a:pt x="12432" y="21379"/>
                  <a:pt x="12515" y="21386"/>
                </a:cubicBezTo>
                <a:cubicBezTo>
                  <a:pt x="12597" y="21392"/>
                  <a:pt x="12704" y="21384"/>
                  <a:pt x="12753" y="21366"/>
                </a:cubicBezTo>
                <a:cubicBezTo>
                  <a:pt x="12892" y="21314"/>
                  <a:pt x="13179" y="21255"/>
                  <a:pt x="13351" y="21244"/>
                </a:cubicBezTo>
                <a:cubicBezTo>
                  <a:pt x="13438" y="21239"/>
                  <a:pt x="13525" y="21220"/>
                  <a:pt x="13545" y="21201"/>
                </a:cubicBezTo>
                <a:cubicBezTo>
                  <a:pt x="13565" y="21181"/>
                  <a:pt x="13659" y="21173"/>
                  <a:pt x="13756" y="21184"/>
                </a:cubicBezTo>
                <a:cubicBezTo>
                  <a:pt x="13875" y="21198"/>
                  <a:pt x="14026" y="21149"/>
                  <a:pt x="14222" y="21029"/>
                </a:cubicBezTo>
                <a:cubicBezTo>
                  <a:pt x="14381" y="20932"/>
                  <a:pt x="14566" y="20840"/>
                  <a:pt x="14633" y="20827"/>
                </a:cubicBezTo>
                <a:cubicBezTo>
                  <a:pt x="14700" y="20815"/>
                  <a:pt x="14813" y="20763"/>
                  <a:pt x="14885" y="20713"/>
                </a:cubicBezTo>
                <a:cubicBezTo>
                  <a:pt x="14957" y="20663"/>
                  <a:pt x="15056" y="20622"/>
                  <a:pt x="15106" y="20622"/>
                </a:cubicBezTo>
                <a:cubicBezTo>
                  <a:pt x="15155" y="20622"/>
                  <a:pt x="15271" y="20585"/>
                  <a:pt x="15361" y="20538"/>
                </a:cubicBezTo>
                <a:cubicBezTo>
                  <a:pt x="15451" y="20492"/>
                  <a:pt x="15565" y="20470"/>
                  <a:pt x="15613" y="20488"/>
                </a:cubicBezTo>
                <a:cubicBezTo>
                  <a:pt x="15667" y="20508"/>
                  <a:pt x="15698" y="20485"/>
                  <a:pt x="15698" y="20427"/>
                </a:cubicBezTo>
                <a:cubicBezTo>
                  <a:pt x="15698" y="20376"/>
                  <a:pt x="15786" y="20292"/>
                  <a:pt x="15892" y="20242"/>
                </a:cubicBezTo>
                <a:cubicBezTo>
                  <a:pt x="16116" y="20135"/>
                  <a:pt x="16351" y="20004"/>
                  <a:pt x="16653" y="19818"/>
                </a:cubicBezTo>
                <a:cubicBezTo>
                  <a:pt x="16773" y="19745"/>
                  <a:pt x="16907" y="19688"/>
                  <a:pt x="16949" y="19694"/>
                </a:cubicBezTo>
                <a:cubicBezTo>
                  <a:pt x="17115" y="19716"/>
                  <a:pt x="17159" y="19688"/>
                  <a:pt x="17129" y="19576"/>
                </a:cubicBezTo>
                <a:cubicBezTo>
                  <a:pt x="17109" y="19500"/>
                  <a:pt x="17135" y="19444"/>
                  <a:pt x="17204" y="19418"/>
                </a:cubicBezTo>
                <a:cubicBezTo>
                  <a:pt x="17262" y="19396"/>
                  <a:pt x="17360" y="19327"/>
                  <a:pt x="17422" y="19267"/>
                </a:cubicBezTo>
                <a:cubicBezTo>
                  <a:pt x="17503" y="19186"/>
                  <a:pt x="17554" y="19175"/>
                  <a:pt x="17609" y="19220"/>
                </a:cubicBezTo>
                <a:cubicBezTo>
                  <a:pt x="17699" y="19293"/>
                  <a:pt x="17762" y="19242"/>
                  <a:pt x="17762" y="19098"/>
                </a:cubicBezTo>
                <a:cubicBezTo>
                  <a:pt x="17762" y="19037"/>
                  <a:pt x="17867" y="18936"/>
                  <a:pt x="18017" y="18850"/>
                </a:cubicBezTo>
                <a:cubicBezTo>
                  <a:pt x="18157" y="18769"/>
                  <a:pt x="18331" y="18634"/>
                  <a:pt x="18408" y="18554"/>
                </a:cubicBezTo>
                <a:cubicBezTo>
                  <a:pt x="18485" y="18473"/>
                  <a:pt x="18590" y="18409"/>
                  <a:pt x="18639" y="18409"/>
                </a:cubicBezTo>
                <a:cubicBezTo>
                  <a:pt x="18706" y="18409"/>
                  <a:pt x="18712" y="18390"/>
                  <a:pt x="18663" y="18342"/>
                </a:cubicBezTo>
                <a:cubicBezTo>
                  <a:pt x="18569" y="18248"/>
                  <a:pt x="18635" y="18127"/>
                  <a:pt x="18833" y="18026"/>
                </a:cubicBezTo>
                <a:cubicBezTo>
                  <a:pt x="18928" y="17977"/>
                  <a:pt x="18990" y="17913"/>
                  <a:pt x="18973" y="17884"/>
                </a:cubicBezTo>
                <a:cubicBezTo>
                  <a:pt x="18955" y="17856"/>
                  <a:pt x="18966" y="17817"/>
                  <a:pt x="19000" y="17797"/>
                </a:cubicBezTo>
                <a:cubicBezTo>
                  <a:pt x="19033" y="17776"/>
                  <a:pt x="19147" y="17623"/>
                  <a:pt x="19255" y="17457"/>
                </a:cubicBezTo>
                <a:cubicBezTo>
                  <a:pt x="19363" y="17291"/>
                  <a:pt x="19500" y="17117"/>
                  <a:pt x="19558" y="17070"/>
                </a:cubicBezTo>
                <a:cubicBezTo>
                  <a:pt x="19615" y="17023"/>
                  <a:pt x="19685" y="16923"/>
                  <a:pt x="19714" y="16848"/>
                </a:cubicBezTo>
                <a:cubicBezTo>
                  <a:pt x="19757" y="16735"/>
                  <a:pt x="19785" y="16724"/>
                  <a:pt x="19881" y="16774"/>
                </a:cubicBezTo>
                <a:cubicBezTo>
                  <a:pt x="20022" y="16849"/>
                  <a:pt x="20068" y="16786"/>
                  <a:pt x="20040" y="16552"/>
                </a:cubicBezTo>
                <a:cubicBezTo>
                  <a:pt x="20017" y="16353"/>
                  <a:pt x="20252" y="15900"/>
                  <a:pt x="20381" y="15900"/>
                </a:cubicBezTo>
                <a:cubicBezTo>
                  <a:pt x="20504" y="15900"/>
                  <a:pt x="20574" y="15768"/>
                  <a:pt x="20534" y="15610"/>
                </a:cubicBezTo>
                <a:cubicBezTo>
                  <a:pt x="20510" y="15521"/>
                  <a:pt x="20539" y="15379"/>
                  <a:pt x="20605" y="15244"/>
                </a:cubicBezTo>
                <a:cubicBezTo>
                  <a:pt x="20664" y="15123"/>
                  <a:pt x="20738" y="14960"/>
                  <a:pt x="20768" y="14881"/>
                </a:cubicBezTo>
                <a:cubicBezTo>
                  <a:pt x="20799" y="14801"/>
                  <a:pt x="20852" y="14736"/>
                  <a:pt x="20887" y="14736"/>
                </a:cubicBezTo>
                <a:cubicBezTo>
                  <a:pt x="20922" y="14736"/>
                  <a:pt x="20937" y="14709"/>
                  <a:pt x="20918" y="14679"/>
                </a:cubicBezTo>
                <a:cubicBezTo>
                  <a:pt x="20899" y="14648"/>
                  <a:pt x="20925" y="14525"/>
                  <a:pt x="20979" y="14403"/>
                </a:cubicBezTo>
                <a:cubicBezTo>
                  <a:pt x="21033" y="14281"/>
                  <a:pt x="21084" y="14131"/>
                  <a:pt x="21091" y="14070"/>
                </a:cubicBezTo>
                <a:cubicBezTo>
                  <a:pt x="21098" y="14009"/>
                  <a:pt x="21144" y="13930"/>
                  <a:pt x="21193" y="13895"/>
                </a:cubicBezTo>
                <a:cubicBezTo>
                  <a:pt x="21317" y="13806"/>
                  <a:pt x="21371" y="13612"/>
                  <a:pt x="21394" y="13165"/>
                </a:cubicBezTo>
                <a:cubicBezTo>
                  <a:pt x="21405" y="12955"/>
                  <a:pt x="21425" y="12703"/>
                  <a:pt x="21442" y="12607"/>
                </a:cubicBezTo>
                <a:cubicBezTo>
                  <a:pt x="21560" y="11923"/>
                  <a:pt x="21597" y="10411"/>
                  <a:pt x="21513" y="9664"/>
                </a:cubicBezTo>
                <a:cubicBezTo>
                  <a:pt x="21490" y="9455"/>
                  <a:pt x="21458" y="9142"/>
                  <a:pt x="21445" y="8971"/>
                </a:cubicBezTo>
                <a:cubicBezTo>
                  <a:pt x="21432" y="8799"/>
                  <a:pt x="21396" y="8631"/>
                  <a:pt x="21367" y="8594"/>
                </a:cubicBezTo>
                <a:cubicBezTo>
                  <a:pt x="21337" y="8557"/>
                  <a:pt x="21323" y="8475"/>
                  <a:pt x="21333" y="8412"/>
                </a:cubicBezTo>
                <a:cubicBezTo>
                  <a:pt x="21343" y="8349"/>
                  <a:pt x="21324" y="8265"/>
                  <a:pt x="21292" y="8227"/>
                </a:cubicBezTo>
                <a:cubicBezTo>
                  <a:pt x="21235" y="8159"/>
                  <a:pt x="21180" y="7900"/>
                  <a:pt x="21159" y="7622"/>
                </a:cubicBezTo>
                <a:cubicBezTo>
                  <a:pt x="21153" y="7542"/>
                  <a:pt x="21110" y="7409"/>
                  <a:pt x="21064" y="7329"/>
                </a:cubicBezTo>
                <a:cubicBezTo>
                  <a:pt x="21018" y="7249"/>
                  <a:pt x="20984" y="7162"/>
                  <a:pt x="20993" y="7134"/>
                </a:cubicBezTo>
                <a:cubicBezTo>
                  <a:pt x="21001" y="7106"/>
                  <a:pt x="20973" y="7038"/>
                  <a:pt x="20928" y="6986"/>
                </a:cubicBezTo>
                <a:cubicBezTo>
                  <a:pt x="20883" y="6934"/>
                  <a:pt x="20788" y="6749"/>
                  <a:pt x="20714" y="6572"/>
                </a:cubicBezTo>
                <a:cubicBezTo>
                  <a:pt x="20640" y="6396"/>
                  <a:pt x="20552" y="6219"/>
                  <a:pt x="20520" y="6179"/>
                </a:cubicBezTo>
                <a:cubicBezTo>
                  <a:pt x="20479" y="6128"/>
                  <a:pt x="20488" y="6098"/>
                  <a:pt x="20551" y="6075"/>
                </a:cubicBezTo>
                <a:cubicBezTo>
                  <a:pt x="20600" y="6056"/>
                  <a:pt x="20632" y="6005"/>
                  <a:pt x="20625" y="5960"/>
                </a:cubicBezTo>
                <a:cubicBezTo>
                  <a:pt x="20609" y="5852"/>
                  <a:pt x="20415" y="5642"/>
                  <a:pt x="20343" y="5658"/>
                </a:cubicBezTo>
                <a:cubicBezTo>
                  <a:pt x="20312" y="5664"/>
                  <a:pt x="20257" y="5617"/>
                  <a:pt x="20221" y="5553"/>
                </a:cubicBezTo>
                <a:cubicBezTo>
                  <a:pt x="20184" y="5489"/>
                  <a:pt x="20079" y="5327"/>
                  <a:pt x="19989" y="5193"/>
                </a:cubicBezTo>
                <a:cubicBezTo>
                  <a:pt x="19899" y="5060"/>
                  <a:pt x="19817" y="4893"/>
                  <a:pt x="19806" y="4823"/>
                </a:cubicBezTo>
                <a:cubicBezTo>
                  <a:pt x="19795" y="4754"/>
                  <a:pt x="19690" y="4609"/>
                  <a:pt x="19571" y="4501"/>
                </a:cubicBezTo>
                <a:cubicBezTo>
                  <a:pt x="19452" y="4393"/>
                  <a:pt x="19353" y="4271"/>
                  <a:pt x="19353" y="4231"/>
                </a:cubicBezTo>
                <a:cubicBezTo>
                  <a:pt x="19353" y="4192"/>
                  <a:pt x="19295" y="4100"/>
                  <a:pt x="19224" y="4026"/>
                </a:cubicBezTo>
                <a:cubicBezTo>
                  <a:pt x="19154" y="3952"/>
                  <a:pt x="19093" y="3833"/>
                  <a:pt x="19088" y="3761"/>
                </a:cubicBezTo>
                <a:cubicBezTo>
                  <a:pt x="19082" y="3669"/>
                  <a:pt x="19034" y="3623"/>
                  <a:pt x="18935" y="3609"/>
                </a:cubicBezTo>
                <a:cubicBezTo>
                  <a:pt x="18767" y="3586"/>
                  <a:pt x="18576" y="3431"/>
                  <a:pt x="18622" y="3357"/>
                </a:cubicBezTo>
                <a:cubicBezTo>
                  <a:pt x="18640" y="3328"/>
                  <a:pt x="18621" y="3311"/>
                  <a:pt x="18578" y="3320"/>
                </a:cubicBezTo>
                <a:cubicBezTo>
                  <a:pt x="18535" y="3329"/>
                  <a:pt x="18502" y="3292"/>
                  <a:pt x="18507" y="3236"/>
                </a:cubicBezTo>
                <a:cubicBezTo>
                  <a:pt x="18514" y="3144"/>
                  <a:pt x="18483" y="3121"/>
                  <a:pt x="18374" y="3138"/>
                </a:cubicBezTo>
                <a:cubicBezTo>
                  <a:pt x="18296" y="3151"/>
                  <a:pt x="17997" y="2811"/>
                  <a:pt x="18024" y="2741"/>
                </a:cubicBezTo>
                <a:cubicBezTo>
                  <a:pt x="18042" y="2695"/>
                  <a:pt x="18007" y="2667"/>
                  <a:pt x="17932" y="2667"/>
                </a:cubicBezTo>
                <a:cubicBezTo>
                  <a:pt x="17771" y="2667"/>
                  <a:pt x="17467" y="2382"/>
                  <a:pt x="17510" y="2270"/>
                </a:cubicBezTo>
                <a:cubicBezTo>
                  <a:pt x="17536" y="2203"/>
                  <a:pt x="17512" y="2190"/>
                  <a:pt x="17388" y="2213"/>
                </a:cubicBezTo>
                <a:cubicBezTo>
                  <a:pt x="17272" y="2235"/>
                  <a:pt x="17210" y="2212"/>
                  <a:pt x="17167" y="2133"/>
                </a:cubicBezTo>
                <a:cubicBezTo>
                  <a:pt x="17134" y="2073"/>
                  <a:pt x="17071" y="2025"/>
                  <a:pt x="17024" y="2025"/>
                </a:cubicBezTo>
                <a:cubicBezTo>
                  <a:pt x="16976" y="2025"/>
                  <a:pt x="16886" y="1980"/>
                  <a:pt x="16827" y="1924"/>
                </a:cubicBezTo>
                <a:cubicBezTo>
                  <a:pt x="16691" y="1796"/>
                  <a:pt x="16535" y="1692"/>
                  <a:pt x="16361" y="1618"/>
                </a:cubicBezTo>
                <a:cubicBezTo>
                  <a:pt x="16243" y="1567"/>
                  <a:pt x="16232" y="1542"/>
                  <a:pt x="16293" y="1426"/>
                </a:cubicBezTo>
                <a:lnTo>
                  <a:pt x="16364" y="1295"/>
                </a:lnTo>
                <a:lnTo>
                  <a:pt x="16232" y="1413"/>
                </a:lnTo>
                <a:lnTo>
                  <a:pt x="16099" y="1527"/>
                </a:lnTo>
                <a:lnTo>
                  <a:pt x="15990" y="1393"/>
                </a:lnTo>
                <a:cubicBezTo>
                  <a:pt x="15929" y="1318"/>
                  <a:pt x="15856" y="1274"/>
                  <a:pt x="15827" y="1292"/>
                </a:cubicBezTo>
                <a:cubicBezTo>
                  <a:pt x="15798" y="1310"/>
                  <a:pt x="15661" y="1242"/>
                  <a:pt x="15524" y="1144"/>
                </a:cubicBezTo>
                <a:cubicBezTo>
                  <a:pt x="15387" y="1046"/>
                  <a:pt x="15259" y="982"/>
                  <a:pt x="15242" y="999"/>
                </a:cubicBezTo>
                <a:cubicBezTo>
                  <a:pt x="15196" y="1044"/>
                  <a:pt x="14981" y="920"/>
                  <a:pt x="15014" y="868"/>
                </a:cubicBezTo>
                <a:cubicBezTo>
                  <a:pt x="15029" y="844"/>
                  <a:pt x="14986" y="823"/>
                  <a:pt x="14916" y="821"/>
                </a:cubicBezTo>
                <a:cubicBezTo>
                  <a:pt x="14598" y="813"/>
                  <a:pt x="14530" y="793"/>
                  <a:pt x="14395" y="669"/>
                </a:cubicBezTo>
                <a:cubicBezTo>
                  <a:pt x="14293" y="576"/>
                  <a:pt x="14169" y="534"/>
                  <a:pt x="13970" y="528"/>
                </a:cubicBezTo>
                <a:cubicBezTo>
                  <a:pt x="13817" y="523"/>
                  <a:pt x="13655" y="491"/>
                  <a:pt x="13610" y="454"/>
                </a:cubicBezTo>
                <a:cubicBezTo>
                  <a:pt x="13564" y="417"/>
                  <a:pt x="13453" y="375"/>
                  <a:pt x="13361" y="360"/>
                </a:cubicBezTo>
                <a:cubicBezTo>
                  <a:pt x="13269" y="344"/>
                  <a:pt x="13036" y="304"/>
                  <a:pt x="12841" y="269"/>
                </a:cubicBezTo>
                <a:cubicBezTo>
                  <a:pt x="12647" y="235"/>
                  <a:pt x="12408" y="195"/>
                  <a:pt x="12311" y="182"/>
                </a:cubicBezTo>
                <a:cubicBezTo>
                  <a:pt x="12213" y="168"/>
                  <a:pt x="12025" y="140"/>
                  <a:pt x="11896" y="121"/>
                </a:cubicBezTo>
                <a:cubicBezTo>
                  <a:pt x="11766" y="102"/>
                  <a:pt x="11627" y="59"/>
                  <a:pt x="11586" y="27"/>
                </a:cubicBezTo>
                <a:cubicBezTo>
                  <a:pt x="11562" y="7"/>
                  <a:pt x="11539" y="0"/>
                  <a:pt x="11515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" name="tired-bunny-flash-card.tiff" descr="tired-bunny-flash-card.tiff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>
            <a:extLst/>
          </a:blip>
          <a:srcRect l="24415" t="2820" r="16718" b="13523"/>
          <a:stretch>
            <a:fillRect/>
          </a:stretch>
        </p:blipFill>
        <p:spPr>
          <a:xfrm>
            <a:off x="1763133" y="5548314"/>
            <a:ext cx="2158940" cy="3068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7" h="21575" extrusionOk="0">
                <a:moveTo>
                  <a:pt x="9877" y="8"/>
                </a:moveTo>
                <a:cubicBezTo>
                  <a:pt x="9473" y="-22"/>
                  <a:pt x="8870" y="39"/>
                  <a:pt x="7709" y="159"/>
                </a:cubicBezTo>
                <a:cubicBezTo>
                  <a:pt x="6954" y="236"/>
                  <a:pt x="5892" y="277"/>
                  <a:pt x="5346" y="251"/>
                </a:cubicBezTo>
                <a:cubicBezTo>
                  <a:pt x="4267" y="198"/>
                  <a:pt x="3870" y="255"/>
                  <a:pt x="3870" y="468"/>
                </a:cubicBezTo>
                <a:cubicBezTo>
                  <a:pt x="3870" y="544"/>
                  <a:pt x="3753" y="699"/>
                  <a:pt x="3609" y="812"/>
                </a:cubicBezTo>
                <a:cubicBezTo>
                  <a:pt x="3397" y="976"/>
                  <a:pt x="3376" y="1191"/>
                  <a:pt x="3510" y="1917"/>
                </a:cubicBezTo>
                <a:cubicBezTo>
                  <a:pt x="3725" y="3080"/>
                  <a:pt x="3820" y="3393"/>
                  <a:pt x="4013" y="3574"/>
                </a:cubicBezTo>
                <a:cubicBezTo>
                  <a:pt x="4099" y="3656"/>
                  <a:pt x="4443" y="4228"/>
                  <a:pt x="4776" y="4847"/>
                </a:cubicBezTo>
                <a:cubicBezTo>
                  <a:pt x="5272" y="5768"/>
                  <a:pt x="5343" y="6008"/>
                  <a:pt x="5156" y="6167"/>
                </a:cubicBezTo>
                <a:cubicBezTo>
                  <a:pt x="5031" y="6274"/>
                  <a:pt x="4868" y="6338"/>
                  <a:pt x="4796" y="6307"/>
                </a:cubicBezTo>
                <a:cubicBezTo>
                  <a:pt x="4725" y="6276"/>
                  <a:pt x="4674" y="6375"/>
                  <a:pt x="4681" y="6530"/>
                </a:cubicBezTo>
                <a:cubicBezTo>
                  <a:pt x="4689" y="6685"/>
                  <a:pt x="4612" y="6814"/>
                  <a:pt x="4511" y="6817"/>
                </a:cubicBezTo>
                <a:cubicBezTo>
                  <a:pt x="4411" y="6820"/>
                  <a:pt x="4162" y="6889"/>
                  <a:pt x="3961" y="6971"/>
                </a:cubicBezTo>
                <a:cubicBezTo>
                  <a:pt x="3609" y="7114"/>
                  <a:pt x="3617" y="7125"/>
                  <a:pt x="4092" y="7253"/>
                </a:cubicBezTo>
                <a:cubicBezTo>
                  <a:pt x="4468" y="7354"/>
                  <a:pt x="4567" y="7453"/>
                  <a:pt x="4507" y="7671"/>
                </a:cubicBezTo>
                <a:cubicBezTo>
                  <a:pt x="4403" y="8055"/>
                  <a:pt x="4222" y="8165"/>
                  <a:pt x="3637" y="8199"/>
                </a:cubicBezTo>
                <a:cubicBezTo>
                  <a:pt x="3050" y="8233"/>
                  <a:pt x="3289" y="8483"/>
                  <a:pt x="3914" y="8489"/>
                </a:cubicBezTo>
                <a:cubicBezTo>
                  <a:pt x="4196" y="8492"/>
                  <a:pt x="4311" y="8570"/>
                  <a:pt x="4301" y="8751"/>
                </a:cubicBezTo>
                <a:cubicBezTo>
                  <a:pt x="4282" y="9122"/>
                  <a:pt x="3716" y="9977"/>
                  <a:pt x="3490" y="9977"/>
                </a:cubicBezTo>
                <a:cubicBezTo>
                  <a:pt x="3385" y="9977"/>
                  <a:pt x="3349" y="10035"/>
                  <a:pt x="3411" y="10105"/>
                </a:cubicBezTo>
                <a:cubicBezTo>
                  <a:pt x="3473" y="10175"/>
                  <a:pt x="3334" y="10366"/>
                  <a:pt x="3098" y="10532"/>
                </a:cubicBezTo>
                <a:cubicBezTo>
                  <a:pt x="2661" y="10840"/>
                  <a:pt x="2609" y="10992"/>
                  <a:pt x="2584" y="12089"/>
                </a:cubicBezTo>
                <a:cubicBezTo>
                  <a:pt x="2573" y="12592"/>
                  <a:pt x="2472" y="12786"/>
                  <a:pt x="2078" y="13066"/>
                </a:cubicBezTo>
                <a:cubicBezTo>
                  <a:pt x="868" y="13924"/>
                  <a:pt x="431" y="15226"/>
                  <a:pt x="1017" y="16214"/>
                </a:cubicBezTo>
                <a:cubicBezTo>
                  <a:pt x="1264" y="16632"/>
                  <a:pt x="1253" y="16649"/>
                  <a:pt x="633" y="16998"/>
                </a:cubicBezTo>
                <a:lnTo>
                  <a:pt x="0" y="17356"/>
                </a:lnTo>
                <a:lnTo>
                  <a:pt x="51" y="18341"/>
                </a:lnTo>
                <a:cubicBezTo>
                  <a:pt x="83" y="18971"/>
                  <a:pt x="216" y="19483"/>
                  <a:pt x="423" y="19764"/>
                </a:cubicBezTo>
                <a:cubicBezTo>
                  <a:pt x="601" y="20006"/>
                  <a:pt x="705" y="20254"/>
                  <a:pt x="653" y="20314"/>
                </a:cubicBezTo>
                <a:cubicBezTo>
                  <a:pt x="601" y="20373"/>
                  <a:pt x="638" y="20420"/>
                  <a:pt x="736" y="20420"/>
                </a:cubicBezTo>
                <a:cubicBezTo>
                  <a:pt x="983" y="20420"/>
                  <a:pt x="1724" y="21293"/>
                  <a:pt x="1599" y="21436"/>
                </a:cubicBezTo>
                <a:cubicBezTo>
                  <a:pt x="1543" y="21500"/>
                  <a:pt x="1764" y="21534"/>
                  <a:pt x="2089" y="21511"/>
                </a:cubicBezTo>
                <a:cubicBezTo>
                  <a:pt x="2415" y="21488"/>
                  <a:pt x="2787" y="21465"/>
                  <a:pt x="2912" y="21461"/>
                </a:cubicBezTo>
                <a:cubicBezTo>
                  <a:pt x="3038" y="21456"/>
                  <a:pt x="3138" y="21334"/>
                  <a:pt x="3138" y="21187"/>
                </a:cubicBezTo>
                <a:cubicBezTo>
                  <a:pt x="3138" y="20808"/>
                  <a:pt x="3469" y="20420"/>
                  <a:pt x="3795" y="20420"/>
                </a:cubicBezTo>
                <a:cubicBezTo>
                  <a:pt x="4059" y="20420"/>
                  <a:pt x="5553" y="19883"/>
                  <a:pt x="5995" y="19630"/>
                </a:cubicBezTo>
                <a:cubicBezTo>
                  <a:pt x="6108" y="19565"/>
                  <a:pt x="6334" y="19550"/>
                  <a:pt x="6498" y="19594"/>
                </a:cubicBezTo>
                <a:cubicBezTo>
                  <a:pt x="6690" y="19646"/>
                  <a:pt x="6795" y="19606"/>
                  <a:pt x="6795" y="19482"/>
                </a:cubicBezTo>
                <a:cubicBezTo>
                  <a:pt x="6795" y="19172"/>
                  <a:pt x="7238" y="18981"/>
                  <a:pt x="7523" y="19167"/>
                </a:cubicBezTo>
                <a:cubicBezTo>
                  <a:pt x="7672" y="19265"/>
                  <a:pt x="7721" y="19269"/>
                  <a:pt x="7649" y="19178"/>
                </a:cubicBezTo>
                <a:cubicBezTo>
                  <a:pt x="7522" y="19018"/>
                  <a:pt x="7826" y="18791"/>
                  <a:pt x="8259" y="18723"/>
                </a:cubicBezTo>
                <a:cubicBezTo>
                  <a:pt x="8409" y="18699"/>
                  <a:pt x="8639" y="18581"/>
                  <a:pt x="8769" y="18458"/>
                </a:cubicBezTo>
                <a:cubicBezTo>
                  <a:pt x="8992" y="18248"/>
                  <a:pt x="9042" y="18248"/>
                  <a:pt x="9679" y="18489"/>
                </a:cubicBezTo>
                <a:cubicBezTo>
                  <a:pt x="10488" y="18794"/>
                  <a:pt x="10704" y="18805"/>
                  <a:pt x="11001" y="18553"/>
                </a:cubicBezTo>
                <a:cubicBezTo>
                  <a:pt x="11125" y="18447"/>
                  <a:pt x="11305" y="18394"/>
                  <a:pt x="11401" y="18436"/>
                </a:cubicBezTo>
                <a:cubicBezTo>
                  <a:pt x="11497" y="18477"/>
                  <a:pt x="11554" y="18434"/>
                  <a:pt x="11531" y="18338"/>
                </a:cubicBezTo>
                <a:cubicBezTo>
                  <a:pt x="11508" y="18242"/>
                  <a:pt x="11577" y="18018"/>
                  <a:pt x="11682" y="17841"/>
                </a:cubicBezTo>
                <a:cubicBezTo>
                  <a:pt x="11786" y="17664"/>
                  <a:pt x="11994" y="17311"/>
                  <a:pt x="12145" y="17057"/>
                </a:cubicBezTo>
                <a:cubicBezTo>
                  <a:pt x="12295" y="16803"/>
                  <a:pt x="12533" y="16594"/>
                  <a:pt x="12671" y="16591"/>
                </a:cubicBezTo>
                <a:cubicBezTo>
                  <a:pt x="12809" y="16588"/>
                  <a:pt x="13046" y="16565"/>
                  <a:pt x="13197" y="16538"/>
                </a:cubicBezTo>
                <a:cubicBezTo>
                  <a:pt x="13371" y="16507"/>
                  <a:pt x="13460" y="16572"/>
                  <a:pt x="13443" y="16719"/>
                </a:cubicBezTo>
                <a:cubicBezTo>
                  <a:pt x="13428" y="16847"/>
                  <a:pt x="13509" y="16931"/>
                  <a:pt x="13625" y="16903"/>
                </a:cubicBezTo>
                <a:cubicBezTo>
                  <a:pt x="13740" y="16876"/>
                  <a:pt x="13834" y="16775"/>
                  <a:pt x="13834" y="16680"/>
                </a:cubicBezTo>
                <a:cubicBezTo>
                  <a:pt x="13834" y="16372"/>
                  <a:pt x="14243" y="16403"/>
                  <a:pt x="14618" y="16739"/>
                </a:cubicBezTo>
                <a:cubicBezTo>
                  <a:pt x="14819" y="16919"/>
                  <a:pt x="15050" y="17068"/>
                  <a:pt x="15132" y="17068"/>
                </a:cubicBezTo>
                <a:cubicBezTo>
                  <a:pt x="15214" y="17068"/>
                  <a:pt x="14930" y="16814"/>
                  <a:pt x="14499" y="16504"/>
                </a:cubicBezTo>
                <a:cubicBezTo>
                  <a:pt x="13744" y="15962"/>
                  <a:pt x="13717" y="15915"/>
                  <a:pt x="13763" y="15218"/>
                </a:cubicBezTo>
                <a:cubicBezTo>
                  <a:pt x="13789" y="14819"/>
                  <a:pt x="13756" y="14457"/>
                  <a:pt x="13692" y="14411"/>
                </a:cubicBezTo>
                <a:cubicBezTo>
                  <a:pt x="13627" y="14366"/>
                  <a:pt x="13694" y="14167"/>
                  <a:pt x="13838" y="13970"/>
                </a:cubicBezTo>
                <a:cubicBezTo>
                  <a:pt x="14081" y="13640"/>
                  <a:pt x="14066" y="13575"/>
                  <a:pt x="13633" y="13125"/>
                </a:cubicBezTo>
                <a:cubicBezTo>
                  <a:pt x="13375" y="12857"/>
                  <a:pt x="12961" y="12527"/>
                  <a:pt x="12714" y="12391"/>
                </a:cubicBezTo>
                <a:cubicBezTo>
                  <a:pt x="12338" y="12182"/>
                  <a:pt x="12307" y="12109"/>
                  <a:pt x="12505" y="11941"/>
                </a:cubicBezTo>
                <a:cubicBezTo>
                  <a:pt x="12634" y="11831"/>
                  <a:pt x="12757" y="11561"/>
                  <a:pt x="12782" y="11341"/>
                </a:cubicBezTo>
                <a:cubicBezTo>
                  <a:pt x="12806" y="11122"/>
                  <a:pt x="12853" y="10710"/>
                  <a:pt x="12885" y="10426"/>
                </a:cubicBezTo>
                <a:cubicBezTo>
                  <a:pt x="12963" y="9725"/>
                  <a:pt x="13295" y="9317"/>
                  <a:pt x="13700" y="9424"/>
                </a:cubicBezTo>
                <a:cubicBezTo>
                  <a:pt x="13965" y="9494"/>
                  <a:pt x="13981" y="9478"/>
                  <a:pt x="13791" y="9312"/>
                </a:cubicBezTo>
                <a:cubicBezTo>
                  <a:pt x="13666" y="9204"/>
                  <a:pt x="13616" y="9078"/>
                  <a:pt x="13680" y="9033"/>
                </a:cubicBezTo>
                <a:cubicBezTo>
                  <a:pt x="13744" y="8988"/>
                  <a:pt x="13641" y="8911"/>
                  <a:pt x="13451" y="8863"/>
                </a:cubicBezTo>
                <a:cubicBezTo>
                  <a:pt x="12778" y="8694"/>
                  <a:pt x="12465" y="8408"/>
                  <a:pt x="12584" y="8073"/>
                </a:cubicBezTo>
                <a:cubicBezTo>
                  <a:pt x="12681" y="7800"/>
                  <a:pt x="12647" y="7767"/>
                  <a:pt x="12339" y="7836"/>
                </a:cubicBezTo>
                <a:cubicBezTo>
                  <a:pt x="12103" y="7889"/>
                  <a:pt x="11862" y="7829"/>
                  <a:pt x="11646" y="7660"/>
                </a:cubicBezTo>
                <a:cubicBezTo>
                  <a:pt x="11342" y="7424"/>
                  <a:pt x="11342" y="7396"/>
                  <a:pt x="11622" y="7320"/>
                </a:cubicBezTo>
                <a:cubicBezTo>
                  <a:pt x="11906" y="7243"/>
                  <a:pt x="11905" y="7227"/>
                  <a:pt x="11618" y="7080"/>
                </a:cubicBezTo>
                <a:cubicBezTo>
                  <a:pt x="11428" y="6982"/>
                  <a:pt x="11369" y="6857"/>
                  <a:pt x="11460" y="6753"/>
                </a:cubicBezTo>
                <a:cubicBezTo>
                  <a:pt x="11577" y="6620"/>
                  <a:pt x="11414" y="6603"/>
                  <a:pt x="10677" y="6672"/>
                </a:cubicBezTo>
                <a:cubicBezTo>
                  <a:pt x="9730" y="6761"/>
                  <a:pt x="9386" y="6644"/>
                  <a:pt x="9660" y="6332"/>
                </a:cubicBezTo>
                <a:cubicBezTo>
                  <a:pt x="9737" y="6243"/>
                  <a:pt x="9802" y="6062"/>
                  <a:pt x="9806" y="5927"/>
                </a:cubicBezTo>
                <a:cubicBezTo>
                  <a:pt x="9814" y="5652"/>
                  <a:pt x="10407" y="5533"/>
                  <a:pt x="10756" y="5737"/>
                </a:cubicBezTo>
                <a:cubicBezTo>
                  <a:pt x="10896" y="5820"/>
                  <a:pt x="11199" y="5824"/>
                  <a:pt x="11583" y="5751"/>
                </a:cubicBezTo>
                <a:cubicBezTo>
                  <a:pt x="11916" y="5688"/>
                  <a:pt x="12437" y="5647"/>
                  <a:pt x="12738" y="5659"/>
                </a:cubicBezTo>
                <a:cubicBezTo>
                  <a:pt x="13040" y="5672"/>
                  <a:pt x="13465" y="5635"/>
                  <a:pt x="13684" y="5578"/>
                </a:cubicBezTo>
                <a:cubicBezTo>
                  <a:pt x="13975" y="5502"/>
                  <a:pt x="14221" y="5552"/>
                  <a:pt x="14594" y="5760"/>
                </a:cubicBezTo>
                <a:cubicBezTo>
                  <a:pt x="14875" y="5916"/>
                  <a:pt x="15110" y="6025"/>
                  <a:pt x="15113" y="6002"/>
                </a:cubicBezTo>
                <a:cubicBezTo>
                  <a:pt x="15115" y="5980"/>
                  <a:pt x="15348" y="6021"/>
                  <a:pt x="15631" y="6097"/>
                </a:cubicBezTo>
                <a:cubicBezTo>
                  <a:pt x="16413" y="6307"/>
                  <a:pt x="18922" y="6268"/>
                  <a:pt x="19754" y="6033"/>
                </a:cubicBezTo>
                <a:cubicBezTo>
                  <a:pt x="20148" y="5922"/>
                  <a:pt x="20584" y="5844"/>
                  <a:pt x="20720" y="5860"/>
                </a:cubicBezTo>
                <a:cubicBezTo>
                  <a:pt x="20856" y="5876"/>
                  <a:pt x="21114" y="5846"/>
                  <a:pt x="21294" y="5790"/>
                </a:cubicBezTo>
                <a:cubicBezTo>
                  <a:pt x="21599" y="5697"/>
                  <a:pt x="21600" y="5669"/>
                  <a:pt x="21321" y="5369"/>
                </a:cubicBezTo>
                <a:cubicBezTo>
                  <a:pt x="21157" y="5192"/>
                  <a:pt x="21061" y="4907"/>
                  <a:pt x="21108" y="4735"/>
                </a:cubicBezTo>
                <a:cubicBezTo>
                  <a:pt x="21154" y="4564"/>
                  <a:pt x="21147" y="4453"/>
                  <a:pt x="21092" y="4493"/>
                </a:cubicBezTo>
                <a:cubicBezTo>
                  <a:pt x="20906" y="4624"/>
                  <a:pt x="17195" y="2015"/>
                  <a:pt x="17253" y="1794"/>
                </a:cubicBezTo>
                <a:cubicBezTo>
                  <a:pt x="17273" y="1720"/>
                  <a:pt x="16997" y="1437"/>
                  <a:pt x="16640" y="1169"/>
                </a:cubicBezTo>
                <a:cubicBezTo>
                  <a:pt x="16053" y="727"/>
                  <a:pt x="15881" y="676"/>
                  <a:pt x="14824" y="611"/>
                </a:cubicBezTo>
                <a:cubicBezTo>
                  <a:pt x="13332" y="518"/>
                  <a:pt x="12571" y="541"/>
                  <a:pt x="11998" y="694"/>
                </a:cubicBezTo>
                <a:cubicBezTo>
                  <a:pt x="11611" y="798"/>
                  <a:pt x="11441" y="751"/>
                  <a:pt x="10862" y="390"/>
                </a:cubicBezTo>
                <a:cubicBezTo>
                  <a:pt x="10489" y="157"/>
                  <a:pt x="10281" y="38"/>
                  <a:pt x="9877" y="8"/>
                </a:cubicBezTo>
                <a:close/>
                <a:moveTo>
                  <a:pt x="15025" y="17584"/>
                </a:moveTo>
                <a:cubicBezTo>
                  <a:pt x="15016" y="17591"/>
                  <a:pt x="15067" y="17642"/>
                  <a:pt x="15180" y="17743"/>
                </a:cubicBezTo>
                <a:cubicBezTo>
                  <a:pt x="15317" y="17867"/>
                  <a:pt x="15379" y="18065"/>
                  <a:pt x="15314" y="18184"/>
                </a:cubicBezTo>
                <a:cubicBezTo>
                  <a:pt x="15249" y="18304"/>
                  <a:pt x="15293" y="18445"/>
                  <a:pt x="15413" y="18497"/>
                </a:cubicBezTo>
                <a:cubicBezTo>
                  <a:pt x="15602" y="18579"/>
                  <a:pt x="16122" y="18526"/>
                  <a:pt x="16122" y="18424"/>
                </a:cubicBezTo>
                <a:cubicBezTo>
                  <a:pt x="16122" y="18405"/>
                  <a:pt x="15999" y="18220"/>
                  <a:pt x="15849" y="18017"/>
                </a:cubicBezTo>
                <a:cubicBezTo>
                  <a:pt x="15698" y="17814"/>
                  <a:pt x="15576" y="17698"/>
                  <a:pt x="15576" y="17760"/>
                </a:cubicBezTo>
                <a:cubicBezTo>
                  <a:pt x="15575" y="17822"/>
                  <a:pt x="15427" y="17793"/>
                  <a:pt x="15251" y="17696"/>
                </a:cubicBezTo>
                <a:cubicBezTo>
                  <a:pt x="15106" y="17616"/>
                  <a:pt x="15035" y="17578"/>
                  <a:pt x="15025" y="17584"/>
                </a:cubicBezTo>
                <a:close/>
                <a:moveTo>
                  <a:pt x="7673" y="19580"/>
                </a:moveTo>
                <a:cubicBezTo>
                  <a:pt x="7617" y="19540"/>
                  <a:pt x="7516" y="19612"/>
                  <a:pt x="7447" y="19739"/>
                </a:cubicBezTo>
                <a:cubicBezTo>
                  <a:pt x="7348" y="19923"/>
                  <a:pt x="7370" y="19938"/>
                  <a:pt x="7550" y="19811"/>
                </a:cubicBezTo>
                <a:cubicBezTo>
                  <a:pt x="7675" y="19724"/>
                  <a:pt x="7729" y="19620"/>
                  <a:pt x="7673" y="19580"/>
                </a:cubicBezTo>
                <a:close/>
                <a:moveTo>
                  <a:pt x="7475" y="20068"/>
                </a:moveTo>
                <a:cubicBezTo>
                  <a:pt x="7387" y="20089"/>
                  <a:pt x="7318" y="20161"/>
                  <a:pt x="7321" y="20230"/>
                </a:cubicBezTo>
                <a:cubicBezTo>
                  <a:pt x="7324" y="20299"/>
                  <a:pt x="7068" y="20544"/>
                  <a:pt x="6751" y="20774"/>
                </a:cubicBezTo>
                <a:cubicBezTo>
                  <a:pt x="6434" y="21005"/>
                  <a:pt x="6241" y="21196"/>
                  <a:pt x="6324" y="21196"/>
                </a:cubicBezTo>
                <a:cubicBezTo>
                  <a:pt x="6406" y="21196"/>
                  <a:pt x="6374" y="21282"/>
                  <a:pt x="6248" y="21388"/>
                </a:cubicBezTo>
                <a:cubicBezTo>
                  <a:pt x="6123" y="21495"/>
                  <a:pt x="6093" y="21578"/>
                  <a:pt x="6181" y="21575"/>
                </a:cubicBezTo>
                <a:cubicBezTo>
                  <a:pt x="6269" y="21573"/>
                  <a:pt x="6504" y="21384"/>
                  <a:pt x="6707" y="21157"/>
                </a:cubicBezTo>
                <a:cubicBezTo>
                  <a:pt x="6911" y="20929"/>
                  <a:pt x="7200" y="20744"/>
                  <a:pt x="7349" y="20744"/>
                </a:cubicBezTo>
                <a:cubicBezTo>
                  <a:pt x="7520" y="20744"/>
                  <a:pt x="7620" y="20612"/>
                  <a:pt x="7626" y="20386"/>
                </a:cubicBezTo>
                <a:cubicBezTo>
                  <a:pt x="7630" y="20190"/>
                  <a:pt x="7563" y="20048"/>
                  <a:pt x="7475" y="20068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3481608" y="402766"/>
            <a:ext cx="569899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Ta mee feayr.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4" fill="hold"/>
                                        <p:tgtEl>
                                          <p:spTgt spid="3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big-tick-green.jpg" descr="big-tick-green.jpg"/>
          <p:cNvPicPr>
            <a:picLocks noChangeAspect="1"/>
          </p:cNvPicPr>
          <p:nvPr/>
        </p:nvPicPr>
        <p:blipFill>
          <a:blip r:embed="rId4">
            <a:extLst/>
          </a:blip>
          <a:srcRect l="9747" t="15214" r="6167" b="2484"/>
          <a:stretch>
            <a:fillRect/>
          </a:stretch>
        </p:blipFill>
        <p:spPr>
          <a:xfrm>
            <a:off x="3911281" y="2693612"/>
            <a:ext cx="6022851" cy="57312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2" h="21571" extrusionOk="0">
                <a:moveTo>
                  <a:pt x="21252" y="1"/>
                </a:moveTo>
                <a:cubicBezTo>
                  <a:pt x="21195" y="3"/>
                  <a:pt x="21125" y="18"/>
                  <a:pt x="21043" y="44"/>
                </a:cubicBezTo>
                <a:cubicBezTo>
                  <a:pt x="20810" y="118"/>
                  <a:pt x="20485" y="302"/>
                  <a:pt x="19632" y="845"/>
                </a:cubicBezTo>
                <a:cubicBezTo>
                  <a:pt x="18525" y="1548"/>
                  <a:pt x="16706" y="2972"/>
                  <a:pt x="15011" y="4464"/>
                </a:cubicBezTo>
                <a:cubicBezTo>
                  <a:pt x="14224" y="5157"/>
                  <a:pt x="11627" y="7923"/>
                  <a:pt x="11451" y="8256"/>
                </a:cubicBezTo>
                <a:cubicBezTo>
                  <a:pt x="11418" y="8318"/>
                  <a:pt x="11353" y="8370"/>
                  <a:pt x="11306" y="8373"/>
                </a:cubicBezTo>
                <a:cubicBezTo>
                  <a:pt x="11260" y="8375"/>
                  <a:pt x="11038" y="8604"/>
                  <a:pt x="10813" y="8879"/>
                </a:cubicBezTo>
                <a:cubicBezTo>
                  <a:pt x="10589" y="9155"/>
                  <a:pt x="10199" y="9615"/>
                  <a:pt x="9946" y="9902"/>
                </a:cubicBezTo>
                <a:cubicBezTo>
                  <a:pt x="9693" y="10190"/>
                  <a:pt x="9487" y="10437"/>
                  <a:pt x="9487" y="10452"/>
                </a:cubicBezTo>
                <a:cubicBezTo>
                  <a:pt x="9487" y="10467"/>
                  <a:pt x="9317" y="10687"/>
                  <a:pt x="9111" y="10941"/>
                </a:cubicBezTo>
                <a:cubicBezTo>
                  <a:pt x="8905" y="11194"/>
                  <a:pt x="8595" y="11601"/>
                  <a:pt x="8421" y="11846"/>
                </a:cubicBezTo>
                <a:cubicBezTo>
                  <a:pt x="8247" y="12090"/>
                  <a:pt x="7938" y="12523"/>
                  <a:pt x="7733" y="12806"/>
                </a:cubicBezTo>
                <a:cubicBezTo>
                  <a:pt x="7529" y="13090"/>
                  <a:pt x="7362" y="13348"/>
                  <a:pt x="7362" y="13381"/>
                </a:cubicBezTo>
                <a:cubicBezTo>
                  <a:pt x="7362" y="13415"/>
                  <a:pt x="7315" y="13482"/>
                  <a:pt x="7260" y="13531"/>
                </a:cubicBezTo>
                <a:cubicBezTo>
                  <a:pt x="7204" y="13579"/>
                  <a:pt x="7028" y="13853"/>
                  <a:pt x="6867" y="14139"/>
                </a:cubicBezTo>
                <a:cubicBezTo>
                  <a:pt x="6426" y="14923"/>
                  <a:pt x="6289" y="14861"/>
                  <a:pt x="5840" y="13685"/>
                </a:cubicBezTo>
                <a:cubicBezTo>
                  <a:pt x="5179" y="11957"/>
                  <a:pt x="4400" y="10554"/>
                  <a:pt x="3695" y="9820"/>
                </a:cubicBezTo>
                <a:cubicBezTo>
                  <a:pt x="3344" y="9456"/>
                  <a:pt x="3277" y="9417"/>
                  <a:pt x="2994" y="9417"/>
                </a:cubicBezTo>
                <a:cubicBezTo>
                  <a:pt x="2787" y="9417"/>
                  <a:pt x="2539" y="9493"/>
                  <a:pt x="2259" y="9643"/>
                </a:cubicBezTo>
                <a:cubicBezTo>
                  <a:pt x="1573" y="10009"/>
                  <a:pt x="473" y="10793"/>
                  <a:pt x="225" y="11091"/>
                </a:cubicBezTo>
                <a:cubicBezTo>
                  <a:pt x="-121" y="11508"/>
                  <a:pt x="-86" y="11672"/>
                  <a:pt x="464" y="12213"/>
                </a:cubicBezTo>
                <a:cubicBezTo>
                  <a:pt x="926" y="12668"/>
                  <a:pt x="1357" y="13249"/>
                  <a:pt x="1724" y="13910"/>
                </a:cubicBezTo>
                <a:cubicBezTo>
                  <a:pt x="1958" y="14333"/>
                  <a:pt x="2819" y="16156"/>
                  <a:pt x="2997" y="16606"/>
                </a:cubicBezTo>
                <a:cubicBezTo>
                  <a:pt x="3070" y="16792"/>
                  <a:pt x="3508" y="17849"/>
                  <a:pt x="3970" y="18957"/>
                </a:cubicBezTo>
                <a:cubicBezTo>
                  <a:pt x="4433" y="20066"/>
                  <a:pt x="4811" y="21003"/>
                  <a:pt x="4811" y="21040"/>
                </a:cubicBezTo>
                <a:cubicBezTo>
                  <a:pt x="4811" y="21076"/>
                  <a:pt x="4696" y="21157"/>
                  <a:pt x="4555" y="21219"/>
                </a:cubicBezTo>
                <a:cubicBezTo>
                  <a:pt x="4415" y="21281"/>
                  <a:pt x="4320" y="21354"/>
                  <a:pt x="4345" y="21380"/>
                </a:cubicBezTo>
                <a:cubicBezTo>
                  <a:pt x="4370" y="21406"/>
                  <a:pt x="4613" y="21464"/>
                  <a:pt x="4886" y="21507"/>
                </a:cubicBezTo>
                <a:cubicBezTo>
                  <a:pt x="5426" y="21593"/>
                  <a:pt x="7480" y="21592"/>
                  <a:pt x="7778" y="21506"/>
                </a:cubicBezTo>
                <a:cubicBezTo>
                  <a:pt x="7880" y="21476"/>
                  <a:pt x="8050" y="21446"/>
                  <a:pt x="8157" y="21438"/>
                </a:cubicBezTo>
                <a:cubicBezTo>
                  <a:pt x="8384" y="21422"/>
                  <a:pt x="8513" y="21323"/>
                  <a:pt x="8307" y="21323"/>
                </a:cubicBezTo>
                <a:cubicBezTo>
                  <a:pt x="8230" y="21323"/>
                  <a:pt x="8106" y="21277"/>
                  <a:pt x="8033" y="21220"/>
                </a:cubicBezTo>
                <a:cubicBezTo>
                  <a:pt x="7903" y="21120"/>
                  <a:pt x="7905" y="21101"/>
                  <a:pt x="8100" y="20602"/>
                </a:cubicBezTo>
                <a:cubicBezTo>
                  <a:pt x="8378" y="19895"/>
                  <a:pt x="8416" y="19805"/>
                  <a:pt x="9012" y="18403"/>
                </a:cubicBezTo>
                <a:cubicBezTo>
                  <a:pt x="9301" y="17724"/>
                  <a:pt x="9659" y="16863"/>
                  <a:pt x="9809" y="16493"/>
                </a:cubicBezTo>
                <a:cubicBezTo>
                  <a:pt x="10853" y="13901"/>
                  <a:pt x="12296" y="11320"/>
                  <a:pt x="14220" y="8597"/>
                </a:cubicBezTo>
                <a:cubicBezTo>
                  <a:pt x="15538" y="6731"/>
                  <a:pt x="16595" y="5486"/>
                  <a:pt x="19054" y="2901"/>
                </a:cubicBezTo>
                <a:cubicBezTo>
                  <a:pt x="20327" y="1563"/>
                  <a:pt x="21392" y="389"/>
                  <a:pt x="21420" y="292"/>
                </a:cubicBezTo>
                <a:cubicBezTo>
                  <a:pt x="21479" y="91"/>
                  <a:pt x="21422" y="-7"/>
                  <a:pt x="21252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" name="Rectangle 1"/>
          <p:cNvSpPr/>
          <p:nvPr/>
        </p:nvSpPr>
        <p:spPr>
          <a:xfrm>
            <a:off x="2985193" y="766879"/>
            <a:ext cx="65024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6000" b="1">
                <a:latin typeface="Chalkboard" charset="0"/>
                <a:ea typeface="Chalkboard" charset="0"/>
                <a:cs typeface="Chalkboard" charset="0"/>
              </a:rPr>
              <a:t>Jeant dy mie!</a:t>
            </a:r>
          </a:p>
          <a:p>
            <a:r>
              <a:rPr lang="en-US">
                <a:latin typeface="Chalkboard" charset="0"/>
                <a:ea typeface="Chalkboard" charset="0"/>
                <a:cs typeface="Chalkboard" charset="0"/>
              </a:rPr>
              <a:t>(Well done!)</a:t>
            </a:r>
          </a:p>
        </p:txBody>
      </p:sp>
      <p:pic>
        <p:nvPicPr>
          <p:cNvPr id="3" name="Jeant dy mie!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23753" y="3506124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med" advClick="0" advTm="4000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4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d)"/>
          <p:cNvSpPr txBox="1"/>
          <p:nvPr/>
        </p:nvSpPr>
        <p:spPr>
          <a:xfrm>
            <a:off x="6844284" y="5626100"/>
            <a:ext cx="47137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d)</a:t>
            </a:r>
          </a:p>
        </p:txBody>
      </p:sp>
      <p:sp>
        <p:nvSpPr>
          <p:cNvPr id="333" name="c)"/>
          <p:cNvSpPr txBox="1"/>
          <p:nvPr/>
        </p:nvSpPr>
        <p:spPr>
          <a:xfrm>
            <a:off x="670358" y="5626100"/>
            <a:ext cx="440742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c)</a:t>
            </a:r>
          </a:p>
        </p:txBody>
      </p:sp>
      <p:sp>
        <p:nvSpPr>
          <p:cNvPr id="334" name="a)"/>
          <p:cNvSpPr txBox="1"/>
          <p:nvPr/>
        </p:nvSpPr>
        <p:spPr>
          <a:xfrm>
            <a:off x="706290" y="1778000"/>
            <a:ext cx="435255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a)</a:t>
            </a:r>
          </a:p>
        </p:txBody>
      </p:sp>
      <p:sp>
        <p:nvSpPr>
          <p:cNvPr id="335" name="b)"/>
          <p:cNvSpPr txBox="1"/>
          <p:nvPr/>
        </p:nvSpPr>
        <p:spPr>
          <a:xfrm>
            <a:off x="7079971" y="2108200"/>
            <a:ext cx="47366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b)</a:t>
            </a:r>
          </a:p>
        </p:txBody>
      </p:sp>
      <p:pic>
        <p:nvPicPr>
          <p:cNvPr id="337" name="Happiness_1.tiff" descr="Happiness_1.tif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6551" t="1322" r="16088" b="19"/>
          <a:stretch>
            <a:fillRect/>
          </a:stretch>
        </p:blipFill>
        <p:spPr>
          <a:xfrm>
            <a:off x="8355945" y="6382909"/>
            <a:ext cx="2515910" cy="24646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1" h="21554" extrusionOk="0">
                <a:moveTo>
                  <a:pt x="10239" y="2"/>
                </a:moveTo>
                <a:cubicBezTo>
                  <a:pt x="9881" y="10"/>
                  <a:pt x="9548" y="32"/>
                  <a:pt x="9274" y="72"/>
                </a:cubicBezTo>
                <a:cubicBezTo>
                  <a:pt x="8503" y="183"/>
                  <a:pt x="7410" y="468"/>
                  <a:pt x="6975" y="672"/>
                </a:cubicBezTo>
                <a:cubicBezTo>
                  <a:pt x="6762" y="773"/>
                  <a:pt x="6563" y="856"/>
                  <a:pt x="6534" y="856"/>
                </a:cubicBezTo>
                <a:cubicBezTo>
                  <a:pt x="6423" y="856"/>
                  <a:pt x="5147" y="1539"/>
                  <a:pt x="5074" y="1637"/>
                </a:cubicBezTo>
                <a:cubicBezTo>
                  <a:pt x="5032" y="1694"/>
                  <a:pt x="4961" y="1714"/>
                  <a:pt x="4916" y="1686"/>
                </a:cubicBezTo>
                <a:cubicBezTo>
                  <a:pt x="4870" y="1657"/>
                  <a:pt x="4841" y="1668"/>
                  <a:pt x="4851" y="1710"/>
                </a:cubicBezTo>
                <a:cubicBezTo>
                  <a:pt x="4862" y="1752"/>
                  <a:pt x="4804" y="1827"/>
                  <a:pt x="4723" y="1877"/>
                </a:cubicBezTo>
                <a:cubicBezTo>
                  <a:pt x="4643" y="1926"/>
                  <a:pt x="4440" y="2062"/>
                  <a:pt x="4272" y="2179"/>
                </a:cubicBezTo>
                <a:cubicBezTo>
                  <a:pt x="4104" y="2296"/>
                  <a:pt x="3936" y="2392"/>
                  <a:pt x="3897" y="2394"/>
                </a:cubicBezTo>
                <a:cubicBezTo>
                  <a:pt x="3859" y="2395"/>
                  <a:pt x="3827" y="2437"/>
                  <a:pt x="3827" y="2484"/>
                </a:cubicBezTo>
                <a:cubicBezTo>
                  <a:pt x="3827" y="2531"/>
                  <a:pt x="3790" y="2608"/>
                  <a:pt x="3742" y="2658"/>
                </a:cubicBezTo>
                <a:cubicBezTo>
                  <a:pt x="3695" y="2707"/>
                  <a:pt x="3655" y="2723"/>
                  <a:pt x="3655" y="2692"/>
                </a:cubicBezTo>
                <a:cubicBezTo>
                  <a:pt x="3655" y="2661"/>
                  <a:pt x="3513" y="2784"/>
                  <a:pt x="3341" y="2966"/>
                </a:cubicBezTo>
                <a:cubicBezTo>
                  <a:pt x="3169" y="3149"/>
                  <a:pt x="3025" y="3272"/>
                  <a:pt x="3024" y="3241"/>
                </a:cubicBezTo>
                <a:cubicBezTo>
                  <a:pt x="3022" y="3182"/>
                  <a:pt x="2859" y="3441"/>
                  <a:pt x="2856" y="3508"/>
                </a:cubicBezTo>
                <a:cubicBezTo>
                  <a:pt x="2855" y="3529"/>
                  <a:pt x="2724" y="3666"/>
                  <a:pt x="2566" y="3813"/>
                </a:cubicBezTo>
                <a:cubicBezTo>
                  <a:pt x="2408" y="3961"/>
                  <a:pt x="2281" y="4137"/>
                  <a:pt x="2286" y="4206"/>
                </a:cubicBezTo>
                <a:cubicBezTo>
                  <a:pt x="2292" y="4287"/>
                  <a:pt x="2254" y="4323"/>
                  <a:pt x="2175" y="4310"/>
                </a:cubicBezTo>
                <a:cubicBezTo>
                  <a:pt x="2064" y="4290"/>
                  <a:pt x="2012" y="4411"/>
                  <a:pt x="2047" y="4608"/>
                </a:cubicBezTo>
                <a:cubicBezTo>
                  <a:pt x="2066" y="4716"/>
                  <a:pt x="1847" y="5012"/>
                  <a:pt x="1760" y="4993"/>
                </a:cubicBezTo>
                <a:cubicBezTo>
                  <a:pt x="1714" y="4984"/>
                  <a:pt x="1621" y="5085"/>
                  <a:pt x="1554" y="5219"/>
                </a:cubicBezTo>
                <a:cubicBezTo>
                  <a:pt x="1488" y="5353"/>
                  <a:pt x="1407" y="5484"/>
                  <a:pt x="1372" y="5507"/>
                </a:cubicBezTo>
                <a:cubicBezTo>
                  <a:pt x="1307" y="5550"/>
                  <a:pt x="1054" y="6012"/>
                  <a:pt x="1049" y="6097"/>
                </a:cubicBezTo>
                <a:cubicBezTo>
                  <a:pt x="1047" y="6123"/>
                  <a:pt x="1020" y="6172"/>
                  <a:pt x="991" y="6201"/>
                </a:cubicBezTo>
                <a:cubicBezTo>
                  <a:pt x="963" y="6231"/>
                  <a:pt x="941" y="6308"/>
                  <a:pt x="941" y="6375"/>
                </a:cubicBezTo>
                <a:cubicBezTo>
                  <a:pt x="941" y="6441"/>
                  <a:pt x="840" y="6718"/>
                  <a:pt x="718" y="6989"/>
                </a:cubicBezTo>
                <a:cubicBezTo>
                  <a:pt x="470" y="7542"/>
                  <a:pt x="483" y="7506"/>
                  <a:pt x="381" y="7947"/>
                </a:cubicBezTo>
                <a:cubicBezTo>
                  <a:pt x="-217" y="10535"/>
                  <a:pt x="-115" y="12718"/>
                  <a:pt x="708" y="14895"/>
                </a:cubicBezTo>
                <a:cubicBezTo>
                  <a:pt x="953" y="15544"/>
                  <a:pt x="1470" y="16591"/>
                  <a:pt x="1730" y="16964"/>
                </a:cubicBezTo>
                <a:cubicBezTo>
                  <a:pt x="1850" y="17136"/>
                  <a:pt x="1996" y="17347"/>
                  <a:pt x="2053" y="17436"/>
                </a:cubicBezTo>
                <a:cubicBezTo>
                  <a:pt x="2111" y="17525"/>
                  <a:pt x="2285" y="17748"/>
                  <a:pt x="2438" y="17932"/>
                </a:cubicBezTo>
                <a:cubicBezTo>
                  <a:pt x="3733" y="19493"/>
                  <a:pt x="5200" y="20556"/>
                  <a:pt x="6958" y="21202"/>
                </a:cubicBezTo>
                <a:cubicBezTo>
                  <a:pt x="7303" y="21328"/>
                  <a:pt x="7633" y="21457"/>
                  <a:pt x="7690" y="21490"/>
                </a:cubicBezTo>
                <a:cubicBezTo>
                  <a:pt x="7808" y="21557"/>
                  <a:pt x="13487" y="21581"/>
                  <a:pt x="13553" y="21514"/>
                </a:cubicBezTo>
                <a:cubicBezTo>
                  <a:pt x="13576" y="21490"/>
                  <a:pt x="13855" y="21381"/>
                  <a:pt x="14173" y="21271"/>
                </a:cubicBezTo>
                <a:cubicBezTo>
                  <a:pt x="15373" y="20854"/>
                  <a:pt x="16381" y="20273"/>
                  <a:pt x="17466" y="19369"/>
                </a:cubicBezTo>
                <a:cubicBezTo>
                  <a:pt x="18017" y="18911"/>
                  <a:pt x="18323" y="18592"/>
                  <a:pt x="18940" y="17838"/>
                </a:cubicBezTo>
                <a:cubicBezTo>
                  <a:pt x="19168" y="17560"/>
                  <a:pt x="19587" y="16978"/>
                  <a:pt x="19587" y="16940"/>
                </a:cubicBezTo>
                <a:cubicBezTo>
                  <a:pt x="19587" y="16921"/>
                  <a:pt x="19694" y="16734"/>
                  <a:pt x="19823" y="16527"/>
                </a:cubicBezTo>
                <a:cubicBezTo>
                  <a:pt x="19952" y="16319"/>
                  <a:pt x="20150" y="15939"/>
                  <a:pt x="20265" y="15683"/>
                </a:cubicBezTo>
                <a:cubicBezTo>
                  <a:pt x="20379" y="15427"/>
                  <a:pt x="20544" y="15058"/>
                  <a:pt x="20632" y="14861"/>
                </a:cubicBezTo>
                <a:cubicBezTo>
                  <a:pt x="20720" y="14664"/>
                  <a:pt x="20815" y="14391"/>
                  <a:pt x="20844" y="14253"/>
                </a:cubicBezTo>
                <a:cubicBezTo>
                  <a:pt x="20873" y="14115"/>
                  <a:pt x="20959" y="13712"/>
                  <a:pt x="21037" y="13358"/>
                </a:cubicBezTo>
                <a:cubicBezTo>
                  <a:pt x="21114" y="13003"/>
                  <a:pt x="21195" y="12552"/>
                  <a:pt x="21219" y="12355"/>
                </a:cubicBezTo>
                <a:cubicBezTo>
                  <a:pt x="21242" y="12158"/>
                  <a:pt x="21294" y="11744"/>
                  <a:pt x="21333" y="11435"/>
                </a:cubicBezTo>
                <a:cubicBezTo>
                  <a:pt x="21383" y="11048"/>
                  <a:pt x="21383" y="10713"/>
                  <a:pt x="21333" y="10359"/>
                </a:cubicBezTo>
                <a:cubicBezTo>
                  <a:pt x="21293" y="10077"/>
                  <a:pt x="21243" y="9718"/>
                  <a:pt x="21222" y="9561"/>
                </a:cubicBezTo>
                <a:cubicBezTo>
                  <a:pt x="21201" y="9403"/>
                  <a:pt x="21168" y="9176"/>
                  <a:pt x="21151" y="9058"/>
                </a:cubicBezTo>
                <a:cubicBezTo>
                  <a:pt x="21119" y="8832"/>
                  <a:pt x="20970" y="8183"/>
                  <a:pt x="20838" y="7697"/>
                </a:cubicBezTo>
                <a:cubicBezTo>
                  <a:pt x="20795" y="7539"/>
                  <a:pt x="20753" y="7345"/>
                  <a:pt x="20747" y="7267"/>
                </a:cubicBezTo>
                <a:cubicBezTo>
                  <a:pt x="20740" y="7188"/>
                  <a:pt x="20697" y="7100"/>
                  <a:pt x="20649" y="7069"/>
                </a:cubicBezTo>
                <a:cubicBezTo>
                  <a:pt x="20601" y="7037"/>
                  <a:pt x="20561" y="6935"/>
                  <a:pt x="20561" y="6843"/>
                </a:cubicBezTo>
                <a:cubicBezTo>
                  <a:pt x="20561" y="6752"/>
                  <a:pt x="20516" y="6637"/>
                  <a:pt x="20460" y="6590"/>
                </a:cubicBezTo>
                <a:cubicBezTo>
                  <a:pt x="20374" y="6516"/>
                  <a:pt x="20189" y="6080"/>
                  <a:pt x="20180" y="5927"/>
                </a:cubicBezTo>
                <a:cubicBezTo>
                  <a:pt x="20179" y="5899"/>
                  <a:pt x="20140" y="5837"/>
                  <a:pt x="20093" y="5788"/>
                </a:cubicBezTo>
                <a:cubicBezTo>
                  <a:pt x="20045" y="5739"/>
                  <a:pt x="20005" y="5659"/>
                  <a:pt x="20005" y="5608"/>
                </a:cubicBezTo>
                <a:cubicBezTo>
                  <a:pt x="20005" y="5556"/>
                  <a:pt x="19971" y="5514"/>
                  <a:pt x="19931" y="5514"/>
                </a:cubicBezTo>
                <a:cubicBezTo>
                  <a:pt x="19891" y="5514"/>
                  <a:pt x="19811" y="5409"/>
                  <a:pt x="19752" y="5281"/>
                </a:cubicBezTo>
                <a:cubicBezTo>
                  <a:pt x="19448" y="4619"/>
                  <a:pt x="19309" y="4414"/>
                  <a:pt x="18714" y="3775"/>
                </a:cubicBezTo>
                <a:cubicBezTo>
                  <a:pt x="18558" y="3608"/>
                  <a:pt x="18399" y="3425"/>
                  <a:pt x="18363" y="3366"/>
                </a:cubicBezTo>
                <a:cubicBezTo>
                  <a:pt x="18328" y="3307"/>
                  <a:pt x="18217" y="3210"/>
                  <a:pt x="18114" y="3150"/>
                </a:cubicBezTo>
                <a:cubicBezTo>
                  <a:pt x="18011" y="3091"/>
                  <a:pt x="17921" y="3009"/>
                  <a:pt x="17915" y="2970"/>
                </a:cubicBezTo>
                <a:cubicBezTo>
                  <a:pt x="17889" y="2798"/>
                  <a:pt x="17765" y="2647"/>
                  <a:pt x="17648" y="2647"/>
                </a:cubicBezTo>
                <a:cubicBezTo>
                  <a:pt x="17579" y="2647"/>
                  <a:pt x="17464" y="2583"/>
                  <a:pt x="17392" y="2501"/>
                </a:cubicBezTo>
                <a:cubicBezTo>
                  <a:pt x="17135" y="2209"/>
                  <a:pt x="16064" y="1496"/>
                  <a:pt x="15343" y="1137"/>
                </a:cubicBezTo>
                <a:cubicBezTo>
                  <a:pt x="14439" y="688"/>
                  <a:pt x="14231" y="605"/>
                  <a:pt x="13256" y="297"/>
                </a:cubicBezTo>
                <a:cubicBezTo>
                  <a:pt x="12617" y="96"/>
                  <a:pt x="11312" y="-19"/>
                  <a:pt x="10239" y="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40" name="Group">
            <a:hlinkClick r:id="" action="ppaction://hlinkshowjump?jump=lastslide"/>
          </p:cNvPr>
          <p:cNvGrpSpPr/>
          <p:nvPr/>
        </p:nvGrpSpPr>
        <p:grpSpPr>
          <a:xfrm>
            <a:off x="8543987" y="2131104"/>
            <a:ext cx="2192536" cy="3472299"/>
            <a:chOff x="227211" y="0"/>
            <a:chExt cx="2192535" cy="3472297"/>
          </a:xfrm>
        </p:grpSpPr>
        <p:pic>
          <p:nvPicPr>
            <p:cNvPr id="338" name="hands_2_OK_hand_by_brokenhearts.tiff" descr="hands_2_OK_hand_by_brokenhearts.tiff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0004" r="12230" b="1180"/>
            <a:stretch>
              <a:fillRect/>
            </a:stretch>
          </p:blipFill>
          <p:spPr>
            <a:xfrm>
              <a:off x="227211" y="0"/>
              <a:ext cx="2192536" cy="239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544" extrusionOk="0">
                  <a:moveTo>
                    <a:pt x="21547" y="0"/>
                  </a:moveTo>
                  <a:lnTo>
                    <a:pt x="21258" y="218"/>
                  </a:lnTo>
                  <a:cubicBezTo>
                    <a:pt x="20604" y="710"/>
                    <a:pt x="20245" y="930"/>
                    <a:pt x="20100" y="930"/>
                  </a:cubicBezTo>
                  <a:cubicBezTo>
                    <a:pt x="19905" y="930"/>
                    <a:pt x="19174" y="1417"/>
                    <a:pt x="19171" y="1548"/>
                  </a:cubicBezTo>
                  <a:cubicBezTo>
                    <a:pt x="19169" y="1714"/>
                    <a:pt x="18460" y="2196"/>
                    <a:pt x="18220" y="2196"/>
                  </a:cubicBezTo>
                  <a:cubicBezTo>
                    <a:pt x="18095" y="2196"/>
                    <a:pt x="17972" y="2255"/>
                    <a:pt x="17943" y="2324"/>
                  </a:cubicBezTo>
                  <a:cubicBezTo>
                    <a:pt x="17913" y="2394"/>
                    <a:pt x="17806" y="2450"/>
                    <a:pt x="17705" y="2450"/>
                  </a:cubicBezTo>
                  <a:cubicBezTo>
                    <a:pt x="17603" y="2450"/>
                    <a:pt x="17474" y="2528"/>
                    <a:pt x="17420" y="2621"/>
                  </a:cubicBezTo>
                  <a:cubicBezTo>
                    <a:pt x="17366" y="2714"/>
                    <a:pt x="17268" y="2789"/>
                    <a:pt x="17201" y="2789"/>
                  </a:cubicBezTo>
                  <a:cubicBezTo>
                    <a:pt x="17135" y="2789"/>
                    <a:pt x="17005" y="2864"/>
                    <a:pt x="16913" y="2957"/>
                  </a:cubicBezTo>
                  <a:cubicBezTo>
                    <a:pt x="16821" y="3050"/>
                    <a:pt x="16696" y="3125"/>
                    <a:pt x="16636" y="3125"/>
                  </a:cubicBezTo>
                  <a:cubicBezTo>
                    <a:pt x="16575" y="3125"/>
                    <a:pt x="16453" y="3205"/>
                    <a:pt x="16359" y="3301"/>
                  </a:cubicBezTo>
                  <a:cubicBezTo>
                    <a:pt x="16265" y="3396"/>
                    <a:pt x="15975" y="3569"/>
                    <a:pt x="15719" y="3687"/>
                  </a:cubicBezTo>
                  <a:cubicBezTo>
                    <a:pt x="15463" y="3804"/>
                    <a:pt x="15151" y="3988"/>
                    <a:pt x="15025" y="4094"/>
                  </a:cubicBezTo>
                  <a:cubicBezTo>
                    <a:pt x="14898" y="4201"/>
                    <a:pt x="14680" y="4353"/>
                    <a:pt x="14541" y="4434"/>
                  </a:cubicBezTo>
                  <a:cubicBezTo>
                    <a:pt x="14402" y="4515"/>
                    <a:pt x="14308" y="4614"/>
                    <a:pt x="14334" y="4652"/>
                  </a:cubicBezTo>
                  <a:cubicBezTo>
                    <a:pt x="14404" y="4756"/>
                    <a:pt x="14010" y="4979"/>
                    <a:pt x="13854" y="4924"/>
                  </a:cubicBezTo>
                  <a:cubicBezTo>
                    <a:pt x="13776" y="4896"/>
                    <a:pt x="13581" y="5003"/>
                    <a:pt x="13382" y="5182"/>
                  </a:cubicBezTo>
                  <a:cubicBezTo>
                    <a:pt x="12917" y="5598"/>
                    <a:pt x="12493" y="5668"/>
                    <a:pt x="11662" y="5468"/>
                  </a:cubicBezTo>
                  <a:cubicBezTo>
                    <a:pt x="11305" y="5382"/>
                    <a:pt x="10856" y="5276"/>
                    <a:pt x="10663" y="5232"/>
                  </a:cubicBezTo>
                  <a:cubicBezTo>
                    <a:pt x="9923" y="5061"/>
                    <a:pt x="8495" y="4066"/>
                    <a:pt x="8331" y="3605"/>
                  </a:cubicBezTo>
                  <a:cubicBezTo>
                    <a:pt x="8300" y="3519"/>
                    <a:pt x="8197" y="3375"/>
                    <a:pt x="8101" y="3286"/>
                  </a:cubicBezTo>
                  <a:cubicBezTo>
                    <a:pt x="8004" y="3198"/>
                    <a:pt x="7925" y="3067"/>
                    <a:pt x="7925" y="2993"/>
                  </a:cubicBezTo>
                  <a:cubicBezTo>
                    <a:pt x="7925" y="2919"/>
                    <a:pt x="7843" y="2761"/>
                    <a:pt x="7742" y="2643"/>
                  </a:cubicBezTo>
                  <a:cubicBezTo>
                    <a:pt x="7640" y="2524"/>
                    <a:pt x="7558" y="2348"/>
                    <a:pt x="7558" y="2249"/>
                  </a:cubicBezTo>
                  <a:cubicBezTo>
                    <a:pt x="7558" y="1972"/>
                    <a:pt x="7195" y="1164"/>
                    <a:pt x="6973" y="944"/>
                  </a:cubicBezTo>
                  <a:cubicBezTo>
                    <a:pt x="6613" y="587"/>
                    <a:pt x="6017" y="321"/>
                    <a:pt x="5542" y="308"/>
                  </a:cubicBezTo>
                  <a:cubicBezTo>
                    <a:pt x="4627" y="281"/>
                    <a:pt x="4073" y="755"/>
                    <a:pt x="3685" y="1888"/>
                  </a:cubicBezTo>
                  <a:cubicBezTo>
                    <a:pt x="3520" y="2369"/>
                    <a:pt x="3655" y="4168"/>
                    <a:pt x="3884" y="4559"/>
                  </a:cubicBezTo>
                  <a:cubicBezTo>
                    <a:pt x="3979" y="4722"/>
                    <a:pt x="4055" y="4901"/>
                    <a:pt x="4055" y="4953"/>
                  </a:cubicBezTo>
                  <a:cubicBezTo>
                    <a:pt x="4055" y="5005"/>
                    <a:pt x="4305" y="5394"/>
                    <a:pt x="4609" y="5818"/>
                  </a:cubicBezTo>
                  <a:cubicBezTo>
                    <a:pt x="4913" y="6242"/>
                    <a:pt x="5159" y="6643"/>
                    <a:pt x="5159" y="6712"/>
                  </a:cubicBezTo>
                  <a:cubicBezTo>
                    <a:pt x="5159" y="6781"/>
                    <a:pt x="5077" y="6881"/>
                    <a:pt x="4976" y="6930"/>
                  </a:cubicBezTo>
                  <a:cubicBezTo>
                    <a:pt x="4802" y="7016"/>
                    <a:pt x="4578" y="7063"/>
                    <a:pt x="3408" y="7273"/>
                  </a:cubicBezTo>
                  <a:cubicBezTo>
                    <a:pt x="2501" y="7437"/>
                    <a:pt x="1790" y="7830"/>
                    <a:pt x="751" y="8740"/>
                  </a:cubicBezTo>
                  <a:cubicBezTo>
                    <a:pt x="481" y="8976"/>
                    <a:pt x="203" y="9272"/>
                    <a:pt x="131" y="9398"/>
                  </a:cubicBezTo>
                  <a:cubicBezTo>
                    <a:pt x="-6" y="9636"/>
                    <a:pt x="-49" y="10406"/>
                    <a:pt x="68" y="10513"/>
                  </a:cubicBezTo>
                  <a:cubicBezTo>
                    <a:pt x="106" y="10548"/>
                    <a:pt x="137" y="10619"/>
                    <a:pt x="139" y="10674"/>
                  </a:cubicBezTo>
                  <a:cubicBezTo>
                    <a:pt x="141" y="10729"/>
                    <a:pt x="285" y="11030"/>
                    <a:pt x="459" y="11343"/>
                  </a:cubicBezTo>
                  <a:cubicBezTo>
                    <a:pt x="759" y="11884"/>
                    <a:pt x="767" y="11927"/>
                    <a:pt x="650" y="12230"/>
                  </a:cubicBezTo>
                  <a:cubicBezTo>
                    <a:pt x="582" y="12405"/>
                    <a:pt x="439" y="12661"/>
                    <a:pt x="334" y="12798"/>
                  </a:cubicBezTo>
                  <a:cubicBezTo>
                    <a:pt x="228" y="12936"/>
                    <a:pt x="115" y="13260"/>
                    <a:pt x="80" y="13517"/>
                  </a:cubicBezTo>
                  <a:cubicBezTo>
                    <a:pt x="-16" y="14219"/>
                    <a:pt x="197" y="14714"/>
                    <a:pt x="853" y="15301"/>
                  </a:cubicBezTo>
                  <a:cubicBezTo>
                    <a:pt x="1144" y="15563"/>
                    <a:pt x="1429" y="15903"/>
                    <a:pt x="1488" y="16060"/>
                  </a:cubicBezTo>
                  <a:cubicBezTo>
                    <a:pt x="1597" y="16344"/>
                    <a:pt x="2258" y="17197"/>
                    <a:pt x="2530" y="17404"/>
                  </a:cubicBezTo>
                  <a:cubicBezTo>
                    <a:pt x="2609" y="17464"/>
                    <a:pt x="2670" y="17547"/>
                    <a:pt x="2670" y="17587"/>
                  </a:cubicBezTo>
                  <a:cubicBezTo>
                    <a:pt x="2670" y="17769"/>
                    <a:pt x="3340" y="18586"/>
                    <a:pt x="3724" y="18874"/>
                  </a:cubicBezTo>
                  <a:cubicBezTo>
                    <a:pt x="3971" y="19060"/>
                    <a:pt x="4122" y="19235"/>
                    <a:pt x="4086" y="19292"/>
                  </a:cubicBezTo>
                  <a:cubicBezTo>
                    <a:pt x="4044" y="19362"/>
                    <a:pt x="4064" y="19361"/>
                    <a:pt x="4149" y="19289"/>
                  </a:cubicBezTo>
                  <a:cubicBezTo>
                    <a:pt x="4245" y="19207"/>
                    <a:pt x="4339" y="19244"/>
                    <a:pt x="4613" y="19460"/>
                  </a:cubicBezTo>
                  <a:cubicBezTo>
                    <a:pt x="5285" y="19992"/>
                    <a:pt x="5413" y="20078"/>
                    <a:pt x="5495" y="20054"/>
                  </a:cubicBezTo>
                  <a:cubicBezTo>
                    <a:pt x="5587" y="20026"/>
                    <a:pt x="5906" y="20205"/>
                    <a:pt x="6388" y="20558"/>
                  </a:cubicBezTo>
                  <a:cubicBezTo>
                    <a:pt x="6565" y="20688"/>
                    <a:pt x="6785" y="20809"/>
                    <a:pt x="6880" y="20826"/>
                  </a:cubicBezTo>
                  <a:cubicBezTo>
                    <a:pt x="6974" y="20843"/>
                    <a:pt x="7278" y="20959"/>
                    <a:pt x="7554" y="21087"/>
                  </a:cubicBezTo>
                  <a:cubicBezTo>
                    <a:pt x="7831" y="21215"/>
                    <a:pt x="8245" y="21369"/>
                    <a:pt x="8475" y="21427"/>
                  </a:cubicBezTo>
                  <a:cubicBezTo>
                    <a:pt x="9158" y="21600"/>
                    <a:pt x="10361" y="21577"/>
                    <a:pt x="10765" y="21384"/>
                  </a:cubicBezTo>
                  <a:cubicBezTo>
                    <a:pt x="11542" y="21013"/>
                    <a:pt x="12671" y="19355"/>
                    <a:pt x="12840" y="18337"/>
                  </a:cubicBezTo>
                  <a:cubicBezTo>
                    <a:pt x="12856" y="18243"/>
                    <a:pt x="12920" y="18121"/>
                    <a:pt x="12981" y="18066"/>
                  </a:cubicBezTo>
                  <a:cubicBezTo>
                    <a:pt x="13115" y="17943"/>
                    <a:pt x="13124" y="17691"/>
                    <a:pt x="12996" y="17619"/>
                  </a:cubicBezTo>
                  <a:cubicBezTo>
                    <a:pt x="12939" y="17586"/>
                    <a:pt x="12974" y="17468"/>
                    <a:pt x="13094" y="17315"/>
                  </a:cubicBezTo>
                  <a:cubicBezTo>
                    <a:pt x="13374" y="16954"/>
                    <a:pt x="15976" y="14581"/>
                    <a:pt x="16066" y="14604"/>
                  </a:cubicBezTo>
                  <a:cubicBezTo>
                    <a:pt x="16108" y="14615"/>
                    <a:pt x="16120" y="14585"/>
                    <a:pt x="16090" y="14540"/>
                  </a:cubicBezTo>
                  <a:cubicBezTo>
                    <a:pt x="16004" y="14413"/>
                    <a:pt x="16677" y="13838"/>
                    <a:pt x="16843" y="13896"/>
                  </a:cubicBezTo>
                  <a:cubicBezTo>
                    <a:pt x="16952" y="13935"/>
                    <a:pt x="16964" y="13923"/>
                    <a:pt x="16885" y="13835"/>
                  </a:cubicBezTo>
                  <a:cubicBezTo>
                    <a:pt x="16806" y="13747"/>
                    <a:pt x="16881" y="13653"/>
                    <a:pt x="17237" y="13410"/>
                  </a:cubicBezTo>
                  <a:cubicBezTo>
                    <a:pt x="17487" y="13238"/>
                    <a:pt x="17728" y="13099"/>
                    <a:pt x="17771" y="13099"/>
                  </a:cubicBezTo>
                  <a:cubicBezTo>
                    <a:pt x="17814" y="13099"/>
                    <a:pt x="17965" y="12984"/>
                    <a:pt x="18110" y="12845"/>
                  </a:cubicBezTo>
                  <a:cubicBezTo>
                    <a:pt x="18256" y="12706"/>
                    <a:pt x="18395" y="12609"/>
                    <a:pt x="18419" y="12630"/>
                  </a:cubicBezTo>
                  <a:cubicBezTo>
                    <a:pt x="18442" y="12652"/>
                    <a:pt x="18692" y="12487"/>
                    <a:pt x="18976" y="12262"/>
                  </a:cubicBezTo>
                  <a:cubicBezTo>
                    <a:pt x="19753" y="11646"/>
                    <a:pt x="20382" y="11222"/>
                    <a:pt x="20439" y="11275"/>
                  </a:cubicBezTo>
                  <a:cubicBezTo>
                    <a:pt x="20467" y="11301"/>
                    <a:pt x="20665" y="11180"/>
                    <a:pt x="20880" y="11007"/>
                  </a:cubicBezTo>
                  <a:cubicBezTo>
                    <a:pt x="21099" y="10830"/>
                    <a:pt x="21332" y="10682"/>
                    <a:pt x="21551" y="10553"/>
                  </a:cubicBezTo>
                  <a:lnTo>
                    <a:pt x="21551" y="0"/>
                  </a:lnTo>
                  <a:lnTo>
                    <a:pt x="21547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339" name="Rectangle"/>
            <p:cNvSpPr/>
            <p:nvPr/>
          </p:nvSpPr>
          <p:spPr>
            <a:xfrm>
              <a:off x="377082" y="2623862"/>
              <a:ext cx="1665447" cy="848436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0000">
                <a:defRPr>
                  <a:solidFill>
                    <a:srgbClr val="000000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pic>
        <p:nvPicPr>
          <p:cNvPr id="342" name="Ta mee maynrey-1.mov" descr="Ta mee maynrey-1.mov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/>
          </a:blip>
          <a:stretch>
            <a:fillRect/>
          </a:stretch>
        </p:blipFill>
        <p:spPr>
          <a:xfrm>
            <a:off x="1461740" y="482247"/>
            <a:ext cx="673100" cy="673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tuseday__july_15__2003.jpg" descr="tuseday__july_15__2003.jpg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7">
            <a:extLst/>
          </a:blip>
          <a:srcRect l="19978" t="9468" r="19965" b="9520"/>
          <a:stretch>
            <a:fillRect/>
          </a:stretch>
        </p:blipFill>
        <p:spPr>
          <a:xfrm>
            <a:off x="1461740" y="5956300"/>
            <a:ext cx="2515952" cy="25468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9" h="21585" extrusionOk="0">
                <a:moveTo>
                  <a:pt x="11515" y="0"/>
                </a:moveTo>
                <a:cubicBezTo>
                  <a:pt x="11490" y="0"/>
                  <a:pt x="11465" y="11"/>
                  <a:pt x="11440" y="30"/>
                </a:cubicBezTo>
                <a:cubicBezTo>
                  <a:pt x="11352" y="100"/>
                  <a:pt x="10621" y="111"/>
                  <a:pt x="10512" y="44"/>
                </a:cubicBezTo>
                <a:cubicBezTo>
                  <a:pt x="10470" y="18"/>
                  <a:pt x="10354" y="30"/>
                  <a:pt x="10253" y="71"/>
                </a:cubicBezTo>
                <a:cubicBezTo>
                  <a:pt x="10151" y="112"/>
                  <a:pt x="10016" y="125"/>
                  <a:pt x="9950" y="101"/>
                </a:cubicBezTo>
                <a:cubicBezTo>
                  <a:pt x="9886" y="77"/>
                  <a:pt x="9806" y="67"/>
                  <a:pt x="9774" y="77"/>
                </a:cubicBezTo>
                <a:cubicBezTo>
                  <a:pt x="9520" y="161"/>
                  <a:pt x="8320" y="345"/>
                  <a:pt x="7988" y="350"/>
                </a:cubicBezTo>
                <a:cubicBezTo>
                  <a:pt x="7757" y="353"/>
                  <a:pt x="7684" y="374"/>
                  <a:pt x="7706" y="431"/>
                </a:cubicBezTo>
                <a:cubicBezTo>
                  <a:pt x="7748" y="538"/>
                  <a:pt x="7668" y="569"/>
                  <a:pt x="7359" y="575"/>
                </a:cubicBezTo>
                <a:cubicBezTo>
                  <a:pt x="7160" y="579"/>
                  <a:pt x="7073" y="612"/>
                  <a:pt x="7029" y="693"/>
                </a:cubicBezTo>
                <a:cubicBezTo>
                  <a:pt x="6997" y="753"/>
                  <a:pt x="6911" y="801"/>
                  <a:pt x="6839" y="801"/>
                </a:cubicBezTo>
                <a:cubicBezTo>
                  <a:pt x="6766" y="801"/>
                  <a:pt x="6648" y="842"/>
                  <a:pt x="6577" y="891"/>
                </a:cubicBezTo>
                <a:cubicBezTo>
                  <a:pt x="6477" y="960"/>
                  <a:pt x="6420" y="966"/>
                  <a:pt x="6329" y="918"/>
                </a:cubicBezTo>
                <a:cubicBezTo>
                  <a:pt x="6228" y="865"/>
                  <a:pt x="6210" y="873"/>
                  <a:pt x="6210" y="969"/>
                </a:cubicBezTo>
                <a:cubicBezTo>
                  <a:pt x="6210" y="1050"/>
                  <a:pt x="6089" y="1142"/>
                  <a:pt x="5781" y="1298"/>
                </a:cubicBezTo>
                <a:cubicBezTo>
                  <a:pt x="5546" y="1418"/>
                  <a:pt x="5282" y="1565"/>
                  <a:pt x="5196" y="1625"/>
                </a:cubicBezTo>
                <a:cubicBezTo>
                  <a:pt x="5110" y="1684"/>
                  <a:pt x="5010" y="1732"/>
                  <a:pt x="4972" y="1732"/>
                </a:cubicBezTo>
                <a:cubicBezTo>
                  <a:pt x="4933" y="1732"/>
                  <a:pt x="4830" y="1782"/>
                  <a:pt x="4744" y="1843"/>
                </a:cubicBezTo>
                <a:cubicBezTo>
                  <a:pt x="4657" y="1904"/>
                  <a:pt x="4518" y="1966"/>
                  <a:pt x="4438" y="1978"/>
                </a:cubicBezTo>
                <a:cubicBezTo>
                  <a:pt x="4353" y="1990"/>
                  <a:pt x="4299" y="2033"/>
                  <a:pt x="4309" y="2079"/>
                </a:cubicBezTo>
                <a:cubicBezTo>
                  <a:pt x="4318" y="2122"/>
                  <a:pt x="4282" y="2204"/>
                  <a:pt x="4227" y="2264"/>
                </a:cubicBezTo>
                <a:cubicBezTo>
                  <a:pt x="4084" y="2420"/>
                  <a:pt x="3645" y="2667"/>
                  <a:pt x="3506" y="2667"/>
                </a:cubicBezTo>
                <a:cubicBezTo>
                  <a:pt x="3352" y="2667"/>
                  <a:pt x="3292" y="2761"/>
                  <a:pt x="3418" y="2809"/>
                </a:cubicBezTo>
                <a:cubicBezTo>
                  <a:pt x="3501" y="2840"/>
                  <a:pt x="3492" y="2867"/>
                  <a:pt x="3353" y="3010"/>
                </a:cubicBezTo>
                <a:cubicBezTo>
                  <a:pt x="3254" y="3113"/>
                  <a:pt x="3153" y="3169"/>
                  <a:pt x="3088" y="3152"/>
                </a:cubicBezTo>
                <a:cubicBezTo>
                  <a:pt x="3006" y="3131"/>
                  <a:pt x="2942" y="3202"/>
                  <a:pt x="2812" y="3454"/>
                </a:cubicBezTo>
                <a:cubicBezTo>
                  <a:pt x="2718" y="3639"/>
                  <a:pt x="2533" y="3873"/>
                  <a:pt x="2394" y="3986"/>
                </a:cubicBezTo>
                <a:cubicBezTo>
                  <a:pt x="2246" y="4106"/>
                  <a:pt x="2158" y="4220"/>
                  <a:pt x="2176" y="4268"/>
                </a:cubicBezTo>
                <a:cubicBezTo>
                  <a:pt x="2206" y="4345"/>
                  <a:pt x="1989" y="4513"/>
                  <a:pt x="1894" y="4487"/>
                </a:cubicBezTo>
                <a:cubicBezTo>
                  <a:pt x="1871" y="4481"/>
                  <a:pt x="1863" y="4510"/>
                  <a:pt x="1880" y="4554"/>
                </a:cubicBezTo>
                <a:cubicBezTo>
                  <a:pt x="1913" y="4639"/>
                  <a:pt x="1567" y="5173"/>
                  <a:pt x="1479" y="5173"/>
                </a:cubicBezTo>
                <a:cubicBezTo>
                  <a:pt x="1451" y="5173"/>
                  <a:pt x="1444" y="5203"/>
                  <a:pt x="1466" y="5237"/>
                </a:cubicBezTo>
                <a:cubicBezTo>
                  <a:pt x="1487" y="5272"/>
                  <a:pt x="1444" y="5361"/>
                  <a:pt x="1370" y="5439"/>
                </a:cubicBezTo>
                <a:cubicBezTo>
                  <a:pt x="1296" y="5517"/>
                  <a:pt x="1256" y="5580"/>
                  <a:pt x="1279" y="5580"/>
                </a:cubicBezTo>
                <a:cubicBezTo>
                  <a:pt x="1302" y="5580"/>
                  <a:pt x="1292" y="5632"/>
                  <a:pt x="1258" y="5695"/>
                </a:cubicBezTo>
                <a:cubicBezTo>
                  <a:pt x="1224" y="5758"/>
                  <a:pt x="1162" y="5800"/>
                  <a:pt x="1122" y="5785"/>
                </a:cubicBezTo>
                <a:cubicBezTo>
                  <a:pt x="1082" y="5771"/>
                  <a:pt x="1014" y="5781"/>
                  <a:pt x="969" y="5809"/>
                </a:cubicBezTo>
                <a:cubicBezTo>
                  <a:pt x="901" y="5852"/>
                  <a:pt x="904" y="5883"/>
                  <a:pt x="983" y="5994"/>
                </a:cubicBezTo>
                <a:cubicBezTo>
                  <a:pt x="1069" y="6117"/>
                  <a:pt x="1067" y="6136"/>
                  <a:pt x="955" y="6290"/>
                </a:cubicBezTo>
                <a:cubicBezTo>
                  <a:pt x="890" y="6381"/>
                  <a:pt x="813" y="6445"/>
                  <a:pt x="785" y="6428"/>
                </a:cubicBezTo>
                <a:cubicBezTo>
                  <a:pt x="757" y="6411"/>
                  <a:pt x="736" y="6501"/>
                  <a:pt x="738" y="6630"/>
                </a:cubicBezTo>
                <a:cubicBezTo>
                  <a:pt x="740" y="6759"/>
                  <a:pt x="710" y="6902"/>
                  <a:pt x="673" y="6946"/>
                </a:cubicBezTo>
                <a:cubicBezTo>
                  <a:pt x="636" y="6990"/>
                  <a:pt x="567" y="7164"/>
                  <a:pt x="517" y="7336"/>
                </a:cubicBezTo>
                <a:cubicBezTo>
                  <a:pt x="467" y="7508"/>
                  <a:pt x="410" y="7692"/>
                  <a:pt x="391" y="7740"/>
                </a:cubicBezTo>
                <a:cubicBezTo>
                  <a:pt x="345" y="7854"/>
                  <a:pt x="311" y="7973"/>
                  <a:pt x="285" y="8116"/>
                </a:cubicBezTo>
                <a:cubicBezTo>
                  <a:pt x="274" y="8181"/>
                  <a:pt x="258" y="8248"/>
                  <a:pt x="251" y="8264"/>
                </a:cubicBezTo>
                <a:cubicBezTo>
                  <a:pt x="245" y="8280"/>
                  <a:pt x="245" y="8341"/>
                  <a:pt x="251" y="8399"/>
                </a:cubicBezTo>
                <a:cubicBezTo>
                  <a:pt x="258" y="8457"/>
                  <a:pt x="240" y="8536"/>
                  <a:pt x="211" y="8574"/>
                </a:cubicBezTo>
                <a:cubicBezTo>
                  <a:pt x="181" y="8612"/>
                  <a:pt x="153" y="8744"/>
                  <a:pt x="146" y="8870"/>
                </a:cubicBezTo>
                <a:cubicBezTo>
                  <a:pt x="139" y="8995"/>
                  <a:pt x="119" y="9122"/>
                  <a:pt x="102" y="9149"/>
                </a:cubicBezTo>
                <a:cubicBezTo>
                  <a:pt x="42" y="9245"/>
                  <a:pt x="-3" y="9993"/>
                  <a:pt x="0" y="10858"/>
                </a:cubicBezTo>
                <a:cubicBezTo>
                  <a:pt x="2" y="11593"/>
                  <a:pt x="44" y="12432"/>
                  <a:pt x="78" y="12432"/>
                </a:cubicBezTo>
                <a:cubicBezTo>
                  <a:pt x="94" y="12432"/>
                  <a:pt x="139" y="12657"/>
                  <a:pt x="160" y="12846"/>
                </a:cubicBezTo>
                <a:cubicBezTo>
                  <a:pt x="171" y="12945"/>
                  <a:pt x="197" y="13059"/>
                  <a:pt x="221" y="13098"/>
                </a:cubicBezTo>
                <a:cubicBezTo>
                  <a:pt x="245" y="13137"/>
                  <a:pt x="250" y="13183"/>
                  <a:pt x="231" y="13202"/>
                </a:cubicBezTo>
                <a:cubicBezTo>
                  <a:pt x="212" y="13221"/>
                  <a:pt x="226" y="13270"/>
                  <a:pt x="262" y="13313"/>
                </a:cubicBezTo>
                <a:cubicBezTo>
                  <a:pt x="297" y="13356"/>
                  <a:pt x="311" y="13430"/>
                  <a:pt x="292" y="13478"/>
                </a:cubicBezTo>
                <a:cubicBezTo>
                  <a:pt x="274" y="13525"/>
                  <a:pt x="285" y="13580"/>
                  <a:pt x="316" y="13599"/>
                </a:cubicBezTo>
                <a:cubicBezTo>
                  <a:pt x="348" y="13618"/>
                  <a:pt x="361" y="13659"/>
                  <a:pt x="343" y="13686"/>
                </a:cubicBezTo>
                <a:cubicBezTo>
                  <a:pt x="326" y="13714"/>
                  <a:pt x="337" y="13752"/>
                  <a:pt x="367" y="13771"/>
                </a:cubicBezTo>
                <a:cubicBezTo>
                  <a:pt x="397" y="13789"/>
                  <a:pt x="440" y="13914"/>
                  <a:pt x="462" y="14050"/>
                </a:cubicBezTo>
                <a:cubicBezTo>
                  <a:pt x="485" y="14186"/>
                  <a:pt x="532" y="14329"/>
                  <a:pt x="564" y="14369"/>
                </a:cubicBezTo>
                <a:cubicBezTo>
                  <a:pt x="597" y="14409"/>
                  <a:pt x="602" y="14443"/>
                  <a:pt x="578" y="14443"/>
                </a:cubicBezTo>
                <a:cubicBezTo>
                  <a:pt x="554" y="14443"/>
                  <a:pt x="568" y="14482"/>
                  <a:pt x="609" y="14531"/>
                </a:cubicBezTo>
                <a:cubicBezTo>
                  <a:pt x="649" y="14580"/>
                  <a:pt x="694" y="14718"/>
                  <a:pt x="707" y="14837"/>
                </a:cubicBezTo>
                <a:cubicBezTo>
                  <a:pt x="720" y="14956"/>
                  <a:pt x="788" y="15114"/>
                  <a:pt x="857" y="15187"/>
                </a:cubicBezTo>
                <a:cubicBezTo>
                  <a:pt x="926" y="15259"/>
                  <a:pt x="963" y="15334"/>
                  <a:pt x="942" y="15355"/>
                </a:cubicBezTo>
                <a:cubicBezTo>
                  <a:pt x="920" y="15376"/>
                  <a:pt x="935" y="15432"/>
                  <a:pt x="972" y="15476"/>
                </a:cubicBezTo>
                <a:cubicBezTo>
                  <a:pt x="1023" y="15536"/>
                  <a:pt x="1022" y="15571"/>
                  <a:pt x="972" y="15621"/>
                </a:cubicBezTo>
                <a:cubicBezTo>
                  <a:pt x="895" y="15697"/>
                  <a:pt x="984" y="15843"/>
                  <a:pt x="1108" y="15843"/>
                </a:cubicBezTo>
                <a:cubicBezTo>
                  <a:pt x="1202" y="15843"/>
                  <a:pt x="1374" y="16097"/>
                  <a:pt x="1374" y="16236"/>
                </a:cubicBezTo>
                <a:cubicBezTo>
                  <a:pt x="1374" y="16294"/>
                  <a:pt x="1429" y="16373"/>
                  <a:pt x="1496" y="16414"/>
                </a:cubicBezTo>
                <a:cubicBezTo>
                  <a:pt x="1568" y="16459"/>
                  <a:pt x="1607" y="16526"/>
                  <a:pt x="1588" y="16576"/>
                </a:cubicBezTo>
                <a:cubicBezTo>
                  <a:pt x="1567" y="16629"/>
                  <a:pt x="1602" y="16682"/>
                  <a:pt x="1680" y="16710"/>
                </a:cubicBezTo>
                <a:cubicBezTo>
                  <a:pt x="1764" y="16741"/>
                  <a:pt x="1812" y="16817"/>
                  <a:pt x="1826" y="16942"/>
                </a:cubicBezTo>
                <a:cubicBezTo>
                  <a:pt x="1848" y="17145"/>
                  <a:pt x="2003" y="17417"/>
                  <a:pt x="2095" y="17417"/>
                </a:cubicBezTo>
                <a:cubicBezTo>
                  <a:pt x="2126" y="17417"/>
                  <a:pt x="2267" y="17512"/>
                  <a:pt x="2411" y="17629"/>
                </a:cubicBezTo>
                <a:cubicBezTo>
                  <a:pt x="2616" y="17795"/>
                  <a:pt x="2660" y="17856"/>
                  <a:pt x="2608" y="17918"/>
                </a:cubicBezTo>
                <a:cubicBezTo>
                  <a:pt x="2557" y="17979"/>
                  <a:pt x="2564" y="18006"/>
                  <a:pt x="2649" y="18032"/>
                </a:cubicBezTo>
                <a:cubicBezTo>
                  <a:pt x="2870" y="18101"/>
                  <a:pt x="2936" y="18163"/>
                  <a:pt x="2918" y="18285"/>
                </a:cubicBezTo>
                <a:cubicBezTo>
                  <a:pt x="2907" y="18355"/>
                  <a:pt x="2935" y="18411"/>
                  <a:pt x="2979" y="18416"/>
                </a:cubicBezTo>
                <a:cubicBezTo>
                  <a:pt x="3021" y="18421"/>
                  <a:pt x="3082" y="18429"/>
                  <a:pt x="3115" y="18433"/>
                </a:cubicBezTo>
                <a:cubicBezTo>
                  <a:pt x="3230" y="18447"/>
                  <a:pt x="3327" y="18539"/>
                  <a:pt x="3380" y="18678"/>
                </a:cubicBezTo>
                <a:cubicBezTo>
                  <a:pt x="3410" y="18756"/>
                  <a:pt x="3509" y="18846"/>
                  <a:pt x="3598" y="18880"/>
                </a:cubicBezTo>
                <a:cubicBezTo>
                  <a:pt x="3687" y="18913"/>
                  <a:pt x="3800" y="18976"/>
                  <a:pt x="3849" y="19021"/>
                </a:cubicBezTo>
                <a:cubicBezTo>
                  <a:pt x="4135" y="19279"/>
                  <a:pt x="4195" y="19325"/>
                  <a:pt x="4288" y="19361"/>
                </a:cubicBezTo>
                <a:cubicBezTo>
                  <a:pt x="4359" y="19388"/>
                  <a:pt x="4379" y="19435"/>
                  <a:pt x="4353" y="19516"/>
                </a:cubicBezTo>
                <a:cubicBezTo>
                  <a:pt x="4324" y="19606"/>
                  <a:pt x="4343" y="19633"/>
                  <a:pt x="4434" y="19633"/>
                </a:cubicBezTo>
                <a:cubicBezTo>
                  <a:pt x="4583" y="19633"/>
                  <a:pt x="4732" y="19837"/>
                  <a:pt x="4693" y="19986"/>
                </a:cubicBezTo>
                <a:cubicBezTo>
                  <a:pt x="4676" y="20049"/>
                  <a:pt x="4685" y="20103"/>
                  <a:pt x="4713" y="20108"/>
                </a:cubicBezTo>
                <a:cubicBezTo>
                  <a:pt x="4741" y="20112"/>
                  <a:pt x="4869" y="20126"/>
                  <a:pt x="4999" y="20138"/>
                </a:cubicBezTo>
                <a:cubicBezTo>
                  <a:pt x="5654" y="20197"/>
                  <a:pt x="5737" y="20221"/>
                  <a:pt x="5737" y="20367"/>
                </a:cubicBezTo>
                <a:cubicBezTo>
                  <a:pt x="5737" y="20415"/>
                  <a:pt x="5764" y="20438"/>
                  <a:pt x="5798" y="20417"/>
                </a:cubicBezTo>
                <a:cubicBezTo>
                  <a:pt x="5832" y="20396"/>
                  <a:pt x="5903" y="20415"/>
                  <a:pt x="5955" y="20457"/>
                </a:cubicBezTo>
                <a:cubicBezTo>
                  <a:pt x="6006" y="20500"/>
                  <a:pt x="6089" y="20534"/>
                  <a:pt x="6142" y="20535"/>
                </a:cubicBezTo>
                <a:cubicBezTo>
                  <a:pt x="6194" y="20535"/>
                  <a:pt x="6234" y="20565"/>
                  <a:pt x="6227" y="20602"/>
                </a:cubicBezTo>
                <a:cubicBezTo>
                  <a:pt x="6213" y="20674"/>
                  <a:pt x="6470" y="20767"/>
                  <a:pt x="6631" y="20747"/>
                </a:cubicBezTo>
                <a:cubicBezTo>
                  <a:pt x="6796" y="20726"/>
                  <a:pt x="7165" y="20905"/>
                  <a:pt x="7118" y="20982"/>
                </a:cubicBezTo>
                <a:cubicBezTo>
                  <a:pt x="7088" y="21030"/>
                  <a:pt x="7114" y="21039"/>
                  <a:pt x="7203" y="21016"/>
                </a:cubicBezTo>
                <a:cubicBezTo>
                  <a:pt x="7285" y="20994"/>
                  <a:pt x="7349" y="21017"/>
                  <a:pt x="7386" y="21080"/>
                </a:cubicBezTo>
                <a:cubicBezTo>
                  <a:pt x="7418" y="21133"/>
                  <a:pt x="7443" y="21155"/>
                  <a:pt x="7444" y="21127"/>
                </a:cubicBezTo>
                <a:cubicBezTo>
                  <a:pt x="7445" y="21099"/>
                  <a:pt x="7478" y="21102"/>
                  <a:pt x="7519" y="21133"/>
                </a:cubicBezTo>
                <a:cubicBezTo>
                  <a:pt x="7594" y="21192"/>
                  <a:pt x="7679" y="21204"/>
                  <a:pt x="8022" y="21207"/>
                </a:cubicBezTo>
                <a:cubicBezTo>
                  <a:pt x="8128" y="21209"/>
                  <a:pt x="8287" y="21237"/>
                  <a:pt x="8376" y="21271"/>
                </a:cubicBezTo>
                <a:cubicBezTo>
                  <a:pt x="8516" y="21326"/>
                  <a:pt x="8875" y="21382"/>
                  <a:pt x="9155" y="21392"/>
                </a:cubicBezTo>
                <a:cubicBezTo>
                  <a:pt x="9203" y="21394"/>
                  <a:pt x="9278" y="21422"/>
                  <a:pt x="9318" y="21453"/>
                </a:cubicBezTo>
                <a:cubicBezTo>
                  <a:pt x="9358" y="21484"/>
                  <a:pt x="9431" y="21496"/>
                  <a:pt x="9481" y="21477"/>
                </a:cubicBezTo>
                <a:cubicBezTo>
                  <a:pt x="9534" y="21457"/>
                  <a:pt x="9587" y="21480"/>
                  <a:pt x="9607" y="21530"/>
                </a:cubicBezTo>
                <a:cubicBezTo>
                  <a:pt x="9629" y="21586"/>
                  <a:pt x="9667" y="21600"/>
                  <a:pt x="9709" y="21567"/>
                </a:cubicBezTo>
                <a:cubicBezTo>
                  <a:pt x="9746" y="21539"/>
                  <a:pt x="10106" y="21516"/>
                  <a:pt x="10512" y="21520"/>
                </a:cubicBezTo>
                <a:cubicBezTo>
                  <a:pt x="10917" y="21524"/>
                  <a:pt x="11334" y="21511"/>
                  <a:pt x="11440" y="21490"/>
                </a:cubicBezTo>
                <a:cubicBezTo>
                  <a:pt x="11545" y="21469"/>
                  <a:pt x="11641" y="21469"/>
                  <a:pt x="11654" y="21490"/>
                </a:cubicBezTo>
                <a:cubicBezTo>
                  <a:pt x="11690" y="21547"/>
                  <a:pt x="11992" y="21520"/>
                  <a:pt x="12188" y="21443"/>
                </a:cubicBezTo>
                <a:cubicBezTo>
                  <a:pt x="12284" y="21405"/>
                  <a:pt x="12432" y="21379"/>
                  <a:pt x="12515" y="21386"/>
                </a:cubicBezTo>
                <a:cubicBezTo>
                  <a:pt x="12597" y="21392"/>
                  <a:pt x="12704" y="21384"/>
                  <a:pt x="12753" y="21366"/>
                </a:cubicBezTo>
                <a:cubicBezTo>
                  <a:pt x="12892" y="21314"/>
                  <a:pt x="13179" y="21255"/>
                  <a:pt x="13351" y="21244"/>
                </a:cubicBezTo>
                <a:cubicBezTo>
                  <a:pt x="13438" y="21239"/>
                  <a:pt x="13525" y="21220"/>
                  <a:pt x="13545" y="21201"/>
                </a:cubicBezTo>
                <a:cubicBezTo>
                  <a:pt x="13565" y="21181"/>
                  <a:pt x="13659" y="21173"/>
                  <a:pt x="13756" y="21184"/>
                </a:cubicBezTo>
                <a:cubicBezTo>
                  <a:pt x="13875" y="21198"/>
                  <a:pt x="14026" y="21149"/>
                  <a:pt x="14222" y="21029"/>
                </a:cubicBezTo>
                <a:cubicBezTo>
                  <a:pt x="14381" y="20932"/>
                  <a:pt x="14566" y="20840"/>
                  <a:pt x="14633" y="20827"/>
                </a:cubicBezTo>
                <a:cubicBezTo>
                  <a:pt x="14700" y="20815"/>
                  <a:pt x="14813" y="20763"/>
                  <a:pt x="14885" y="20713"/>
                </a:cubicBezTo>
                <a:cubicBezTo>
                  <a:pt x="14957" y="20663"/>
                  <a:pt x="15056" y="20622"/>
                  <a:pt x="15106" y="20622"/>
                </a:cubicBezTo>
                <a:cubicBezTo>
                  <a:pt x="15155" y="20622"/>
                  <a:pt x="15271" y="20585"/>
                  <a:pt x="15361" y="20538"/>
                </a:cubicBezTo>
                <a:cubicBezTo>
                  <a:pt x="15451" y="20492"/>
                  <a:pt x="15565" y="20470"/>
                  <a:pt x="15613" y="20488"/>
                </a:cubicBezTo>
                <a:cubicBezTo>
                  <a:pt x="15667" y="20508"/>
                  <a:pt x="15698" y="20485"/>
                  <a:pt x="15698" y="20427"/>
                </a:cubicBezTo>
                <a:cubicBezTo>
                  <a:pt x="15698" y="20376"/>
                  <a:pt x="15786" y="20292"/>
                  <a:pt x="15892" y="20242"/>
                </a:cubicBezTo>
                <a:cubicBezTo>
                  <a:pt x="16116" y="20135"/>
                  <a:pt x="16351" y="20004"/>
                  <a:pt x="16653" y="19818"/>
                </a:cubicBezTo>
                <a:cubicBezTo>
                  <a:pt x="16773" y="19745"/>
                  <a:pt x="16907" y="19688"/>
                  <a:pt x="16949" y="19694"/>
                </a:cubicBezTo>
                <a:cubicBezTo>
                  <a:pt x="17115" y="19716"/>
                  <a:pt x="17159" y="19688"/>
                  <a:pt x="17129" y="19576"/>
                </a:cubicBezTo>
                <a:cubicBezTo>
                  <a:pt x="17109" y="19500"/>
                  <a:pt x="17135" y="19444"/>
                  <a:pt x="17204" y="19418"/>
                </a:cubicBezTo>
                <a:cubicBezTo>
                  <a:pt x="17262" y="19396"/>
                  <a:pt x="17360" y="19327"/>
                  <a:pt x="17422" y="19267"/>
                </a:cubicBezTo>
                <a:cubicBezTo>
                  <a:pt x="17503" y="19186"/>
                  <a:pt x="17554" y="19175"/>
                  <a:pt x="17609" y="19220"/>
                </a:cubicBezTo>
                <a:cubicBezTo>
                  <a:pt x="17699" y="19293"/>
                  <a:pt x="17762" y="19242"/>
                  <a:pt x="17762" y="19098"/>
                </a:cubicBezTo>
                <a:cubicBezTo>
                  <a:pt x="17762" y="19037"/>
                  <a:pt x="17867" y="18936"/>
                  <a:pt x="18017" y="18850"/>
                </a:cubicBezTo>
                <a:cubicBezTo>
                  <a:pt x="18157" y="18769"/>
                  <a:pt x="18331" y="18634"/>
                  <a:pt x="18408" y="18554"/>
                </a:cubicBezTo>
                <a:cubicBezTo>
                  <a:pt x="18485" y="18473"/>
                  <a:pt x="18590" y="18409"/>
                  <a:pt x="18639" y="18409"/>
                </a:cubicBezTo>
                <a:cubicBezTo>
                  <a:pt x="18706" y="18409"/>
                  <a:pt x="18712" y="18390"/>
                  <a:pt x="18663" y="18342"/>
                </a:cubicBezTo>
                <a:cubicBezTo>
                  <a:pt x="18569" y="18248"/>
                  <a:pt x="18635" y="18127"/>
                  <a:pt x="18833" y="18026"/>
                </a:cubicBezTo>
                <a:cubicBezTo>
                  <a:pt x="18928" y="17977"/>
                  <a:pt x="18990" y="17913"/>
                  <a:pt x="18973" y="17884"/>
                </a:cubicBezTo>
                <a:cubicBezTo>
                  <a:pt x="18955" y="17856"/>
                  <a:pt x="18966" y="17817"/>
                  <a:pt x="19000" y="17797"/>
                </a:cubicBezTo>
                <a:cubicBezTo>
                  <a:pt x="19033" y="17776"/>
                  <a:pt x="19147" y="17623"/>
                  <a:pt x="19255" y="17457"/>
                </a:cubicBezTo>
                <a:cubicBezTo>
                  <a:pt x="19363" y="17291"/>
                  <a:pt x="19500" y="17117"/>
                  <a:pt x="19558" y="17070"/>
                </a:cubicBezTo>
                <a:cubicBezTo>
                  <a:pt x="19615" y="17023"/>
                  <a:pt x="19685" y="16923"/>
                  <a:pt x="19714" y="16848"/>
                </a:cubicBezTo>
                <a:cubicBezTo>
                  <a:pt x="19757" y="16735"/>
                  <a:pt x="19785" y="16724"/>
                  <a:pt x="19881" y="16774"/>
                </a:cubicBezTo>
                <a:cubicBezTo>
                  <a:pt x="20022" y="16849"/>
                  <a:pt x="20068" y="16786"/>
                  <a:pt x="20040" y="16552"/>
                </a:cubicBezTo>
                <a:cubicBezTo>
                  <a:pt x="20017" y="16353"/>
                  <a:pt x="20252" y="15900"/>
                  <a:pt x="20381" y="15900"/>
                </a:cubicBezTo>
                <a:cubicBezTo>
                  <a:pt x="20504" y="15900"/>
                  <a:pt x="20574" y="15768"/>
                  <a:pt x="20534" y="15610"/>
                </a:cubicBezTo>
                <a:cubicBezTo>
                  <a:pt x="20510" y="15521"/>
                  <a:pt x="20539" y="15379"/>
                  <a:pt x="20605" y="15244"/>
                </a:cubicBezTo>
                <a:cubicBezTo>
                  <a:pt x="20664" y="15123"/>
                  <a:pt x="20738" y="14960"/>
                  <a:pt x="20768" y="14881"/>
                </a:cubicBezTo>
                <a:cubicBezTo>
                  <a:pt x="20799" y="14801"/>
                  <a:pt x="20852" y="14736"/>
                  <a:pt x="20887" y="14736"/>
                </a:cubicBezTo>
                <a:cubicBezTo>
                  <a:pt x="20922" y="14736"/>
                  <a:pt x="20937" y="14709"/>
                  <a:pt x="20918" y="14679"/>
                </a:cubicBezTo>
                <a:cubicBezTo>
                  <a:pt x="20899" y="14648"/>
                  <a:pt x="20925" y="14525"/>
                  <a:pt x="20979" y="14403"/>
                </a:cubicBezTo>
                <a:cubicBezTo>
                  <a:pt x="21033" y="14281"/>
                  <a:pt x="21084" y="14131"/>
                  <a:pt x="21091" y="14070"/>
                </a:cubicBezTo>
                <a:cubicBezTo>
                  <a:pt x="21098" y="14009"/>
                  <a:pt x="21144" y="13930"/>
                  <a:pt x="21193" y="13895"/>
                </a:cubicBezTo>
                <a:cubicBezTo>
                  <a:pt x="21317" y="13806"/>
                  <a:pt x="21371" y="13612"/>
                  <a:pt x="21394" y="13165"/>
                </a:cubicBezTo>
                <a:cubicBezTo>
                  <a:pt x="21405" y="12955"/>
                  <a:pt x="21425" y="12703"/>
                  <a:pt x="21442" y="12607"/>
                </a:cubicBezTo>
                <a:cubicBezTo>
                  <a:pt x="21560" y="11923"/>
                  <a:pt x="21597" y="10411"/>
                  <a:pt x="21513" y="9664"/>
                </a:cubicBezTo>
                <a:cubicBezTo>
                  <a:pt x="21490" y="9455"/>
                  <a:pt x="21458" y="9142"/>
                  <a:pt x="21445" y="8971"/>
                </a:cubicBezTo>
                <a:cubicBezTo>
                  <a:pt x="21432" y="8799"/>
                  <a:pt x="21396" y="8631"/>
                  <a:pt x="21367" y="8594"/>
                </a:cubicBezTo>
                <a:cubicBezTo>
                  <a:pt x="21337" y="8557"/>
                  <a:pt x="21323" y="8475"/>
                  <a:pt x="21333" y="8412"/>
                </a:cubicBezTo>
                <a:cubicBezTo>
                  <a:pt x="21343" y="8349"/>
                  <a:pt x="21324" y="8265"/>
                  <a:pt x="21292" y="8227"/>
                </a:cubicBezTo>
                <a:cubicBezTo>
                  <a:pt x="21235" y="8159"/>
                  <a:pt x="21180" y="7900"/>
                  <a:pt x="21159" y="7622"/>
                </a:cubicBezTo>
                <a:cubicBezTo>
                  <a:pt x="21153" y="7542"/>
                  <a:pt x="21110" y="7409"/>
                  <a:pt x="21064" y="7329"/>
                </a:cubicBezTo>
                <a:cubicBezTo>
                  <a:pt x="21018" y="7249"/>
                  <a:pt x="20984" y="7162"/>
                  <a:pt x="20993" y="7134"/>
                </a:cubicBezTo>
                <a:cubicBezTo>
                  <a:pt x="21001" y="7106"/>
                  <a:pt x="20973" y="7038"/>
                  <a:pt x="20928" y="6986"/>
                </a:cubicBezTo>
                <a:cubicBezTo>
                  <a:pt x="20883" y="6934"/>
                  <a:pt x="20788" y="6749"/>
                  <a:pt x="20714" y="6572"/>
                </a:cubicBezTo>
                <a:cubicBezTo>
                  <a:pt x="20640" y="6396"/>
                  <a:pt x="20552" y="6219"/>
                  <a:pt x="20520" y="6179"/>
                </a:cubicBezTo>
                <a:cubicBezTo>
                  <a:pt x="20479" y="6128"/>
                  <a:pt x="20488" y="6098"/>
                  <a:pt x="20551" y="6075"/>
                </a:cubicBezTo>
                <a:cubicBezTo>
                  <a:pt x="20600" y="6056"/>
                  <a:pt x="20632" y="6005"/>
                  <a:pt x="20625" y="5960"/>
                </a:cubicBezTo>
                <a:cubicBezTo>
                  <a:pt x="20609" y="5852"/>
                  <a:pt x="20415" y="5642"/>
                  <a:pt x="20343" y="5658"/>
                </a:cubicBezTo>
                <a:cubicBezTo>
                  <a:pt x="20312" y="5664"/>
                  <a:pt x="20257" y="5617"/>
                  <a:pt x="20221" y="5553"/>
                </a:cubicBezTo>
                <a:cubicBezTo>
                  <a:pt x="20184" y="5489"/>
                  <a:pt x="20079" y="5327"/>
                  <a:pt x="19989" y="5193"/>
                </a:cubicBezTo>
                <a:cubicBezTo>
                  <a:pt x="19899" y="5060"/>
                  <a:pt x="19817" y="4893"/>
                  <a:pt x="19806" y="4823"/>
                </a:cubicBezTo>
                <a:cubicBezTo>
                  <a:pt x="19795" y="4754"/>
                  <a:pt x="19690" y="4609"/>
                  <a:pt x="19571" y="4501"/>
                </a:cubicBezTo>
                <a:cubicBezTo>
                  <a:pt x="19452" y="4393"/>
                  <a:pt x="19353" y="4271"/>
                  <a:pt x="19353" y="4231"/>
                </a:cubicBezTo>
                <a:cubicBezTo>
                  <a:pt x="19353" y="4192"/>
                  <a:pt x="19295" y="4100"/>
                  <a:pt x="19224" y="4026"/>
                </a:cubicBezTo>
                <a:cubicBezTo>
                  <a:pt x="19154" y="3952"/>
                  <a:pt x="19093" y="3833"/>
                  <a:pt x="19088" y="3761"/>
                </a:cubicBezTo>
                <a:cubicBezTo>
                  <a:pt x="19082" y="3669"/>
                  <a:pt x="19034" y="3623"/>
                  <a:pt x="18935" y="3609"/>
                </a:cubicBezTo>
                <a:cubicBezTo>
                  <a:pt x="18767" y="3586"/>
                  <a:pt x="18576" y="3431"/>
                  <a:pt x="18622" y="3357"/>
                </a:cubicBezTo>
                <a:cubicBezTo>
                  <a:pt x="18640" y="3328"/>
                  <a:pt x="18621" y="3311"/>
                  <a:pt x="18578" y="3320"/>
                </a:cubicBezTo>
                <a:cubicBezTo>
                  <a:pt x="18535" y="3329"/>
                  <a:pt x="18502" y="3292"/>
                  <a:pt x="18507" y="3236"/>
                </a:cubicBezTo>
                <a:cubicBezTo>
                  <a:pt x="18514" y="3144"/>
                  <a:pt x="18483" y="3121"/>
                  <a:pt x="18374" y="3138"/>
                </a:cubicBezTo>
                <a:cubicBezTo>
                  <a:pt x="18296" y="3151"/>
                  <a:pt x="17997" y="2811"/>
                  <a:pt x="18024" y="2741"/>
                </a:cubicBezTo>
                <a:cubicBezTo>
                  <a:pt x="18042" y="2695"/>
                  <a:pt x="18007" y="2667"/>
                  <a:pt x="17932" y="2667"/>
                </a:cubicBezTo>
                <a:cubicBezTo>
                  <a:pt x="17771" y="2667"/>
                  <a:pt x="17467" y="2382"/>
                  <a:pt x="17510" y="2270"/>
                </a:cubicBezTo>
                <a:cubicBezTo>
                  <a:pt x="17536" y="2203"/>
                  <a:pt x="17512" y="2190"/>
                  <a:pt x="17388" y="2213"/>
                </a:cubicBezTo>
                <a:cubicBezTo>
                  <a:pt x="17272" y="2235"/>
                  <a:pt x="17210" y="2212"/>
                  <a:pt x="17167" y="2133"/>
                </a:cubicBezTo>
                <a:cubicBezTo>
                  <a:pt x="17134" y="2073"/>
                  <a:pt x="17071" y="2025"/>
                  <a:pt x="17024" y="2025"/>
                </a:cubicBezTo>
                <a:cubicBezTo>
                  <a:pt x="16976" y="2025"/>
                  <a:pt x="16886" y="1980"/>
                  <a:pt x="16827" y="1924"/>
                </a:cubicBezTo>
                <a:cubicBezTo>
                  <a:pt x="16691" y="1796"/>
                  <a:pt x="16535" y="1692"/>
                  <a:pt x="16361" y="1618"/>
                </a:cubicBezTo>
                <a:cubicBezTo>
                  <a:pt x="16243" y="1567"/>
                  <a:pt x="16232" y="1542"/>
                  <a:pt x="16293" y="1426"/>
                </a:cubicBezTo>
                <a:lnTo>
                  <a:pt x="16364" y="1295"/>
                </a:lnTo>
                <a:lnTo>
                  <a:pt x="16232" y="1413"/>
                </a:lnTo>
                <a:lnTo>
                  <a:pt x="16099" y="1527"/>
                </a:lnTo>
                <a:lnTo>
                  <a:pt x="15990" y="1393"/>
                </a:lnTo>
                <a:cubicBezTo>
                  <a:pt x="15929" y="1318"/>
                  <a:pt x="15856" y="1274"/>
                  <a:pt x="15827" y="1292"/>
                </a:cubicBezTo>
                <a:cubicBezTo>
                  <a:pt x="15798" y="1310"/>
                  <a:pt x="15661" y="1242"/>
                  <a:pt x="15524" y="1144"/>
                </a:cubicBezTo>
                <a:cubicBezTo>
                  <a:pt x="15387" y="1046"/>
                  <a:pt x="15259" y="982"/>
                  <a:pt x="15242" y="999"/>
                </a:cubicBezTo>
                <a:cubicBezTo>
                  <a:pt x="15196" y="1044"/>
                  <a:pt x="14981" y="920"/>
                  <a:pt x="15014" y="868"/>
                </a:cubicBezTo>
                <a:cubicBezTo>
                  <a:pt x="15029" y="844"/>
                  <a:pt x="14986" y="823"/>
                  <a:pt x="14916" y="821"/>
                </a:cubicBezTo>
                <a:cubicBezTo>
                  <a:pt x="14598" y="813"/>
                  <a:pt x="14530" y="793"/>
                  <a:pt x="14395" y="669"/>
                </a:cubicBezTo>
                <a:cubicBezTo>
                  <a:pt x="14293" y="576"/>
                  <a:pt x="14169" y="534"/>
                  <a:pt x="13970" y="528"/>
                </a:cubicBezTo>
                <a:cubicBezTo>
                  <a:pt x="13817" y="523"/>
                  <a:pt x="13655" y="491"/>
                  <a:pt x="13610" y="454"/>
                </a:cubicBezTo>
                <a:cubicBezTo>
                  <a:pt x="13564" y="417"/>
                  <a:pt x="13453" y="375"/>
                  <a:pt x="13361" y="360"/>
                </a:cubicBezTo>
                <a:cubicBezTo>
                  <a:pt x="13269" y="344"/>
                  <a:pt x="13036" y="304"/>
                  <a:pt x="12841" y="269"/>
                </a:cubicBezTo>
                <a:cubicBezTo>
                  <a:pt x="12647" y="235"/>
                  <a:pt x="12408" y="195"/>
                  <a:pt x="12311" y="182"/>
                </a:cubicBezTo>
                <a:cubicBezTo>
                  <a:pt x="12213" y="168"/>
                  <a:pt x="12025" y="140"/>
                  <a:pt x="11896" y="121"/>
                </a:cubicBezTo>
                <a:cubicBezTo>
                  <a:pt x="11766" y="102"/>
                  <a:pt x="11627" y="59"/>
                  <a:pt x="11586" y="27"/>
                </a:cubicBezTo>
                <a:cubicBezTo>
                  <a:pt x="11562" y="7"/>
                  <a:pt x="11539" y="0"/>
                  <a:pt x="11515" y="0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4" name="Group">
            <a:hlinkClick r:id="" action="ppaction://hlinkshowjump?jump=nextslide"/>
          </p:cNvPr>
          <p:cNvGrpSpPr/>
          <p:nvPr/>
        </p:nvGrpSpPr>
        <p:grpSpPr>
          <a:xfrm>
            <a:off x="1302648" y="1778000"/>
            <a:ext cx="2834135" cy="4154590"/>
            <a:chOff x="205978" y="216722"/>
            <a:chExt cx="2528093" cy="3964976"/>
          </a:xfrm>
        </p:grpSpPr>
        <p:pic>
          <p:nvPicPr>
            <p:cNvPr id="15" name="cute-snowman.tiff" descr="cute-snowman.tiff">
              <a:hlinkClick r:id="" action="ppaction://hlinkshowjump?jump=lastslide"/>
            </p:cNvPr>
            <p:cNvPicPr>
              <a:picLocks noChangeAspect="1"/>
            </p:cNvPicPr>
            <p:nvPr/>
          </p:nvPicPr>
          <p:blipFill>
            <a:blip r:embed="rId8">
              <a:extLst/>
            </a:blip>
            <a:srcRect l="2574" t="10100" r="4289" b="2929"/>
            <a:stretch>
              <a:fillRect/>
            </a:stretch>
          </p:blipFill>
          <p:spPr>
            <a:xfrm>
              <a:off x="205978" y="216722"/>
              <a:ext cx="2528094" cy="2799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7" extrusionOk="0">
                  <a:moveTo>
                    <a:pt x="12523" y="5"/>
                  </a:moveTo>
                  <a:cubicBezTo>
                    <a:pt x="12453" y="-13"/>
                    <a:pt x="11152" y="16"/>
                    <a:pt x="10868" y="42"/>
                  </a:cubicBezTo>
                  <a:cubicBezTo>
                    <a:pt x="10704" y="58"/>
                    <a:pt x="10479" y="79"/>
                    <a:pt x="10369" y="88"/>
                  </a:cubicBezTo>
                  <a:cubicBezTo>
                    <a:pt x="10118" y="110"/>
                    <a:pt x="10020" y="145"/>
                    <a:pt x="9410" y="413"/>
                  </a:cubicBezTo>
                  <a:cubicBezTo>
                    <a:pt x="8963" y="608"/>
                    <a:pt x="8847" y="642"/>
                    <a:pt x="8569" y="673"/>
                  </a:cubicBezTo>
                  <a:cubicBezTo>
                    <a:pt x="8514" y="679"/>
                    <a:pt x="8509" y="716"/>
                    <a:pt x="8552" y="789"/>
                  </a:cubicBezTo>
                  <a:cubicBezTo>
                    <a:pt x="8600" y="871"/>
                    <a:pt x="8575" y="923"/>
                    <a:pt x="8440" y="1019"/>
                  </a:cubicBezTo>
                  <a:cubicBezTo>
                    <a:pt x="8344" y="1087"/>
                    <a:pt x="8287" y="1141"/>
                    <a:pt x="8314" y="1141"/>
                  </a:cubicBezTo>
                  <a:cubicBezTo>
                    <a:pt x="8342" y="1141"/>
                    <a:pt x="8326" y="1183"/>
                    <a:pt x="8281" y="1233"/>
                  </a:cubicBezTo>
                  <a:cubicBezTo>
                    <a:pt x="8213" y="1306"/>
                    <a:pt x="8178" y="1309"/>
                    <a:pt x="8091" y="1248"/>
                  </a:cubicBezTo>
                  <a:cubicBezTo>
                    <a:pt x="7992" y="1180"/>
                    <a:pt x="7992" y="1182"/>
                    <a:pt x="8091" y="1291"/>
                  </a:cubicBezTo>
                  <a:cubicBezTo>
                    <a:pt x="8189" y="1401"/>
                    <a:pt x="8188" y="1431"/>
                    <a:pt x="8064" y="1680"/>
                  </a:cubicBezTo>
                  <a:cubicBezTo>
                    <a:pt x="7989" y="1828"/>
                    <a:pt x="7920" y="1989"/>
                    <a:pt x="7911" y="2038"/>
                  </a:cubicBezTo>
                  <a:cubicBezTo>
                    <a:pt x="7872" y="2244"/>
                    <a:pt x="7843" y="2335"/>
                    <a:pt x="7802" y="2371"/>
                  </a:cubicBezTo>
                  <a:cubicBezTo>
                    <a:pt x="7779" y="2393"/>
                    <a:pt x="7773" y="2483"/>
                    <a:pt x="7792" y="2570"/>
                  </a:cubicBezTo>
                  <a:cubicBezTo>
                    <a:pt x="7816" y="2678"/>
                    <a:pt x="7787" y="2777"/>
                    <a:pt x="7697" y="2876"/>
                  </a:cubicBezTo>
                  <a:lnTo>
                    <a:pt x="7562" y="3026"/>
                  </a:lnTo>
                  <a:lnTo>
                    <a:pt x="7490" y="2876"/>
                  </a:lnTo>
                  <a:cubicBezTo>
                    <a:pt x="7419" y="2729"/>
                    <a:pt x="7418" y="2727"/>
                    <a:pt x="7443" y="2904"/>
                  </a:cubicBezTo>
                  <a:cubicBezTo>
                    <a:pt x="7457" y="3003"/>
                    <a:pt x="7450" y="3152"/>
                    <a:pt x="7426" y="3235"/>
                  </a:cubicBezTo>
                  <a:cubicBezTo>
                    <a:pt x="7383" y="3382"/>
                    <a:pt x="7371" y="3384"/>
                    <a:pt x="6636" y="3394"/>
                  </a:cubicBezTo>
                  <a:cubicBezTo>
                    <a:pt x="6186" y="3399"/>
                    <a:pt x="5854" y="3429"/>
                    <a:pt x="5798" y="3470"/>
                  </a:cubicBezTo>
                  <a:cubicBezTo>
                    <a:pt x="5748" y="3508"/>
                    <a:pt x="5667" y="3537"/>
                    <a:pt x="5619" y="3532"/>
                  </a:cubicBezTo>
                  <a:cubicBezTo>
                    <a:pt x="5455" y="3512"/>
                    <a:pt x="5385" y="3533"/>
                    <a:pt x="5198" y="3666"/>
                  </a:cubicBezTo>
                  <a:cubicBezTo>
                    <a:pt x="5096" y="3739"/>
                    <a:pt x="4948" y="3800"/>
                    <a:pt x="4873" y="3801"/>
                  </a:cubicBezTo>
                  <a:cubicBezTo>
                    <a:pt x="4797" y="3802"/>
                    <a:pt x="4735" y="3843"/>
                    <a:pt x="4734" y="3893"/>
                  </a:cubicBezTo>
                  <a:cubicBezTo>
                    <a:pt x="4733" y="3942"/>
                    <a:pt x="4714" y="4011"/>
                    <a:pt x="4690" y="4046"/>
                  </a:cubicBezTo>
                  <a:cubicBezTo>
                    <a:pt x="4665" y="4080"/>
                    <a:pt x="4655" y="4220"/>
                    <a:pt x="4666" y="4358"/>
                  </a:cubicBezTo>
                  <a:cubicBezTo>
                    <a:pt x="4677" y="4496"/>
                    <a:pt x="4647" y="4673"/>
                    <a:pt x="4601" y="4753"/>
                  </a:cubicBezTo>
                  <a:cubicBezTo>
                    <a:pt x="4528" y="4880"/>
                    <a:pt x="4533" y="4901"/>
                    <a:pt x="4646" y="4927"/>
                  </a:cubicBezTo>
                  <a:cubicBezTo>
                    <a:pt x="4716" y="4944"/>
                    <a:pt x="4770" y="4982"/>
                    <a:pt x="4764" y="5010"/>
                  </a:cubicBezTo>
                  <a:cubicBezTo>
                    <a:pt x="4741" y="5127"/>
                    <a:pt x="4776" y="5212"/>
                    <a:pt x="4832" y="5181"/>
                  </a:cubicBezTo>
                  <a:cubicBezTo>
                    <a:pt x="4865" y="5163"/>
                    <a:pt x="4970" y="5234"/>
                    <a:pt x="5066" y="5337"/>
                  </a:cubicBezTo>
                  <a:cubicBezTo>
                    <a:pt x="5162" y="5441"/>
                    <a:pt x="5292" y="5527"/>
                    <a:pt x="5354" y="5533"/>
                  </a:cubicBezTo>
                  <a:cubicBezTo>
                    <a:pt x="5416" y="5539"/>
                    <a:pt x="5610" y="5605"/>
                    <a:pt x="5788" y="5677"/>
                  </a:cubicBezTo>
                  <a:cubicBezTo>
                    <a:pt x="6103" y="5805"/>
                    <a:pt x="6109" y="5811"/>
                    <a:pt x="5995" y="5925"/>
                  </a:cubicBezTo>
                  <a:cubicBezTo>
                    <a:pt x="5931" y="5989"/>
                    <a:pt x="5849" y="6025"/>
                    <a:pt x="5812" y="6005"/>
                  </a:cubicBezTo>
                  <a:cubicBezTo>
                    <a:pt x="5775" y="5984"/>
                    <a:pt x="5763" y="5993"/>
                    <a:pt x="5785" y="6026"/>
                  </a:cubicBezTo>
                  <a:cubicBezTo>
                    <a:pt x="5827" y="6087"/>
                    <a:pt x="5555" y="6598"/>
                    <a:pt x="5392" y="6767"/>
                  </a:cubicBezTo>
                  <a:cubicBezTo>
                    <a:pt x="5341" y="6819"/>
                    <a:pt x="5320" y="6880"/>
                    <a:pt x="5344" y="6901"/>
                  </a:cubicBezTo>
                  <a:cubicBezTo>
                    <a:pt x="5368" y="6923"/>
                    <a:pt x="5334" y="7064"/>
                    <a:pt x="5269" y="7217"/>
                  </a:cubicBezTo>
                  <a:cubicBezTo>
                    <a:pt x="5178" y="7434"/>
                    <a:pt x="5160" y="7592"/>
                    <a:pt x="5191" y="7951"/>
                  </a:cubicBezTo>
                  <a:cubicBezTo>
                    <a:pt x="5260" y="8726"/>
                    <a:pt x="5341" y="9112"/>
                    <a:pt x="5520" y="9512"/>
                  </a:cubicBezTo>
                  <a:cubicBezTo>
                    <a:pt x="5700" y="9913"/>
                    <a:pt x="5676" y="10069"/>
                    <a:pt x="5446" y="10014"/>
                  </a:cubicBezTo>
                  <a:cubicBezTo>
                    <a:pt x="5342" y="9990"/>
                    <a:pt x="5330" y="10057"/>
                    <a:pt x="5320" y="10712"/>
                  </a:cubicBezTo>
                  <a:cubicBezTo>
                    <a:pt x="5313" y="11170"/>
                    <a:pt x="5279" y="11469"/>
                    <a:pt x="5229" y="11523"/>
                  </a:cubicBezTo>
                  <a:cubicBezTo>
                    <a:pt x="5172" y="11585"/>
                    <a:pt x="5171" y="11629"/>
                    <a:pt x="5222" y="11685"/>
                  </a:cubicBezTo>
                  <a:cubicBezTo>
                    <a:pt x="5391" y="11869"/>
                    <a:pt x="5278" y="12072"/>
                    <a:pt x="4869" y="12316"/>
                  </a:cubicBezTo>
                  <a:cubicBezTo>
                    <a:pt x="4651" y="12446"/>
                    <a:pt x="4325" y="12679"/>
                    <a:pt x="4144" y="12830"/>
                  </a:cubicBezTo>
                  <a:cubicBezTo>
                    <a:pt x="3823" y="13099"/>
                    <a:pt x="3659" y="13150"/>
                    <a:pt x="3693" y="12974"/>
                  </a:cubicBezTo>
                  <a:cubicBezTo>
                    <a:pt x="3705" y="12911"/>
                    <a:pt x="3632" y="12884"/>
                    <a:pt x="3428" y="12873"/>
                  </a:cubicBezTo>
                  <a:cubicBezTo>
                    <a:pt x="3273" y="12865"/>
                    <a:pt x="3122" y="12835"/>
                    <a:pt x="3089" y="12806"/>
                  </a:cubicBezTo>
                  <a:cubicBezTo>
                    <a:pt x="3057" y="12776"/>
                    <a:pt x="3032" y="12589"/>
                    <a:pt x="3035" y="12392"/>
                  </a:cubicBezTo>
                  <a:cubicBezTo>
                    <a:pt x="3041" y="12014"/>
                    <a:pt x="2958" y="11882"/>
                    <a:pt x="2736" y="11915"/>
                  </a:cubicBezTo>
                  <a:cubicBezTo>
                    <a:pt x="2559" y="11941"/>
                    <a:pt x="2460" y="11864"/>
                    <a:pt x="2499" y="11728"/>
                  </a:cubicBezTo>
                  <a:cubicBezTo>
                    <a:pt x="2518" y="11662"/>
                    <a:pt x="2498" y="11570"/>
                    <a:pt x="2455" y="11523"/>
                  </a:cubicBezTo>
                  <a:cubicBezTo>
                    <a:pt x="2398" y="11461"/>
                    <a:pt x="2393" y="11405"/>
                    <a:pt x="2445" y="11318"/>
                  </a:cubicBezTo>
                  <a:cubicBezTo>
                    <a:pt x="2486" y="11250"/>
                    <a:pt x="2516" y="10840"/>
                    <a:pt x="2516" y="10357"/>
                  </a:cubicBezTo>
                  <a:cubicBezTo>
                    <a:pt x="2516" y="9681"/>
                    <a:pt x="2498" y="9515"/>
                    <a:pt x="2424" y="9515"/>
                  </a:cubicBezTo>
                  <a:cubicBezTo>
                    <a:pt x="2374" y="9515"/>
                    <a:pt x="2319" y="9572"/>
                    <a:pt x="2299" y="9641"/>
                  </a:cubicBezTo>
                  <a:cubicBezTo>
                    <a:pt x="2277" y="9716"/>
                    <a:pt x="2229" y="9749"/>
                    <a:pt x="2184" y="9723"/>
                  </a:cubicBezTo>
                  <a:cubicBezTo>
                    <a:pt x="2129" y="9693"/>
                    <a:pt x="2121" y="9755"/>
                    <a:pt x="2153" y="9950"/>
                  </a:cubicBezTo>
                  <a:cubicBezTo>
                    <a:pt x="2182" y="10122"/>
                    <a:pt x="2173" y="10233"/>
                    <a:pt x="2126" y="10259"/>
                  </a:cubicBezTo>
                  <a:cubicBezTo>
                    <a:pt x="2086" y="10281"/>
                    <a:pt x="2055" y="10404"/>
                    <a:pt x="2055" y="10531"/>
                  </a:cubicBezTo>
                  <a:cubicBezTo>
                    <a:pt x="2055" y="10659"/>
                    <a:pt x="2024" y="10780"/>
                    <a:pt x="1987" y="10801"/>
                  </a:cubicBezTo>
                  <a:cubicBezTo>
                    <a:pt x="1916" y="10840"/>
                    <a:pt x="1784" y="10593"/>
                    <a:pt x="1834" y="10516"/>
                  </a:cubicBezTo>
                  <a:cubicBezTo>
                    <a:pt x="1893" y="10426"/>
                    <a:pt x="1782" y="10249"/>
                    <a:pt x="1628" y="10186"/>
                  </a:cubicBezTo>
                  <a:cubicBezTo>
                    <a:pt x="1441" y="10109"/>
                    <a:pt x="1289" y="9623"/>
                    <a:pt x="1400" y="9460"/>
                  </a:cubicBezTo>
                  <a:cubicBezTo>
                    <a:pt x="1495" y="9323"/>
                    <a:pt x="1362" y="9035"/>
                    <a:pt x="1204" y="9035"/>
                  </a:cubicBezTo>
                  <a:cubicBezTo>
                    <a:pt x="1087" y="9035"/>
                    <a:pt x="1077" y="9095"/>
                    <a:pt x="1075" y="9941"/>
                  </a:cubicBezTo>
                  <a:cubicBezTo>
                    <a:pt x="1073" y="10438"/>
                    <a:pt x="1048" y="10865"/>
                    <a:pt x="1017" y="10893"/>
                  </a:cubicBezTo>
                  <a:cubicBezTo>
                    <a:pt x="986" y="10920"/>
                    <a:pt x="742" y="10951"/>
                    <a:pt x="478" y="10960"/>
                  </a:cubicBezTo>
                  <a:cubicBezTo>
                    <a:pt x="98" y="10974"/>
                    <a:pt x="0" y="10994"/>
                    <a:pt x="0" y="11067"/>
                  </a:cubicBezTo>
                  <a:cubicBezTo>
                    <a:pt x="0" y="11241"/>
                    <a:pt x="344" y="11312"/>
                    <a:pt x="1190" y="11306"/>
                  </a:cubicBezTo>
                  <a:cubicBezTo>
                    <a:pt x="1692" y="11302"/>
                    <a:pt x="2031" y="11324"/>
                    <a:pt x="2075" y="11364"/>
                  </a:cubicBezTo>
                  <a:cubicBezTo>
                    <a:pt x="2114" y="11399"/>
                    <a:pt x="2138" y="11535"/>
                    <a:pt x="2129" y="11664"/>
                  </a:cubicBezTo>
                  <a:cubicBezTo>
                    <a:pt x="2121" y="11793"/>
                    <a:pt x="2148" y="11914"/>
                    <a:pt x="2187" y="11936"/>
                  </a:cubicBezTo>
                  <a:cubicBezTo>
                    <a:pt x="2237" y="11964"/>
                    <a:pt x="2234" y="12008"/>
                    <a:pt x="2174" y="12077"/>
                  </a:cubicBezTo>
                  <a:cubicBezTo>
                    <a:pt x="2097" y="12165"/>
                    <a:pt x="2100" y="12167"/>
                    <a:pt x="2201" y="12096"/>
                  </a:cubicBezTo>
                  <a:cubicBezTo>
                    <a:pt x="2335" y="12001"/>
                    <a:pt x="2504" y="12064"/>
                    <a:pt x="2391" y="12166"/>
                  </a:cubicBezTo>
                  <a:cubicBezTo>
                    <a:pt x="2276" y="12269"/>
                    <a:pt x="2307" y="12435"/>
                    <a:pt x="2448" y="12475"/>
                  </a:cubicBezTo>
                  <a:cubicBezTo>
                    <a:pt x="2628" y="12527"/>
                    <a:pt x="2792" y="12831"/>
                    <a:pt x="2692" y="12928"/>
                  </a:cubicBezTo>
                  <a:cubicBezTo>
                    <a:pt x="2636" y="12983"/>
                    <a:pt x="2637" y="12992"/>
                    <a:pt x="2696" y="12962"/>
                  </a:cubicBezTo>
                  <a:cubicBezTo>
                    <a:pt x="2739" y="12940"/>
                    <a:pt x="2801" y="12968"/>
                    <a:pt x="2835" y="13023"/>
                  </a:cubicBezTo>
                  <a:cubicBezTo>
                    <a:pt x="2869" y="13078"/>
                    <a:pt x="2969" y="13127"/>
                    <a:pt x="3055" y="13133"/>
                  </a:cubicBezTo>
                  <a:cubicBezTo>
                    <a:pt x="3142" y="13139"/>
                    <a:pt x="3215" y="13181"/>
                    <a:pt x="3215" y="13228"/>
                  </a:cubicBezTo>
                  <a:cubicBezTo>
                    <a:pt x="3215" y="13275"/>
                    <a:pt x="3269" y="13355"/>
                    <a:pt x="3337" y="13406"/>
                  </a:cubicBezTo>
                  <a:cubicBezTo>
                    <a:pt x="3456" y="13495"/>
                    <a:pt x="3452" y="13513"/>
                    <a:pt x="3215" y="13855"/>
                  </a:cubicBezTo>
                  <a:cubicBezTo>
                    <a:pt x="3079" y="14051"/>
                    <a:pt x="2909" y="14285"/>
                    <a:pt x="2838" y="14376"/>
                  </a:cubicBezTo>
                  <a:cubicBezTo>
                    <a:pt x="2767" y="14467"/>
                    <a:pt x="2729" y="14565"/>
                    <a:pt x="2750" y="14596"/>
                  </a:cubicBezTo>
                  <a:cubicBezTo>
                    <a:pt x="2771" y="14627"/>
                    <a:pt x="2757" y="14710"/>
                    <a:pt x="2719" y="14777"/>
                  </a:cubicBezTo>
                  <a:cubicBezTo>
                    <a:pt x="2682" y="14844"/>
                    <a:pt x="2619" y="14954"/>
                    <a:pt x="2580" y="15022"/>
                  </a:cubicBezTo>
                  <a:cubicBezTo>
                    <a:pt x="2490" y="15182"/>
                    <a:pt x="2384" y="16003"/>
                    <a:pt x="2384" y="16561"/>
                  </a:cubicBezTo>
                  <a:cubicBezTo>
                    <a:pt x="2383" y="17043"/>
                    <a:pt x="2579" y="17663"/>
                    <a:pt x="2899" y="18199"/>
                  </a:cubicBezTo>
                  <a:cubicBezTo>
                    <a:pt x="2999" y="18366"/>
                    <a:pt x="3122" y="18572"/>
                    <a:pt x="3174" y="18658"/>
                  </a:cubicBezTo>
                  <a:cubicBezTo>
                    <a:pt x="3367" y="18981"/>
                    <a:pt x="3817" y="19489"/>
                    <a:pt x="4283" y="19907"/>
                  </a:cubicBezTo>
                  <a:cubicBezTo>
                    <a:pt x="4802" y="20373"/>
                    <a:pt x="5526" y="20880"/>
                    <a:pt x="5670" y="20880"/>
                  </a:cubicBezTo>
                  <a:cubicBezTo>
                    <a:pt x="5718" y="20880"/>
                    <a:pt x="5783" y="20917"/>
                    <a:pt x="5812" y="20963"/>
                  </a:cubicBezTo>
                  <a:cubicBezTo>
                    <a:pt x="5888" y="21082"/>
                    <a:pt x="6492" y="21339"/>
                    <a:pt x="7168" y="21587"/>
                  </a:cubicBezTo>
                  <a:lnTo>
                    <a:pt x="12675" y="21587"/>
                  </a:lnTo>
                  <a:cubicBezTo>
                    <a:pt x="12787" y="21565"/>
                    <a:pt x="12906" y="21545"/>
                    <a:pt x="12987" y="21523"/>
                  </a:cubicBezTo>
                  <a:cubicBezTo>
                    <a:pt x="13205" y="21464"/>
                    <a:pt x="13287" y="21438"/>
                    <a:pt x="13618" y="21321"/>
                  </a:cubicBezTo>
                  <a:cubicBezTo>
                    <a:pt x="13691" y="21295"/>
                    <a:pt x="13778" y="21272"/>
                    <a:pt x="13815" y="21269"/>
                  </a:cubicBezTo>
                  <a:cubicBezTo>
                    <a:pt x="13851" y="21266"/>
                    <a:pt x="14254" y="21096"/>
                    <a:pt x="14710" y="20892"/>
                  </a:cubicBezTo>
                  <a:cubicBezTo>
                    <a:pt x="16321" y="20171"/>
                    <a:pt x="17468" y="19013"/>
                    <a:pt x="17762" y="17810"/>
                  </a:cubicBezTo>
                  <a:cubicBezTo>
                    <a:pt x="17854" y="17430"/>
                    <a:pt x="17912" y="17362"/>
                    <a:pt x="18057" y="17470"/>
                  </a:cubicBezTo>
                  <a:cubicBezTo>
                    <a:pt x="18109" y="17510"/>
                    <a:pt x="18197" y="17528"/>
                    <a:pt x="18250" y="17510"/>
                  </a:cubicBezTo>
                  <a:cubicBezTo>
                    <a:pt x="18303" y="17492"/>
                    <a:pt x="18422" y="17530"/>
                    <a:pt x="18514" y="17596"/>
                  </a:cubicBezTo>
                  <a:cubicBezTo>
                    <a:pt x="18657" y="17697"/>
                    <a:pt x="18671" y="17737"/>
                    <a:pt x="18616" y="17868"/>
                  </a:cubicBezTo>
                  <a:cubicBezTo>
                    <a:pt x="18573" y="17970"/>
                    <a:pt x="18572" y="18046"/>
                    <a:pt x="18616" y="18095"/>
                  </a:cubicBezTo>
                  <a:cubicBezTo>
                    <a:pt x="18653" y="18135"/>
                    <a:pt x="18668" y="18183"/>
                    <a:pt x="18647" y="18202"/>
                  </a:cubicBezTo>
                  <a:cubicBezTo>
                    <a:pt x="18625" y="18221"/>
                    <a:pt x="18626" y="18293"/>
                    <a:pt x="18650" y="18361"/>
                  </a:cubicBezTo>
                  <a:cubicBezTo>
                    <a:pt x="18697" y="18496"/>
                    <a:pt x="19029" y="18545"/>
                    <a:pt x="18999" y="18413"/>
                  </a:cubicBezTo>
                  <a:cubicBezTo>
                    <a:pt x="18975" y="18305"/>
                    <a:pt x="19265" y="18285"/>
                    <a:pt x="19433" y="18382"/>
                  </a:cubicBezTo>
                  <a:cubicBezTo>
                    <a:pt x="19678" y="18524"/>
                    <a:pt x="20880" y="18428"/>
                    <a:pt x="20742" y="18278"/>
                  </a:cubicBezTo>
                  <a:cubicBezTo>
                    <a:pt x="20658" y="18187"/>
                    <a:pt x="20719" y="18128"/>
                    <a:pt x="20901" y="18128"/>
                  </a:cubicBezTo>
                  <a:cubicBezTo>
                    <a:pt x="20979" y="18128"/>
                    <a:pt x="21076" y="18099"/>
                    <a:pt x="21115" y="18064"/>
                  </a:cubicBezTo>
                  <a:cubicBezTo>
                    <a:pt x="21154" y="18029"/>
                    <a:pt x="21279" y="17997"/>
                    <a:pt x="21393" y="17994"/>
                  </a:cubicBezTo>
                  <a:cubicBezTo>
                    <a:pt x="21572" y="17989"/>
                    <a:pt x="21600" y="17968"/>
                    <a:pt x="21600" y="17831"/>
                  </a:cubicBezTo>
                  <a:cubicBezTo>
                    <a:pt x="21600" y="17744"/>
                    <a:pt x="21575" y="17648"/>
                    <a:pt x="21542" y="17617"/>
                  </a:cubicBezTo>
                  <a:cubicBezTo>
                    <a:pt x="21509" y="17586"/>
                    <a:pt x="21463" y="17173"/>
                    <a:pt x="21441" y="16699"/>
                  </a:cubicBezTo>
                  <a:cubicBezTo>
                    <a:pt x="21409" y="16038"/>
                    <a:pt x="21421" y="15807"/>
                    <a:pt x="21488" y="15710"/>
                  </a:cubicBezTo>
                  <a:cubicBezTo>
                    <a:pt x="21536" y="15641"/>
                    <a:pt x="21580" y="15510"/>
                    <a:pt x="21586" y="15420"/>
                  </a:cubicBezTo>
                  <a:cubicBezTo>
                    <a:pt x="21598" y="15269"/>
                    <a:pt x="21579" y="15257"/>
                    <a:pt x="21366" y="15257"/>
                  </a:cubicBezTo>
                  <a:cubicBezTo>
                    <a:pt x="21105" y="15257"/>
                    <a:pt x="21077" y="15220"/>
                    <a:pt x="21054" y="14844"/>
                  </a:cubicBezTo>
                  <a:cubicBezTo>
                    <a:pt x="21041" y="14638"/>
                    <a:pt x="21009" y="14575"/>
                    <a:pt x="20912" y="14563"/>
                  </a:cubicBezTo>
                  <a:cubicBezTo>
                    <a:pt x="20689" y="14533"/>
                    <a:pt x="20635" y="14427"/>
                    <a:pt x="20810" y="14364"/>
                  </a:cubicBezTo>
                  <a:cubicBezTo>
                    <a:pt x="20965" y="14308"/>
                    <a:pt x="20963" y="14306"/>
                    <a:pt x="20762" y="14302"/>
                  </a:cubicBezTo>
                  <a:cubicBezTo>
                    <a:pt x="20502" y="14298"/>
                    <a:pt x="20374" y="14172"/>
                    <a:pt x="20467" y="14015"/>
                  </a:cubicBezTo>
                  <a:cubicBezTo>
                    <a:pt x="20540" y="13893"/>
                    <a:pt x="20537" y="13891"/>
                    <a:pt x="20176" y="13862"/>
                  </a:cubicBezTo>
                  <a:cubicBezTo>
                    <a:pt x="20062" y="13852"/>
                    <a:pt x="19983" y="13814"/>
                    <a:pt x="19993" y="13773"/>
                  </a:cubicBezTo>
                  <a:cubicBezTo>
                    <a:pt x="20013" y="13683"/>
                    <a:pt x="19777" y="13461"/>
                    <a:pt x="19660" y="13461"/>
                  </a:cubicBezTo>
                  <a:cubicBezTo>
                    <a:pt x="19613" y="13461"/>
                    <a:pt x="19546" y="13436"/>
                    <a:pt x="19511" y="13406"/>
                  </a:cubicBezTo>
                  <a:cubicBezTo>
                    <a:pt x="19477" y="13375"/>
                    <a:pt x="19328" y="13343"/>
                    <a:pt x="19182" y="13332"/>
                  </a:cubicBezTo>
                  <a:cubicBezTo>
                    <a:pt x="18925" y="13314"/>
                    <a:pt x="18916" y="13307"/>
                    <a:pt x="18938" y="13112"/>
                  </a:cubicBezTo>
                  <a:cubicBezTo>
                    <a:pt x="18952" y="12986"/>
                    <a:pt x="18936" y="12926"/>
                    <a:pt x="18894" y="12949"/>
                  </a:cubicBezTo>
                  <a:cubicBezTo>
                    <a:pt x="18857" y="12970"/>
                    <a:pt x="18807" y="12958"/>
                    <a:pt x="18782" y="12922"/>
                  </a:cubicBezTo>
                  <a:cubicBezTo>
                    <a:pt x="18758" y="12886"/>
                    <a:pt x="18698" y="12868"/>
                    <a:pt x="18650" y="12885"/>
                  </a:cubicBezTo>
                  <a:cubicBezTo>
                    <a:pt x="18557" y="12918"/>
                    <a:pt x="18466" y="12842"/>
                    <a:pt x="18399" y="12671"/>
                  </a:cubicBezTo>
                  <a:cubicBezTo>
                    <a:pt x="18349" y="12545"/>
                    <a:pt x="18595" y="12281"/>
                    <a:pt x="18786" y="12255"/>
                  </a:cubicBezTo>
                  <a:cubicBezTo>
                    <a:pt x="18881" y="12242"/>
                    <a:pt x="18928" y="12179"/>
                    <a:pt x="18952" y="12028"/>
                  </a:cubicBezTo>
                  <a:cubicBezTo>
                    <a:pt x="18985" y="11821"/>
                    <a:pt x="18986" y="11817"/>
                    <a:pt x="19345" y="11799"/>
                  </a:cubicBezTo>
                  <a:cubicBezTo>
                    <a:pt x="19544" y="11788"/>
                    <a:pt x="19746" y="11751"/>
                    <a:pt x="19793" y="11716"/>
                  </a:cubicBezTo>
                  <a:cubicBezTo>
                    <a:pt x="19853" y="11671"/>
                    <a:pt x="19906" y="11673"/>
                    <a:pt x="19976" y="11725"/>
                  </a:cubicBezTo>
                  <a:cubicBezTo>
                    <a:pt x="20049" y="11780"/>
                    <a:pt x="20125" y="11782"/>
                    <a:pt x="20278" y="11734"/>
                  </a:cubicBezTo>
                  <a:cubicBezTo>
                    <a:pt x="20429" y="11687"/>
                    <a:pt x="20515" y="11689"/>
                    <a:pt x="20613" y="11744"/>
                  </a:cubicBezTo>
                  <a:cubicBezTo>
                    <a:pt x="20723" y="11804"/>
                    <a:pt x="20758" y="11800"/>
                    <a:pt x="20813" y="11713"/>
                  </a:cubicBezTo>
                  <a:cubicBezTo>
                    <a:pt x="20850" y="11655"/>
                    <a:pt x="20923" y="11609"/>
                    <a:pt x="20976" y="11609"/>
                  </a:cubicBezTo>
                  <a:cubicBezTo>
                    <a:pt x="21048" y="11609"/>
                    <a:pt x="21071" y="11527"/>
                    <a:pt x="21071" y="11278"/>
                  </a:cubicBezTo>
                  <a:lnTo>
                    <a:pt x="21071" y="10948"/>
                  </a:lnTo>
                  <a:lnTo>
                    <a:pt x="20851" y="10969"/>
                  </a:lnTo>
                  <a:cubicBezTo>
                    <a:pt x="20730" y="10981"/>
                    <a:pt x="20500" y="10976"/>
                    <a:pt x="20339" y="10957"/>
                  </a:cubicBezTo>
                  <a:cubicBezTo>
                    <a:pt x="20051" y="10922"/>
                    <a:pt x="20042" y="10914"/>
                    <a:pt x="19989" y="10651"/>
                  </a:cubicBezTo>
                  <a:cubicBezTo>
                    <a:pt x="19921" y="10313"/>
                    <a:pt x="19917" y="10157"/>
                    <a:pt x="19969" y="9800"/>
                  </a:cubicBezTo>
                  <a:lnTo>
                    <a:pt x="20013" y="9515"/>
                  </a:lnTo>
                  <a:lnTo>
                    <a:pt x="19806" y="9515"/>
                  </a:lnTo>
                  <a:lnTo>
                    <a:pt x="19603" y="9515"/>
                  </a:lnTo>
                  <a:lnTo>
                    <a:pt x="19620" y="9867"/>
                  </a:lnTo>
                  <a:cubicBezTo>
                    <a:pt x="19634" y="10184"/>
                    <a:pt x="19613" y="10241"/>
                    <a:pt x="19426" y="10446"/>
                  </a:cubicBezTo>
                  <a:cubicBezTo>
                    <a:pt x="19239" y="10651"/>
                    <a:pt x="19216" y="10660"/>
                    <a:pt x="19172" y="10556"/>
                  </a:cubicBezTo>
                  <a:cubicBezTo>
                    <a:pt x="19126" y="10448"/>
                    <a:pt x="19121" y="10452"/>
                    <a:pt x="19087" y="10580"/>
                  </a:cubicBezTo>
                  <a:cubicBezTo>
                    <a:pt x="19038" y="10768"/>
                    <a:pt x="18921" y="10776"/>
                    <a:pt x="18894" y="10593"/>
                  </a:cubicBezTo>
                  <a:cubicBezTo>
                    <a:pt x="18882" y="10510"/>
                    <a:pt x="18846" y="10416"/>
                    <a:pt x="18813" y="10385"/>
                  </a:cubicBezTo>
                  <a:cubicBezTo>
                    <a:pt x="18779" y="10353"/>
                    <a:pt x="18752" y="10259"/>
                    <a:pt x="18752" y="10173"/>
                  </a:cubicBezTo>
                  <a:cubicBezTo>
                    <a:pt x="18752" y="10088"/>
                    <a:pt x="18721" y="9990"/>
                    <a:pt x="18684" y="9956"/>
                  </a:cubicBezTo>
                  <a:cubicBezTo>
                    <a:pt x="18646" y="9922"/>
                    <a:pt x="18607" y="9811"/>
                    <a:pt x="18599" y="9711"/>
                  </a:cubicBezTo>
                  <a:cubicBezTo>
                    <a:pt x="18584" y="9524"/>
                    <a:pt x="18505" y="9498"/>
                    <a:pt x="18338" y="9622"/>
                  </a:cubicBezTo>
                  <a:cubicBezTo>
                    <a:pt x="18285" y="9662"/>
                    <a:pt x="18227" y="9678"/>
                    <a:pt x="18206" y="9659"/>
                  </a:cubicBezTo>
                  <a:cubicBezTo>
                    <a:pt x="18185" y="9640"/>
                    <a:pt x="18133" y="9676"/>
                    <a:pt x="18094" y="9742"/>
                  </a:cubicBezTo>
                  <a:cubicBezTo>
                    <a:pt x="18038" y="9836"/>
                    <a:pt x="18049" y="9868"/>
                    <a:pt x="18135" y="9898"/>
                  </a:cubicBezTo>
                  <a:cubicBezTo>
                    <a:pt x="18229" y="9931"/>
                    <a:pt x="18238" y="10022"/>
                    <a:pt x="18202" y="10623"/>
                  </a:cubicBezTo>
                  <a:cubicBezTo>
                    <a:pt x="18166" y="11241"/>
                    <a:pt x="18205" y="11468"/>
                    <a:pt x="18311" y="11220"/>
                  </a:cubicBezTo>
                  <a:cubicBezTo>
                    <a:pt x="18332" y="11171"/>
                    <a:pt x="18378" y="11128"/>
                    <a:pt x="18413" y="11128"/>
                  </a:cubicBezTo>
                  <a:cubicBezTo>
                    <a:pt x="18505" y="11128"/>
                    <a:pt x="18678" y="11471"/>
                    <a:pt x="18616" y="11529"/>
                  </a:cubicBezTo>
                  <a:cubicBezTo>
                    <a:pt x="18587" y="11557"/>
                    <a:pt x="18554" y="11646"/>
                    <a:pt x="18541" y="11728"/>
                  </a:cubicBezTo>
                  <a:cubicBezTo>
                    <a:pt x="18526" y="11831"/>
                    <a:pt x="18470" y="11885"/>
                    <a:pt x="18355" y="11906"/>
                  </a:cubicBezTo>
                  <a:cubicBezTo>
                    <a:pt x="18203" y="11934"/>
                    <a:pt x="18169" y="11987"/>
                    <a:pt x="18141" y="12249"/>
                  </a:cubicBezTo>
                  <a:cubicBezTo>
                    <a:pt x="18137" y="12289"/>
                    <a:pt x="18067" y="12382"/>
                    <a:pt x="17985" y="12451"/>
                  </a:cubicBezTo>
                  <a:cubicBezTo>
                    <a:pt x="17840" y="12574"/>
                    <a:pt x="17830" y="12573"/>
                    <a:pt x="17433" y="12472"/>
                  </a:cubicBezTo>
                  <a:cubicBezTo>
                    <a:pt x="17107" y="12390"/>
                    <a:pt x="17011" y="12384"/>
                    <a:pt x="16931" y="12444"/>
                  </a:cubicBezTo>
                  <a:cubicBezTo>
                    <a:pt x="16861" y="12497"/>
                    <a:pt x="16805" y="12500"/>
                    <a:pt x="16748" y="12457"/>
                  </a:cubicBezTo>
                  <a:cubicBezTo>
                    <a:pt x="16702" y="12423"/>
                    <a:pt x="16576" y="12388"/>
                    <a:pt x="16466" y="12377"/>
                  </a:cubicBezTo>
                  <a:cubicBezTo>
                    <a:pt x="16280" y="12358"/>
                    <a:pt x="16268" y="12341"/>
                    <a:pt x="16286" y="12126"/>
                  </a:cubicBezTo>
                  <a:cubicBezTo>
                    <a:pt x="16306" y="11898"/>
                    <a:pt x="16303" y="11897"/>
                    <a:pt x="16073" y="11915"/>
                  </a:cubicBezTo>
                  <a:cubicBezTo>
                    <a:pt x="15946" y="11925"/>
                    <a:pt x="15828" y="11917"/>
                    <a:pt x="15808" y="11900"/>
                  </a:cubicBezTo>
                  <a:cubicBezTo>
                    <a:pt x="15789" y="11882"/>
                    <a:pt x="15768" y="11595"/>
                    <a:pt x="15764" y="11260"/>
                  </a:cubicBezTo>
                  <a:cubicBezTo>
                    <a:pt x="15760" y="10925"/>
                    <a:pt x="15728" y="10637"/>
                    <a:pt x="15693" y="10617"/>
                  </a:cubicBezTo>
                  <a:cubicBezTo>
                    <a:pt x="15655" y="10596"/>
                    <a:pt x="15654" y="10552"/>
                    <a:pt x="15690" y="10510"/>
                  </a:cubicBezTo>
                  <a:cubicBezTo>
                    <a:pt x="15722" y="10472"/>
                    <a:pt x="15748" y="10347"/>
                    <a:pt x="15744" y="10232"/>
                  </a:cubicBezTo>
                  <a:cubicBezTo>
                    <a:pt x="15737" y="10028"/>
                    <a:pt x="15730" y="10023"/>
                    <a:pt x="15473" y="10023"/>
                  </a:cubicBezTo>
                  <a:cubicBezTo>
                    <a:pt x="15208" y="10023"/>
                    <a:pt x="15208" y="10022"/>
                    <a:pt x="15208" y="9785"/>
                  </a:cubicBezTo>
                  <a:cubicBezTo>
                    <a:pt x="15208" y="9593"/>
                    <a:pt x="15179" y="9544"/>
                    <a:pt x="15073" y="9528"/>
                  </a:cubicBezTo>
                  <a:cubicBezTo>
                    <a:pt x="14766" y="9482"/>
                    <a:pt x="14764" y="9459"/>
                    <a:pt x="15005" y="9194"/>
                  </a:cubicBezTo>
                  <a:cubicBezTo>
                    <a:pt x="15373" y="8788"/>
                    <a:pt x="15588" y="8382"/>
                    <a:pt x="15642" y="7994"/>
                  </a:cubicBezTo>
                  <a:cubicBezTo>
                    <a:pt x="15698" y="7597"/>
                    <a:pt x="15614" y="7016"/>
                    <a:pt x="15466" y="6758"/>
                  </a:cubicBezTo>
                  <a:cubicBezTo>
                    <a:pt x="15289" y="6450"/>
                    <a:pt x="15302" y="6248"/>
                    <a:pt x="15507" y="6112"/>
                  </a:cubicBezTo>
                  <a:cubicBezTo>
                    <a:pt x="15607" y="6044"/>
                    <a:pt x="15755" y="6000"/>
                    <a:pt x="15832" y="6014"/>
                  </a:cubicBezTo>
                  <a:cubicBezTo>
                    <a:pt x="15916" y="6028"/>
                    <a:pt x="15955" y="6014"/>
                    <a:pt x="15930" y="5977"/>
                  </a:cubicBezTo>
                  <a:cubicBezTo>
                    <a:pt x="15880" y="5903"/>
                    <a:pt x="16162" y="5617"/>
                    <a:pt x="16242" y="5662"/>
                  </a:cubicBezTo>
                  <a:cubicBezTo>
                    <a:pt x="16294" y="5690"/>
                    <a:pt x="16326" y="5606"/>
                    <a:pt x="16307" y="5493"/>
                  </a:cubicBezTo>
                  <a:cubicBezTo>
                    <a:pt x="16303" y="5469"/>
                    <a:pt x="16360" y="5347"/>
                    <a:pt x="16432" y="5221"/>
                  </a:cubicBezTo>
                  <a:cubicBezTo>
                    <a:pt x="16670" y="4809"/>
                    <a:pt x="16581" y="4256"/>
                    <a:pt x="16202" y="3807"/>
                  </a:cubicBezTo>
                  <a:cubicBezTo>
                    <a:pt x="16038" y="3614"/>
                    <a:pt x="15171" y="3173"/>
                    <a:pt x="14954" y="3173"/>
                  </a:cubicBezTo>
                  <a:cubicBezTo>
                    <a:pt x="14804" y="3173"/>
                    <a:pt x="14690" y="3009"/>
                    <a:pt x="14696" y="2803"/>
                  </a:cubicBezTo>
                  <a:cubicBezTo>
                    <a:pt x="14699" y="2700"/>
                    <a:pt x="14674" y="2570"/>
                    <a:pt x="14642" y="2515"/>
                  </a:cubicBezTo>
                  <a:cubicBezTo>
                    <a:pt x="14604" y="2451"/>
                    <a:pt x="14611" y="2389"/>
                    <a:pt x="14662" y="2341"/>
                  </a:cubicBezTo>
                  <a:cubicBezTo>
                    <a:pt x="14725" y="2282"/>
                    <a:pt x="14708" y="2270"/>
                    <a:pt x="14577" y="2286"/>
                  </a:cubicBezTo>
                  <a:cubicBezTo>
                    <a:pt x="14414" y="2306"/>
                    <a:pt x="14410" y="2300"/>
                    <a:pt x="14374" y="1799"/>
                  </a:cubicBezTo>
                  <a:cubicBezTo>
                    <a:pt x="14322" y="1071"/>
                    <a:pt x="13997" y="498"/>
                    <a:pt x="13506" y="269"/>
                  </a:cubicBezTo>
                  <a:cubicBezTo>
                    <a:pt x="13400" y="219"/>
                    <a:pt x="13327" y="160"/>
                    <a:pt x="13343" y="137"/>
                  </a:cubicBezTo>
                  <a:cubicBezTo>
                    <a:pt x="13359" y="114"/>
                    <a:pt x="13247" y="88"/>
                    <a:pt x="13096" y="82"/>
                  </a:cubicBezTo>
                  <a:cubicBezTo>
                    <a:pt x="12863" y="72"/>
                    <a:pt x="12688" y="50"/>
                    <a:pt x="12523" y="5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sp>
          <p:nvSpPr>
            <p:cNvPr id="16" name="Rectangle"/>
            <p:cNvSpPr/>
            <p:nvPr/>
          </p:nvSpPr>
          <p:spPr>
            <a:xfrm>
              <a:off x="592099" y="3182532"/>
              <a:ext cx="1813305" cy="999168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0000">
                <a:defRPr>
                  <a:solidFill>
                    <a:srgbClr val="00C7FC"/>
                  </a:solidFill>
                  <a:latin typeface="Comic Sans MS"/>
                  <a:ea typeface="Comic Sans MS"/>
                  <a:cs typeface="Comic Sans MS"/>
                  <a:sym typeface="Comic Sans MS"/>
                </a:defRPr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2899000" y="432137"/>
            <a:ext cx="67730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7030A0"/>
                </a:solidFill>
                <a:latin typeface="Chalkboard" charset="0"/>
                <a:ea typeface="Chalkboard" charset="0"/>
                <a:cs typeface="Chalkboard" charset="0"/>
              </a:rPr>
              <a:t>Ta mee maynrey.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1" fill="hold"/>
                                        <p:tgtEl>
                                          <p:spTgt spid="3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</p:cTn>
                <p:tgtEl>
                  <p:spTgt spid="34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hite">
  <a:themeElements>
    <a:clrScheme name="White">
      <a:dk1>
        <a:srgbClr val="553E2A"/>
      </a:dk1>
      <a:lt1>
        <a:srgbClr val="2C4255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53E2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3E2A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53E2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3E2A"/>
            </a:solidFill>
            <a:effectLst/>
            <a:uFillTx/>
            <a:latin typeface="+mn-lt"/>
            <a:ea typeface="+mn-ea"/>
            <a:cs typeface="+mn-cs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189</Words>
  <Application>Microsoft Macintosh PowerPoint</Application>
  <PresentationFormat>Custom</PresentationFormat>
  <Paragraphs>54</Paragraphs>
  <Slides>14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Academy Engraved LET</vt:lpstr>
      <vt:lpstr>Bodoni SvtyTwo ITC TT-Book</vt:lpstr>
      <vt:lpstr>Chalkboard</vt:lpstr>
      <vt:lpstr>Comic Sans MS</vt:lpstr>
      <vt:lpstr>Gill Sans</vt:lpstr>
      <vt:lpstr>Lucida Grande</vt:lpstr>
      <vt:lpstr>White</vt:lpstr>
      <vt:lpstr>I can say how I am feeling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jeant! (Done!)</vt:lpstr>
      <vt:lpstr>PowerPoint Presentation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say how I am feeling  </dc:title>
  <cp:lastModifiedBy>Microsoft Office User</cp:lastModifiedBy>
  <cp:revision>9</cp:revision>
  <dcterms:modified xsi:type="dcterms:W3CDTF">2020-05-07T10:11:30Z</dcterms:modified>
</cp:coreProperties>
</file>